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7" r:id="rId7"/>
    <p:sldId id="268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6D2EC-61F4-4A4F-BB46-CFC61CD162ED}" type="doc">
      <dgm:prSet loTypeId="urn:microsoft.com/office/officeart/2005/8/layout/gear1" loCatId="" qsTypeId="urn:microsoft.com/office/officeart/2005/8/quickstyle/simple4" qsCatId="simple" csTypeId="urn:microsoft.com/office/officeart/2005/8/colors/colorful4" csCatId="colorful" phldr="1"/>
      <dgm:spPr/>
    </dgm:pt>
    <dgm:pt modelId="{6ECF5E8C-7886-AB44-BE55-85FF4ABEA85A}">
      <dgm:prSet phldrT="[Text]" custT="1"/>
      <dgm:spPr/>
      <dgm:t>
        <a:bodyPr/>
        <a:lstStyle/>
        <a:p>
          <a:r>
            <a:rPr lang="en-US" sz="1800" dirty="0" smtClean="0"/>
            <a:t>ARTICULA</a:t>
          </a:r>
          <a:r>
            <a:rPr lang="en-US" sz="1800" dirty="0" smtClean="0"/>
            <a:t>ÇÃO MULTIDISCIPLINAR</a:t>
          </a:r>
          <a:endParaRPr lang="en-US" sz="1800" dirty="0"/>
        </a:p>
      </dgm:t>
    </dgm:pt>
    <dgm:pt modelId="{2ADE0E33-5E93-8E47-A75D-AC71A8C6E7A5}" type="parTrans" cxnId="{686C6270-5534-2348-8B26-7569D1E1C3D4}">
      <dgm:prSet/>
      <dgm:spPr/>
      <dgm:t>
        <a:bodyPr/>
        <a:lstStyle/>
        <a:p>
          <a:endParaRPr lang="en-US" sz="4000"/>
        </a:p>
      </dgm:t>
    </dgm:pt>
    <dgm:pt modelId="{16C8D806-4366-AD4C-93BF-BE92E299D1F0}" type="sibTrans" cxnId="{686C6270-5534-2348-8B26-7569D1E1C3D4}">
      <dgm:prSet/>
      <dgm:spPr/>
      <dgm:t>
        <a:bodyPr/>
        <a:lstStyle/>
        <a:p>
          <a:endParaRPr lang="en-US" sz="4000"/>
        </a:p>
      </dgm:t>
    </dgm:pt>
    <dgm:pt modelId="{79BA7D42-C388-304B-82DE-31D2B496B011}">
      <dgm:prSet phldrT="[Text]" custT="1"/>
      <dgm:spPr/>
      <dgm:t>
        <a:bodyPr/>
        <a:lstStyle/>
        <a:p>
          <a:r>
            <a:rPr lang="en-US" sz="1800" dirty="0" smtClean="0"/>
            <a:t>PRÁTICAS</a:t>
          </a:r>
        </a:p>
      </dgm:t>
    </dgm:pt>
    <dgm:pt modelId="{DAA726DD-F080-9040-AA51-64837269C29D}" type="parTrans" cxnId="{3BF1C572-00A1-704C-ADFA-4AB124A89E9C}">
      <dgm:prSet/>
      <dgm:spPr/>
      <dgm:t>
        <a:bodyPr/>
        <a:lstStyle/>
        <a:p>
          <a:endParaRPr lang="en-US" sz="4000"/>
        </a:p>
      </dgm:t>
    </dgm:pt>
    <dgm:pt modelId="{3B06CCC0-8194-8A4B-9B42-76F017E28568}" type="sibTrans" cxnId="{3BF1C572-00A1-704C-ADFA-4AB124A89E9C}">
      <dgm:prSet/>
      <dgm:spPr/>
      <dgm:t>
        <a:bodyPr/>
        <a:lstStyle/>
        <a:p>
          <a:endParaRPr lang="en-US" sz="4000"/>
        </a:p>
      </dgm:t>
    </dgm:pt>
    <dgm:pt modelId="{E51A9E44-D249-0240-A454-A6C61518D962}">
      <dgm:prSet phldrT="[Text]" custT="1"/>
      <dgm:spPr/>
      <dgm:t>
        <a:bodyPr/>
        <a:lstStyle/>
        <a:p>
          <a:r>
            <a:rPr lang="en-US" sz="1800" dirty="0" smtClean="0"/>
            <a:t>TEORIAS</a:t>
          </a:r>
          <a:endParaRPr lang="en-US" sz="1800" dirty="0"/>
        </a:p>
      </dgm:t>
    </dgm:pt>
    <dgm:pt modelId="{FF7A8B0D-D87E-7D44-9568-303CF57D6A16}" type="parTrans" cxnId="{1D165A2B-3AE8-C144-A085-48816CF659B7}">
      <dgm:prSet/>
      <dgm:spPr/>
      <dgm:t>
        <a:bodyPr/>
        <a:lstStyle/>
        <a:p>
          <a:endParaRPr lang="en-US" sz="4000"/>
        </a:p>
      </dgm:t>
    </dgm:pt>
    <dgm:pt modelId="{AD982276-493D-1641-98C5-C99950FBCD57}" type="sibTrans" cxnId="{1D165A2B-3AE8-C144-A085-48816CF659B7}">
      <dgm:prSet/>
      <dgm:spPr/>
      <dgm:t>
        <a:bodyPr/>
        <a:lstStyle/>
        <a:p>
          <a:endParaRPr lang="en-US" sz="4000"/>
        </a:p>
      </dgm:t>
    </dgm:pt>
    <dgm:pt modelId="{3E78480B-3E39-F04C-9573-74DC5069C881}" type="pres">
      <dgm:prSet presAssocID="{0E56D2EC-61F4-4A4F-BB46-CFC61CD162E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9312689-871F-CE45-AD02-0D91056D8195}" type="pres">
      <dgm:prSet presAssocID="{6ECF5E8C-7886-AB44-BE55-85FF4ABEA85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D3D2D-C684-FF44-B60D-4FCE59D4398C}" type="pres">
      <dgm:prSet presAssocID="{6ECF5E8C-7886-AB44-BE55-85FF4ABEA85A}" presName="gear1srcNode" presStyleLbl="node1" presStyleIdx="0" presStyleCnt="3"/>
      <dgm:spPr/>
    </dgm:pt>
    <dgm:pt modelId="{848C10CE-218D-6449-912B-C500A5869A63}" type="pres">
      <dgm:prSet presAssocID="{6ECF5E8C-7886-AB44-BE55-85FF4ABEA85A}" presName="gear1dstNode" presStyleLbl="node1" presStyleIdx="0" presStyleCnt="3"/>
      <dgm:spPr/>
    </dgm:pt>
    <dgm:pt modelId="{23502680-419A-5D48-8AB8-F10E87196ECE}" type="pres">
      <dgm:prSet presAssocID="{79BA7D42-C388-304B-82DE-31D2B496B01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96E96-9745-B048-83F6-B914D8B5230E}" type="pres">
      <dgm:prSet presAssocID="{79BA7D42-C388-304B-82DE-31D2B496B011}" presName="gear2srcNode" presStyleLbl="node1" presStyleIdx="1" presStyleCnt="3"/>
      <dgm:spPr/>
    </dgm:pt>
    <dgm:pt modelId="{5C7DE94E-6F41-7743-A176-59FFA24CE582}" type="pres">
      <dgm:prSet presAssocID="{79BA7D42-C388-304B-82DE-31D2B496B011}" presName="gear2dstNode" presStyleLbl="node1" presStyleIdx="1" presStyleCnt="3"/>
      <dgm:spPr/>
    </dgm:pt>
    <dgm:pt modelId="{CC464D1D-C7E1-204E-9826-BA90050389E4}" type="pres">
      <dgm:prSet presAssocID="{E51A9E44-D249-0240-A454-A6C61518D962}" presName="gear3" presStyleLbl="node1" presStyleIdx="2" presStyleCnt="3"/>
      <dgm:spPr/>
    </dgm:pt>
    <dgm:pt modelId="{37FB544C-ADA6-BB43-9186-7BDF7B1DAD27}" type="pres">
      <dgm:prSet presAssocID="{E51A9E44-D249-0240-A454-A6C61518D96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0D139C8-1E31-6548-8AC5-231982FA4AD7}" type="pres">
      <dgm:prSet presAssocID="{E51A9E44-D249-0240-A454-A6C61518D962}" presName="gear3srcNode" presStyleLbl="node1" presStyleIdx="2" presStyleCnt="3"/>
      <dgm:spPr/>
    </dgm:pt>
    <dgm:pt modelId="{91BC1D01-DD6B-134C-A791-37CD9EDE7944}" type="pres">
      <dgm:prSet presAssocID="{E51A9E44-D249-0240-A454-A6C61518D962}" presName="gear3dstNode" presStyleLbl="node1" presStyleIdx="2" presStyleCnt="3"/>
      <dgm:spPr/>
    </dgm:pt>
    <dgm:pt modelId="{92387336-F892-F340-B72A-A978386F8F55}" type="pres">
      <dgm:prSet presAssocID="{16C8D806-4366-AD4C-93BF-BE92E299D1F0}" presName="connector1" presStyleLbl="sibTrans2D1" presStyleIdx="0" presStyleCnt="3"/>
      <dgm:spPr/>
    </dgm:pt>
    <dgm:pt modelId="{4A968FE9-2D67-3A4B-B5E4-20815ADD896D}" type="pres">
      <dgm:prSet presAssocID="{3B06CCC0-8194-8A4B-9B42-76F017E28568}" presName="connector2" presStyleLbl="sibTrans2D1" presStyleIdx="1" presStyleCnt="3"/>
      <dgm:spPr/>
    </dgm:pt>
    <dgm:pt modelId="{7CA82608-8627-9E41-AFDF-E482108C1356}" type="pres">
      <dgm:prSet presAssocID="{AD982276-493D-1641-98C5-C99950FBCD57}" presName="connector3" presStyleLbl="sibTrans2D1" presStyleIdx="2" presStyleCnt="3"/>
      <dgm:spPr/>
    </dgm:pt>
  </dgm:ptLst>
  <dgm:cxnLst>
    <dgm:cxn modelId="{686C6270-5534-2348-8B26-7569D1E1C3D4}" srcId="{0E56D2EC-61F4-4A4F-BB46-CFC61CD162ED}" destId="{6ECF5E8C-7886-AB44-BE55-85FF4ABEA85A}" srcOrd="0" destOrd="0" parTransId="{2ADE0E33-5E93-8E47-A75D-AC71A8C6E7A5}" sibTransId="{16C8D806-4366-AD4C-93BF-BE92E299D1F0}"/>
    <dgm:cxn modelId="{2626B654-17BE-8F43-A955-0B78339B5FA2}" type="presOf" srcId="{79BA7D42-C388-304B-82DE-31D2B496B011}" destId="{5C7DE94E-6F41-7743-A176-59FFA24CE582}" srcOrd="2" destOrd="0" presId="urn:microsoft.com/office/officeart/2005/8/layout/gear1"/>
    <dgm:cxn modelId="{B4CFFCE9-3F4C-1340-867C-290A6F4657B3}" type="presOf" srcId="{6ECF5E8C-7886-AB44-BE55-85FF4ABEA85A}" destId="{A9312689-871F-CE45-AD02-0D91056D8195}" srcOrd="0" destOrd="0" presId="urn:microsoft.com/office/officeart/2005/8/layout/gear1"/>
    <dgm:cxn modelId="{1D165A2B-3AE8-C144-A085-48816CF659B7}" srcId="{0E56D2EC-61F4-4A4F-BB46-CFC61CD162ED}" destId="{E51A9E44-D249-0240-A454-A6C61518D962}" srcOrd="2" destOrd="0" parTransId="{FF7A8B0D-D87E-7D44-9568-303CF57D6A16}" sibTransId="{AD982276-493D-1641-98C5-C99950FBCD57}"/>
    <dgm:cxn modelId="{67CD3A20-4381-8046-B293-BDF74C4214B1}" type="presOf" srcId="{E51A9E44-D249-0240-A454-A6C61518D962}" destId="{37FB544C-ADA6-BB43-9186-7BDF7B1DAD27}" srcOrd="1" destOrd="0" presId="urn:microsoft.com/office/officeart/2005/8/layout/gear1"/>
    <dgm:cxn modelId="{15F036F4-33DE-F241-96A3-690627F6C09F}" type="presOf" srcId="{E51A9E44-D249-0240-A454-A6C61518D962}" destId="{B0D139C8-1E31-6548-8AC5-231982FA4AD7}" srcOrd="2" destOrd="0" presId="urn:microsoft.com/office/officeart/2005/8/layout/gear1"/>
    <dgm:cxn modelId="{C2E57F15-3CF5-3C46-B795-48DC5644B8D6}" type="presOf" srcId="{0E56D2EC-61F4-4A4F-BB46-CFC61CD162ED}" destId="{3E78480B-3E39-F04C-9573-74DC5069C881}" srcOrd="0" destOrd="0" presId="urn:microsoft.com/office/officeart/2005/8/layout/gear1"/>
    <dgm:cxn modelId="{11206BF0-8727-494B-B84B-D3BF643DEA9C}" type="presOf" srcId="{79BA7D42-C388-304B-82DE-31D2B496B011}" destId="{E7F96E96-9745-B048-83F6-B914D8B5230E}" srcOrd="1" destOrd="0" presId="urn:microsoft.com/office/officeart/2005/8/layout/gear1"/>
    <dgm:cxn modelId="{3BF1C572-00A1-704C-ADFA-4AB124A89E9C}" srcId="{0E56D2EC-61F4-4A4F-BB46-CFC61CD162ED}" destId="{79BA7D42-C388-304B-82DE-31D2B496B011}" srcOrd="1" destOrd="0" parTransId="{DAA726DD-F080-9040-AA51-64837269C29D}" sibTransId="{3B06CCC0-8194-8A4B-9B42-76F017E28568}"/>
    <dgm:cxn modelId="{474C1BBB-B117-864A-9A79-C516167D252B}" type="presOf" srcId="{6ECF5E8C-7886-AB44-BE55-85FF4ABEA85A}" destId="{F39D3D2D-C684-FF44-B60D-4FCE59D4398C}" srcOrd="1" destOrd="0" presId="urn:microsoft.com/office/officeart/2005/8/layout/gear1"/>
    <dgm:cxn modelId="{C9DC93D2-A0A3-B847-BE92-33AB87C36A8A}" type="presOf" srcId="{16C8D806-4366-AD4C-93BF-BE92E299D1F0}" destId="{92387336-F892-F340-B72A-A978386F8F55}" srcOrd="0" destOrd="0" presId="urn:microsoft.com/office/officeart/2005/8/layout/gear1"/>
    <dgm:cxn modelId="{7855442B-FA12-FF4B-8A0B-89F5DCB2BED4}" type="presOf" srcId="{3B06CCC0-8194-8A4B-9B42-76F017E28568}" destId="{4A968FE9-2D67-3A4B-B5E4-20815ADD896D}" srcOrd="0" destOrd="0" presId="urn:microsoft.com/office/officeart/2005/8/layout/gear1"/>
    <dgm:cxn modelId="{4619B9F8-91A6-1C4D-93C0-239FD732955C}" type="presOf" srcId="{AD982276-493D-1641-98C5-C99950FBCD57}" destId="{7CA82608-8627-9E41-AFDF-E482108C1356}" srcOrd="0" destOrd="0" presId="urn:microsoft.com/office/officeart/2005/8/layout/gear1"/>
    <dgm:cxn modelId="{B52E18D9-1D14-8F48-95AC-BAFBAFBB7773}" type="presOf" srcId="{6ECF5E8C-7886-AB44-BE55-85FF4ABEA85A}" destId="{848C10CE-218D-6449-912B-C500A5869A63}" srcOrd="2" destOrd="0" presId="urn:microsoft.com/office/officeart/2005/8/layout/gear1"/>
    <dgm:cxn modelId="{F639B328-FC53-D34A-8220-0443202576D2}" type="presOf" srcId="{E51A9E44-D249-0240-A454-A6C61518D962}" destId="{CC464D1D-C7E1-204E-9826-BA90050389E4}" srcOrd="0" destOrd="0" presId="urn:microsoft.com/office/officeart/2005/8/layout/gear1"/>
    <dgm:cxn modelId="{673E1BEA-22D9-8C48-81FB-5D0CEF00D616}" type="presOf" srcId="{79BA7D42-C388-304B-82DE-31D2B496B011}" destId="{23502680-419A-5D48-8AB8-F10E87196ECE}" srcOrd="0" destOrd="0" presId="urn:microsoft.com/office/officeart/2005/8/layout/gear1"/>
    <dgm:cxn modelId="{6AC828D4-623C-BF4C-B417-18858A654595}" type="presOf" srcId="{E51A9E44-D249-0240-A454-A6C61518D962}" destId="{91BC1D01-DD6B-134C-A791-37CD9EDE7944}" srcOrd="3" destOrd="0" presId="urn:microsoft.com/office/officeart/2005/8/layout/gear1"/>
    <dgm:cxn modelId="{44D4FCE7-DEAB-014F-8674-2C28D68A2DBE}" type="presParOf" srcId="{3E78480B-3E39-F04C-9573-74DC5069C881}" destId="{A9312689-871F-CE45-AD02-0D91056D8195}" srcOrd="0" destOrd="0" presId="urn:microsoft.com/office/officeart/2005/8/layout/gear1"/>
    <dgm:cxn modelId="{28EEB016-A68E-0B4A-B5ED-DEED7A8D8CB0}" type="presParOf" srcId="{3E78480B-3E39-F04C-9573-74DC5069C881}" destId="{F39D3D2D-C684-FF44-B60D-4FCE59D4398C}" srcOrd="1" destOrd="0" presId="urn:microsoft.com/office/officeart/2005/8/layout/gear1"/>
    <dgm:cxn modelId="{EABA8B83-F416-4F4A-99AE-DAC9EB67FCED}" type="presParOf" srcId="{3E78480B-3E39-F04C-9573-74DC5069C881}" destId="{848C10CE-218D-6449-912B-C500A5869A63}" srcOrd="2" destOrd="0" presId="urn:microsoft.com/office/officeart/2005/8/layout/gear1"/>
    <dgm:cxn modelId="{A9F7C8DB-4DA2-674C-B850-0987422E695B}" type="presParOf" srcId="{3E78480B-3E39-F04C-9573-74DC5069C881}" destId="{23502680-419A-5D48-8AB8-F10E87196ECE}" srcOrd="3" destOrd="0" presId="urn:microsoft.com/office/officeart/2005/8/layout/gear1"/>
    <dgm:cxn modelId="{F77A0B3C-2E89-A94E-80B3-BFE73C0A11E2}" type="presParOf" srcId="{3E78480B-3E39-F04C-9573-74DC5069C881}" destId="{E7F96E96-9745-B048-83F6-B914D8B5230E}" srcOrd="4" destOrd="0" presId="urn:microsoft.com/office/officeart/2005/8/layout/gear1"/>
    <dgm:cxn modelId="{5CC998A9-0AB0-C34F-9757-864335AB42B3}" type="presParOf" srcId="{3E78480B-3E39-F04C-9573-74DC5069C881}" destId="{5C7DE94E-6F41-7743-A176-59FFA24CE582}" srcOrd="5" destOrd="0" presId="urn:microsoft.com/office/officeart/2005/8/layout/gear1"/>
    <dgm:cxn modelId="{382A8966-F2EB-4B4E-A706-38A9F0B1CB71}" type="presParOf" srcId="{3E78480B-3E39-F04C-9573-74DC5069C881}" destId="{CC464D1D-C7E1-204E-9826-BA90050389E4}" srcOrd="6" destOrd="0" presId="urn:microsoft.com/office/officeart/2005/8/layout/gear1"/>
    <dgm:cxn modelId="{25C5FB8A-E34E-FA41-AF7A-6B0AE3514E0B}" type="presParOf" srcId="{3E78480B-3E39-F04C-9573-74DC5069C881}" destId="{37FB544C-ADA6-BB43-9186-7BDF7B1DAD27}" srcOrd="7" destOrd="0" presId="urn:microsoft.com/office/officeart/2005/8/layout/gear1"/>
    <dgm:cxn modelId="{9CB3C764-E07F-AE45-9844-849B2E570E8F}" type="presParOf" srcId="{3E78480B-3E39-F04C-9573-74DC5069C881}" destId="{B0D139C8-1E31-6548-8AC5-231982FA4AD7}" srcOrd="8" destOrd="0" presId="urn:microsoft.com/office/officeart/2005/8/layout/gear1"/>
    <dgm:cxn modelId="{FF854E9E-6B43-6543-873C-EDF5EA2658BB}" type="presParOf" srcId="{3E78480B-3E39-F04C-9573-74DC5069C881}" destId="{91BC1D01-DD6B-134C-A791-37CD9EDE7944}" srcOrd="9" destOrd="0" presId="urn:microsoft.com/office/officeart/2005/8/layout/gear1"/>
    <dgm:cxn modelId="{1E179CF0-76D9-B549-B14A-CCD487A6041A}" type="presParOf" srcId="{3E78480B-3E39-F04C-9573-74DC5069C881}" destId="{92387336-F892-F340-B72A-A978386F8F55}" srcOrd="10" destOrd="0" presId="urn:microsoft.com/office/officeart/2005/8/layout/gear1"/>
    <dgm:cxn modelId="{8FC3D92E-82F4-EC48-9118-F2CF54115B68}" type="presParOf" srcId="{3E78480B-3E39-F04C-9573-74DC5069C881}" destId="{4A968FE9-2D67-3A4B-B5E4-20815ADD896D}" srcOrd="11" destOrd="0" presId="urn:microsoft.com/office/officeart/2005/8/layout/gear1"/>
    <dgm:cxn modelId="{D1F2982C-BECC-284A-8CD4-DCABF30A63E3}" type="presParOf" srcId="{3E78480B-3E39-F04C-9573-74DC5069C881}" destId="{7CA82608-8627-9E41-AFDF-E482108C135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12689-871F-CE45-AD02-0D91056D8195}">
      <dsp:nvSpPr>
        <dsp:cNvPr id="0" name=""/>
        <dsp:cNvSpPr/>
      </dsp:nvSpPr>
      <dsp:spPr>
        <a:xfrm>
          <a:off x="4590775" y="2558552"/>
          <a:ext cx="3127119" cy="3127119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ARTICULA</a:t>
          </a:r>
          <a:r>
            <a:rPr lang="en-US" sz="1800" kern="1200" dirty="0" smtClean="0"/>
            <a:t>ÇÃO MULTIDISCIPLINAR</a:t>
          </a:r>
          <a:endParaRPr lang="en-US" sz="1800" kern="1200" dirty="0"/>
        </a:p>
      </dsp:txBody>
      <dsp:txXfrm>
        <a:off x="5219465" y="3291065"/>
        <a:ext cx="1869739" cy="1607403"/>
      </dsp:txXfrm>
    </dsp:sp>
    <dsp:sp modelId="{23502680-419A-5D48-8AB8-F10E87196ECE}">
      <dsp:nvSpPr>
        <dsp:cNvPr id="0" name=""/>
        <dsp:cNvSpPr/>
      </dsp:nvSpPr>
      <dsp:spPr>
        <a:xfrm>
          <a:off x="2771360" y="1819415"/>
          <a:ext cx="2274268" cy="2274268"/>
        </a:xfrm>
        <a:prstGeom prst="gear6">
          <a:avLst/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PRÁTICAS</a:t>
          </a:r>
        </a:p>
      </dsp:txBody>
      <dsp:txXfrm>
        <a:off x="3343914" y="2395429"/>
        <a:ext cx="1129160" cy="1122240"/>
      </dsp:txXfrm>
    </dsp:sp>
    <dsp:sp modelId="{CC464D1D-C7E1-204E-9826-BA90050389E4}">
      <dsp:nvSpPr>
        <dsp:cNvPr id="0" name=""/>
        <dsp:cNvSpPr/>
      </dsp:nvSpPr>
      <dsp:spPr>
        <a:xfrm rot="20700000">
          <a:off x="4045183" y="250401"/>
          <a:ext cx="2228319" cy="2228319"/>
        </a:xfrm>
        <a:prstGeom prst="gear6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TEORIAS</a:t>
          </a:r>
          <a:endParaRPr lang="en-US" sz="1800" kern="1200" dirty="0"/>
        </a:p>
      </dsp:txBody>
      <dsp:txXfrm rot="-20700000">
        <a:off x="4533919" y="739137"/>
        <a:ext cx="1250847" cy="1250847"/>
      </dsp:txXfrm>
    </dsp:sp>
    <dsp:sp modelId="{92387336-F892-F340-B72A-A978386F8F55}">
      <dsp:nvSpPr>
        <dsp:cNvPr id="0" name=""/>
        <dsp:cNvSpPr/>
      </dsp:nvSpPr>
      <dsp:spPr>
        <a:xfrm>
          <a:off x="4367031" y="2077111"/>
          <a:ext cx="4002713" cy="4002713"/>
        </a:xfrm>
        <a:prstGeom prst="circularArrow">
          <a:avLst>
            <a:gd name="adj1" fmla="val 4687"/>
            <a:gd name="adj2" fmla="val 299029"/>
            <a:gd name="adj3" fmla="val 2543133"/>
            <a:gd name="adj4" fmla="val 15804360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968FE9-2D67-3A4B-B5E4-20815ADD896D}">
      <dsp:nvSpPr>
        <dsp:cNvPr id="0" name=""/>
        <dsp:cNvSpPr/>
      </dsp:nvSpPr>
      <dsp:spPr>
        <a:xfrm>
          <a:off x="2368592" y="1309805"/>
          <a:ext cx="2908221" cy="290822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82608-8627-9E41-AFDF-E482108C1356}">
      <dsp:nvSpPr>
        <dsp:cNvPr id="0" name=""/>
        <dsp:cNvSpPr/>
      </dsp:nvSpPr>
      <dsp:spPr>
        <a:xfrm>
          <a:off x="3529750" y="-244084"/>
          <a:ext cx="3135648" cy="31356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3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 fundo branc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16" y="6031119"/>
            <a:ext cx="1995084" cy="8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ED82-4D27-D244-B3B5-17302F26BC6D}" type="datetimeFigureOut">
              <a:rPr lang="en-US" smtClean="0"/>
              <a:t>13/02/14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fundo branc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56" y="5261868"/>
            <a:ext cx="3948750" cy="159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142" y="-144283"/>
            <a:ext cx="8188960" cy="2872582"/>
          </a:xfrm>
          <a:prstGeom prst="rect">
            <a:avLst/>
          </a:prstGeom>
          <a:noFill/>
          <a:effectLst>
            <a:outerShdw blurRad="50800" dist="50800" dir="2700000" algn="tl" rotWithShape="0">
              <a:schemeClr val="tx2">
                <a:lumMod val="75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GrilledCheese BTN"/>
                <a:cs typeface="GrilledCheese BTN"/>
              </a:rPr>
              <a:t>ROB</a:t>
            </a:r>
            <a:r>
              <a:rPr 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GrilledCheese BTN"/>
                <a:cs typeface="GrilledCheese BTN"/>
              </a:rPr>
              <a:t>ÓTICA EDUCACIONAL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GrilledCheese BTN"/>
                <a:cs typeface="GrilledCheese BTN"/>
              </a:rPr>
              <a:t>COLÉGIO SANTA CRUZ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GrilledCheese BTN"/>
                <a:cs typeface="GrilledCheese BTN"/>
              </a:rPr>
              <a:t>ARAGUAÍNA - TO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GrilledCheese BTN"/>
              <a:cs typeface="GrilledCheese BTN"/>
            </a:endParaRPr>
          </a:p>
        </p:txBody>
      </p:sp>
    </p:spTree>
    <p:extLst>
      <p:ext uri="{BB962C8B-B14F-4D97-AF65-F5344CB8AC3E}">
        <p14:creationId xmlns:p14="http://schemas.microsoft.com/office/powerpoint/2010/main" val="38237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" y="0"/>
            <a:ext cx="5175504" cy="299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8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5" y="-100542"/>
            <a:ext cx="9119737" cy="1143000"/>
          </a:xfrm>
          <a:effectLst>
            <a:outerShdw blurRad="50800" dist="38100" dir="2700000" algn="tl" rotWithShape="0">
              <a:schemeClr val="bg1"/>
            </a:outerShdw>
          </a:effectLst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CONTEXTUALIZA</a:t>
            </a:r>
            <a:r>
              <a:rPr lang="en-US" sz="40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ÇÃO DO PROJETO</a:t>
            </a:r>
            <a:endParaRPr lang="en-US" sz="4000" dirty="0">
              <a:solidFill>
                <a:srgbClr val="93CDDD"/>
              </a:solidFill>
              <a:latin typeface="GrilledCheese BTN"/>
              <a:cs typeface="GrilledCheese BT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483" y="959021"/>
            <a:ext cx="8923499" cy="5047535"/>
          </a:xfrm>
          <a:prstGeom prst="rect">
            <a:avLst/>
          </a:prstGeom>
          <a:noFill/>
          <a:effectLst>
            <a:outerShdw blurRad="50800" dist="50800" dir="2700000" algn="tl" rotWithShape="0">
              <a:schemeClr val="tx2">
                <a:lumMod val="75000"/>
                <a:alpha val="43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Os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robôs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fazem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parte do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cotidiano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da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nossa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sociedade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e tem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grande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potencial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para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serem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utilizados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como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uma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tecnologia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educacional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.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Nessa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perspectiva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,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ser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ão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instrumentos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de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aprendizagem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,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por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meio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da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compreens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ão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do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seu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papel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,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os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tipos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de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robôs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existentes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e o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seus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comportamentos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A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partir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deste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projeto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,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os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robôs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ser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ã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o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usados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no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desenvolvimento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da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linguagem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,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bem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como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no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aprimoramento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das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quest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ões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relativas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à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ciência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 e </a:t>
            </a:r>
            <a:r>
              <a:rPr lang="en-US" sz="2400" dirty="0" err="1" smtClean="0">
                <a:solidFill>
                  <a:srgbClr val="93CDDD"/>
                </a:solidFill>
                <a:latin typeface="GrilledCheese BTN"/>
                <a:cs typeface="GrilledCheese BTN"/>
              </a:rPr>
              <a:t>tecnologia</a:t>
            </a:r>
            <a:r>
              <a:rPr lang="en-US" sz="2400" dirty="0" smtClean="0">
                <a:solidFill>
                  <a:srgbClr val="93CDDD"/>
                </a:solidFill>
                <a:latin typeface="GrilledCheese BTN"/>
                <a:cs typeface="GrilledCheese BTN"/>
              </a:rPr>
              <a:t>.</a:t>
            </a:r>
            <a:endParaRPr lang="en-US" sz="2400" dirty="0">
              <a:solidFill>
                <a:srgbClr val="93CDDD"/>
              </a:solidFill>
              <a:latin typeface="GrilledCheese BTN"/>
              <a:cs typeface="GrilledCheese BTN"/>
            </a:endParaRPr>
          </a:p>
        </p:txBody>
      </p:sp>
    </p:spTree>
    <p:extLst>
      <p:ext uri="{BB962C8B-B14F-4D97-AF65-F5344CB8AC3E}">
        <p14:creationId xmlns:p14="http://schemas.microsoft.com/office/powerpoint/2010/main" val="292925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GrilledCheese BTN"/>
                <a:cs typeface="GrilledCheese BTN"/>
              </a:rPr>
              <a:t>ROB</a:t>
            </a:r>
            <a:r>
              <a:rPr lang="en-US" sz="6600" dirty="0" smtClean="0">
                <a:latin typeface="GrilledCheese BTN"/>
                <a:cs typeface="GrilledCheese BTN"/>
              </a:rPr>
              <a:t>ÓTICA EDUCIONAL</a:t>
            </a:r>
            <a:br>
              <a:rPr lang="en-US" sz="6600" dirty="0" smtClean="0">
                <a:latin typeface="GrilledCheese BTN"/>
                <a:cs typeface="GrilledCheese BTN"/>
              </a:rPr>
            </a:br>
            <a:r>
              <a:rPr lang="en-US" dirty="0" smtClean="0">
                <a:latin typeface="GrilledCheese BTN"/>
                <a:cs typeface="GrilledCheese BTN"/>
              </a:rPr>
              <a:t>COMPETÊNCIAS A DESENVOLVER</a:t>
            </a:r>
            <a:endParaRPr lang="en-US" sz="6600" dirty="0">
              <a:latin typeface="GrilledCheese BTN"/>
              <a:cs typeface="GrilledCheese BT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718" y="1861522"/>
            <a:ext cx="8888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err="1" smtClean="0">
                <a:latin typeface="GrilledCheese BTN"/>
                <a:cs typeface="GrilledCheese BTN"/>
              </a:rPr>
              <a:t>Trabalho</a:t>
            </a:r>
            <a:r>
              <a:rPr lang="en-US" sz="4000" dirty="0" smtClean="0">
                <a:latin typeface="GrilledCheese BTN"/>
                <a:cs typeface="GrilledCheese BTN"/>
              </a:rPr>
              <a:t> </a:t>
            </a:r>
            <a:r>
              <a:rPr lang="en-US" sz="4000" dirty="0" err="1" smtClean="0">
                <a:latin typeface="GrilledCheese BTN"/>
                <a:cs typeface="GrilledCheese BTN"/>
              </a:rPr>
              <a:t>em</a:t>
            </a:r>
            <a:r>
              <a:rPr lang="en-US" sz="4000" dirty="0" smtClean="0">
                <a:latin typeface="GrilledCheese BTN"/>
                <a:cs typeface="GrilledCheese BTN"/>
              </a:rPr>
              <a:t> </a:t>
            </a:r>
            <a:r>
              <a:rPr lang="en-US" sz="4000" dirty="0" err="1" smtClean="0">
                <a:latin typeface="GrilledCheese BTN"/>
                <a:cs typeface="GrilledCheese BTN"/>
              </a:rPr>
              <a:t>equipe</a:t>
            </a:r>
            <a:endParaRPr lang="en-US" sz="4000" dirty="0" smtClean="0">
              <a:latin typeface="GrilledCheese BTN"/>
              <a:cs typeface="GrilledCheese BTN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err="1" smtClean="0">
                <a:latin typeface="GrilledCheese BTN"/>
                <a:cs typeface="GrilledCheese BTN"/>
              </a:rPr>
              <a:t>Ci</a:t>
            </a:r>
            <a:r>
              <a:rPr lang="en-US" sz="4000" dirty="0" err="1" smtClean="0">
                <a:latin typeface="GrilledCheese BTN"/>
                <a:cs typeface="GrilledCheese BTN"/>
              </a:rPr>
              <a:t>ência</a:t>
            </a:r>
            <a:r>
              <a:rPr lang="en-US" sz="4000" dirty="0" smtClean="0">
                <a:latin typeface="GrilledCheese BTN"/>
                <a:cs typeface="GrilledCheese BTN"/>
              </a:rPr>
              <a:t>, </a:t>
            </a:r>
            <a:r>
              <a:rPr lang="en-US" sz="4000" dirty="0" err="1" smtClean="0">
                <a:latin typeface="GrilledCheese BTN"/>
                <a:cs typeface="GrilledCheese BTN"/>
              </a:rPr>
              <a:t>Tecnologia</a:t>
            </a:r>
            <a:r>
              <a:rPr lang="en-US" sz="4000" dirty="0" smtClean="0">
                <a:latin typeface="GrilledCheese BTN"/>
                <a:cs typeface="GrilledCheese BTN"/>
              </a:rPr>
              <a:t> e </a:t>
            </a:r>
            <a:r>
              <a:rPr lang="en-US" sz="4000" dirty="0" err="1" smtClean="0">
                <a:latin typeface="GrilledCheese BTN"/>
                <a:cs typeface="GrilledCheese BTN"/>
              </a:rPr>
              <a:t>Inovação</a:t>
            </a:r>
            <a:endParaRPr lang="en-US" sz="4000" dirty="0" smtClean="0">
              <a:latin typeface="GrilledCheese BTN"/>
              <a:cs typeface="GrilledCheese BTN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err="1" smtClean="0">
                <a:latin typeface="GrilledCheese BTN"/>
                <a:cs typeface="GrilledCheese BTN"/>
              </a:rPr>
              <a:t>Engenharia</a:t>
            </a:r>
            <a:endParaRPr lang="en-US" sz="4000" dirty="0" smtClean="0">
              <a:latin typeface="GrilledCheese BTN"/>
              <a:cs typeface="GrilledCheese BTN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err="1" smtClean="0">
                <a:latin typeface="GrilledCheese BTN"/>
                <a:cs typeface="GrilledCheese BTN"/>
              </a:rPr>
              <a:t>Matemática</a:t>
            </a:r>
            <a:endParaRPr lang="en-US" sz="4000" dirty="0" smtClean="0">
              <a:latin typeface="GrilledCheese BTN"/>
              <a:cs typeface="GrilledCheese BTN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err="1" smtClean="0">
                <a:latin typeface="GrilledCheese BTN"/>
                <a:cs typeface="GrilledCheese BTN"/>
              </a:rPr>
              <a:t>Leitura</a:t>
            </a:r>
            <a:r>
              <a:rPr lang="en-US" sz="4000" dirty="0" smtClean="0">
                <a:latin typeface="GrilledCheese BTN"/>
                <a:cs typeface="GrilledCheese BTN"/>
              </a:rPr>
              <a:t> e </a:t>
            </a:r>
            <a:r>
              <a:rPr lang="en-US" sz="4000" dirty="0" err="1" smtClean="0">
                <a:latin typeface="GrilledCheese BTN"/>
                <a:cs typeface="GrilledCheese BTN"/>
              </a:rPr>
              <a:t>comunicação</a:t>
            </a:r>
            <a:endParaRPr lang="en-US" sz="4000" dirty="0" smtClean="0">
              <a:latin typeface="GrilledCheese BTN"/>
              <a:cs typeface="GrilledCheese BTN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GrilledCheese BTN"/>
                <a:cs typeface="GrilledCheese BTN"/>
              </a:rPr>
              <a:t>Arte, </a:t>
            </a:r>
            <a:r>
              <a:rPr lang="en-US" sz="4000" dirty="0" err="1" smtClean="0">
                <a:latin typeface="GrilledCheese BTN"/>
                <a:cs typeface="GrilledCheese BTN"/>
              </a:rPr>
              <a:t>criatividade</a:t>
            </a:r>
            <a:r>
              <a:rPr lang="en-US" sz="4000" dirty="0" smtClean="0">
                <a:latin typeface="GrilledCheese BTN"/>
                <a:cs typeface="GrilledCheese BTN"/>
              </a:rPr>
              <a:t> e design</a:t>
            </a:r>
            <a:endParaRPr lang="en-US" sz="4000" dirty="0" smtClean="0">
              <a:latin typeface="GrilledCheese BTN"/>
              <a:cs typeface="GrilledCheese BTN"/>
            </a:endParaRPr>
          </a:p>
        </p:txBody>
      </p:sp>
    </p:spTree>
    <p:extLst>
      <p:ext uri="{BB962C8B-B14F-4D97-AF65-F5344CB8AC3E}">
        <p14:creationId xmlns:p14="http://schemas.microsoft.com/office/powerpoint/2010/main" val="28172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8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GrilledCheese BTN"/>
                <a:cs typeface="GrilledCheese BTN"/>
              </a:rPr>
              <a:t>OBJETIVOS</a:t>
            </a:r>
            <a:endParaRPr lang="en-US" sz="6600" dirty="0">
              <a:latin typeface="GrilledCheese BTN"/>
              <a:cs typeface="GrilledCheese BT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8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GrilledCheese BTN"/>
                <a:cs typeface="GrilledCheese BTN"/>
              </a:rPr>
              <a:t>COMO VAI SER?</a:t>
            </a:r>
            <a:endParaRPr lang="en-US" sz="6600" dirty="0">
              <a:latin typeface="GrilledCheese BTN"/>
              <a:cs typeface="GrilledCheese BTN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7350249"/>
              </p:ext>
            </p:extLst>
          </p:nvPr>
        </p:nvGraphicFramePr>
        <p:xfrm>
          <a:off x="-909170" y="1172328"/>
          <a:ext cx="9750119" cy="5685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07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GrilledCheese BTN"/>
                <a:cs typeface="GrilledCheese BTN"/>
              </a:rPr>
              <a:t>PROCESSO DE SELE</a:t>
            </a:r>
            <a:r>
              <a:rPr lang="en-US" sz="5400" dirty="0" smtClean="0">
                <a:latin typeface="GrilledCheese BTN"/>
                <a:cs typeface="GrilledCheese BTN"/>
              </a:rPr>
              <a:t>ÇÃO</a:t>
            </a:r>
            <a:endParaRPr lang="en-US" sz="5400" dirty="0">
              <a:latin typeface="GrilledCheese BTN"/>
              <a:cs typeface="GrilledCheese BT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1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GrilledCheese BTN"/>
                <a:cs typeface="GrilledCheese BTN"/>
              </a:rPr>
              <a:t>CONTE</a:t>
            </a:r>
            <a:r>
              <a:rPr lang="en-US" sz="5400" dirty="0" smtClean="0">
                <a:latin typeface="GrilledCheese BTN"/>
                <a:cs typeface="GrilledCheese BTN"/>
              </a:rPr>
              <a:t>ÚDOS</a:t>
            </a:r>
            <a:endParaRPr lang="en-US" sz="5400" dirty="0">
              <a:latin typeface="GrilledCheese BTN"/>
              <a:cs typeface="GrilledCheese BT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INSERIR T</a:t>
            </a:r>
            <a:r>
              <a:rPr lang="en-US" dirty="0" smtClean="0"/>
              <a:t>ÓPICOS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3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GrilledCheese BTN"/>
                <a:cs typeface="GrilledCheese BTN"/>
              </a:rPr>
              <a:t>TIME AIR</a:t>
            </a:r>
            <a:endParaRPr lang="en-US" sz="5400" dirty="0">
              <a:latin typeface="GrilledCheese BTN"/>
              <a:cs typeface="GrilledCheese BT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INSERIR CURR</a:t>
            </a:r>
            <a:r>
              <a:rPr lang="en-US" dirty="0" smtClean="0"/>
              <a:t>ÍCULOS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7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124</Words>
  <Application>Microsoft Macintosh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CONTEXTUALIZAÇÃO DO PROJETO</vt:lpstr>
      <vt:lpstr>ROBÓTICA EDUCIONAL COMPETÊNCIAS A DESENVOLVER</vt:lpstr>
      <vt:lpstr>OBJETIVOS</vt:lpstr>
      <vt:lpstr>COMO VAI SER?</vt:lpstr>
      <vt:lpstr>PROCESSO DE SELEÇÃO</vt:lpstr>
      <vt:lpstr>CONTEÚDOS</vt:lpstr>
      <vt:lpstr>TIME AIR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 Pugliese</dc:creator>
  <cp:lastModifiedBy>André  Pugliese</cp:lastModifiedBy>
  <cp:revision>8</cp:revision>
  <dcterms:created xsi:type="dcterms:W3CDTF">2014-02-13T11:24:56Z</dcterms:created>
  <dcterms:modified xsi:type="dcterms:W3CDTF">2014-02-13T12:53:41Z</dcterms:modified>
</cp:coreProperties>
</file>