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2" r:id="rId4"/>
    <p:sldId id="260" r:id="rId5"/>
    <p:sldId id="257" r:id="rId6"/>
    <p:sldId id="273" r:id="rId7"/>
    <p:sldId id="267" r:id="rId8"/>
    <p:sldId id="268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6D2EC-61F4-4A4F-BB46-CFC61CD162ED}" type="doc">
      <dgm:prSet loTypeId="urn:microsoft.com/office/officeart/2005/8/layout/gear1" loCatId="" qsTypeId="urn:microsoft.com/office/officeart/2005/8/quickstyle/simple4" qsCatId="simple" csTypeId="urn:microsoft.com/office/officeart/2005/8/colors/colorful4" csCatId="colorful" phldr="1"/>
      <dgm:spPr/>
    </dgm:pt>
    <dgm:pt modelId="{6ECF5E8C-7886-AB44-BE55-85FF4ABEA85A}">
      <dgm:prSet phldrT="[Text]" custT="1"/>
      <dgm:spPr/>
      <dgm:t>
        <a:bodyPr/>
        <a:lstStyle/>
        <a:p>
          <a:r>
            <a:rPr lang="en-US" sz="1800" dirty="0" smtClean="0"/>
            <a:t>ARTICULAÇÃO MULTIDISCIPLINAR</a:t>
          </a:r>
          <a:endParaRPr lang="en-US" sz="1800" dirty="0"/>
        </a:p>
      </dgm:t>
    </dgm:pt>
    <dgm:pt modelId="{2ADE0E33-5E93-8E47-A75D-AC71A8C6E7A5}" type="parTrans" cxnId="{686C6270-5534-2348-8B26-7569D1E1C3D4}">
      <dgm:prSet/>
      <dgm:spPr/>
      <dgm:t>
        <a:bodyPr/>
        <a:lstStyle/>
        <a:p>
          <a:endParaRPr lang="en-US" sz="4000"/>
        </a:p>
      </dgm:t>
    </dgm:pt>
    <dgm:pt modelId="{16C8D806-4366-AD4C-93BF-BE92E299D1F0}" type="sibTrans" cxnId="{686C6270-5534-2348-8B26-7569D1E1C3D4}">
      <dgm:prSet/>
      <dgm:spPr/>
      <dgm:t>
        <a:bodyPr/>
        <a:lstStyle/>
        <a:p>
          <a:endParaRPr lang="en-US" sz="4000"/>
        </a:p>
      </dgm:t>
    </dgm:pt>
    <dgm:pt modelId="{79BA7D42-C388-304B-82DE-31D2B496B011}">
      <dgm:prSet phldrT="[Text]" custT="1"/>
      <dgm:spPr/>
      <dgm:t>
        <a:bodyPr/>
        <a:lstStyle/>
        <a:p>
          <a:r>
            <a:rPr lang="en-US" sz="1800" dirty="0" smtClean="0"/>
            <a:t>PRÁTICAS</a:t>
          </a:r>
        </a:p>
      </dgm:t>
    </dgm:pt>
    <dgm:pt modelId="{DAA726DD-F080-9040-AA51-64837269C29D}" type="parTrans" cxnId="{3BF1C572-00A1-704C-ADFA-4AB124A89E9C}">
      <dgm:prSet/>
      <dgm:spPr/>
      <dgm:t>
        <a:bodyPr/>
        <a:lstStyle/>
        <a:p>
          <a:endParaRPr lang="en-US" sz="4000"/>
        </a:p>
      </dgm:t>
    </dgm:pt>
    <dgm:pt modelId="{3B06CCC0-8194-8A4B-9B42-76F017E28568}" type="sibTrans" cxnId="{3BF1C572-00A1-704C-ADFA-4AB124A89E9C}">
      <dgm:prSet/>
      <dgm:spPr/>
      <dgm:t>
        <a:bodyPr/>
        <a:lstStyle/>
        <a:p>
          <a:endParaRPr lang="en-US" sz="4000"/>
        </a:p>
      </dgm:t>
    </dgm:pt>
    <dgm:pt modelId="{E51A9E44-D249-0240-A454-A6C61518D962}">
      <dgm:prSet phldrT="[Text]" custT="1"/>
      <dgm:spPr/>
      <dgm:t>
        <a:bodyPr/>
        <a:lstStyle/>
        <a:p>
          <a:r>
            <a:rPr lang="en-US" sz="1800" dirty="0" smtClean="0"/>
            <a:t>TEORIAS</a:t>
          </a:r>
          <a:endParaRPr lang="en-US" sz="1800" dirty="0"/>
        </a:p>
      </dgm:t>
    </dgm:pt>
    <dgm:pt modelId="{FF7A8B0D-D87E-7D44-9568-303CF57D6A16}" type="parTrans" cxnId="{1D165A2B-3AE8-C144-A085-48816CF659B7}">
      <dgm:prSet/>
      <dgm:spPr/>
      <dgm:t>
        <a:bodyPr/>
        <a:lstStyle/>
        <a:p>
          <a:endParaRPr lang="en-US" sz="4000"/>
        </a:p>
      </dgm:t>
    </dgm:pt>
    <dgm:pt modelId="{AD982276-493D-1641-98C5-C99950FBCD57}" type="sibTrans" cxnId="{1D165A2B-3AE8-C144-A085-48816CF659B7}">
      <dgm:prSet/>
      <dgm:spPr/>
      <dgm:t>
        <a:bodyPr/>
        <a:lstStyle/>
        <a:p>
          <a:endParaRPr lang="en-US" sz="4000"/>
        </a:p>
      </dgm:t>
    </dgm:pt>
    <dgm:pt modelId="{3E78480B-3E39-F04C-9573-74DC5069C881}" type="pres">
      <dgm:prSet presAssocID="{0E56D2EC-61F4-4A4F-BB46-CFC61CD162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9312689-871F-CE45-AD02-0D91056D8195}" type="pres">
      <dgm:prSet presAssocID="{6ECF5E8C-7886-AB44-BE55-85FF4ABEA85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D3D2D-C684-FF44-B60D-4FCE59D4398C}" type="pres">
      <dgm:prSet presAssocID="{6ECF5E8C-7886-AB44-BE55-85FF4ABEA85A}" presName="gear1srcNode" presStyleLbl="node1" presStyleIdx="0" presStyleCnt="3"/>
      <dgm:spPr/>
      <dgm:t>
        <a:bodyPr/>
        <a:lstStyle/>
        <a:p>
          <a:endParaRPr lang="en-US"/>
        </a:p>
      </dgm:t>
    </dgm:pt>
    <dgm:pt modelId="{848C10CE-218D-6449-912B-C500A5869A63}" type="pres">
      <dgm:prSet presAssocID="{6ECF5E8C-7886-AB44-BE55-85FF4ABEA85A}" presName="gear1dstNode" presStyleLbl="node1" presStyleIdx="0" presStyleCnt="3"/>
      <dgm:spPr/>
      <dgm:t>
        <a:bodyPr/>
        <a:lstStyle/>
        <a:p>
          <a:endParaRPr lang="en-US"/>
        </a:p>
      </dgm:t>
    </dgm:pt>
    <dgm:pt modelId="{23502680-419A-5D48-8AB8-F10E87196ECE}" type="pres">
      <dgm:prSet presAssocID="{79BA7D42-C388-304B-82DE-31D2B496B01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96E96-9745-B048-83F6-B914D8B5230E}" type="pres">
      <dgm:prSet presAssocID="{79BA7D42-C388-304B-82DE-31D2B496B011}" presName="gear2srcNode" presStyleLbl="node1" presStyleIdx="1" presStyleCnt="3"/>
      <dgm:spPr/>
      <dgm:t>
        <a:bodyPr/>
        <a:lstStyle/>
        <a:p>
          <a:endParaRPr lang="en-US"/>
        </a:p>
      </dgm:t>
    </dgm:pt>
    <dgm:pt modelId="{5C7DE94E-6F41-7743-A176-59FFA24CE582}" type="pres">
      <dgm:prSet presAssocID="{79BA7D42-C388-304B-82DE-31D2B496B011}" presName="gear2dstNode" presStyleLbl="node1" presStyleIdx="1" presStyleCnt="3"/>
      <dgm:spPr/>
      <dgm:t>
        <a:bodyPr/>
        <a:lstStyle/>
        <a:p>
          <a:endParaRPr lang="en-US"/>
        </a:p>
      </dgm:t>
    </dgm:pt>
    <dgm:pt modelId="{CC464D1D-C7E1-204E-9826-BA90050389E4}" type="pres">
      <dgm:prSet presAssocID="{E51A9E44-D249-0240-A454-A6C61518D962}" presName="gear3" presStyleLbl="node1" presStyleIdx="2" presStyleCnt="3"/>
      <dgm:spPr/>
      <dgm:t>
        <a:bodyPr/>
        <a:lstStyle/>
        <a:p>
          <a:endParaRPr lang="en-US"/>
        </a:p>
      </dgm:t>
    </dgm:pt>
    <dgm:pt modelId="{37FB544C-ADA6-BB43-9186-7BDF7B1DAD27}" type="pres">
      <dgm:prSet presAssocID="{E51A9E44-D249-0240-A454-A6C61518D96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139C8-1E31-6548-8AC5-231982FA4AD7}" type="pres">
      <dgm:prSet presAssocID="{E51A9E44-D249-0240-A454-A6C61518D962}" presName="gear3srcNode" presStyleLbl="node1" presStyleIdx="2" presStyleCnt="3"/>
      <dgm:spPr/>
      <dgm:t>
        <a:bodyPr/>
        <a:lstStyle/>
        <a:p>
          <a:endParaRPr lang="en-US"/>
        </a:p>
      </dgm:t>
    </dgm:pt>
    <dgm:pt modelId="{91BC1D01-DD6B-134C-A791-37CD9EDE7944}" type="pres">
      <dgm:prSet presAssocID="{E51A9E44-D249-0240-A454-A6C61518D962}" presName="gear3dstNode" presStyleLbl="node1" presStyleIdx="2" presStyleCnt="3"/>
      <dgm:spPr/>
      <dgm:t>
        <a:bodyPr/>
        <a:lstStyle/>
        <a:p>
          <a:endParaRPr lang="en-US"/>
        </a:p>
      </dgm:t>
    </dgm:pt>
    <dgm:pt modelId="{92387336-F892-F340-B72A-A978386F8F55}" type="pres">
      <dgm:prSet presAssocID="{16C8D806-4366-AD4C-93BF-BE92E299D1F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A968FE9-2D67-3A4B-B5E4-20815ADD896D}" type="pres">
      <dgm:prSet presAssocID="{3B06CCC0-8194-8A4B-9B42-76F017E28568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7CA82608-8627-9E41-AFDF-E482108C1356}" type="pres">
      <dgm:prSet presAssocID="{AD982276-493D-1641-98C5-C99950FBCD5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9DC93D2-A0A3-B847-BE92-33AB87C36A8A}" type="presOf" srcId="{16C8D806-4366-AD4C-93BF-BE92E299D1F0}" destId="{92387336-F892-F340-B72A-A978386F8F55}" srcOrd="0" destOrd="0" presId="urn:microsoft.com/office/officeart/2005/8/layout/gear1"/>
    <dgm:cxn modelId="{F639B328-FC53-D34A-8220-0443202576D2}" type="presOf" srcId="{E51A9E44-D249-0240-A454-A6C61518D962}" destId="{CC464D1D-C7E1-204E-9826-BA90050389E4}" srcOrd="0" destOrd="0" presId="urn:microsoft.com/office/officeart/2005/8/layout/gear1"/>
    <dgm:cxn modelId="{11206BF0-8727-494B-B84B-D3BF643DEA9C}" type="presOf" srcId="{79BA7D42-C388-304B-82DE-31D2B496B011}" destId="{E7F96E96-9745-B048-83F6-B914D8B5230E}" srcOrd="1" destOrd="0" presId="urn:microsoft.com/office/officeart/2005/8/layout/gear1"/>
    <dgm:cxn modelId="{7855442B-FA12-FF4B-8A0B-89F5DCB2BED4}" type="presOf" srcId="{3B06CCC0-8194-8A4B-9B42-76F017E28568}" destId="{4A968FE9-2D67-3A4B-B5E4-20815ADD896D}" srcOrd="0" destOrd="0" presId="urn:microsoft.com/office/officeart/2005/8/layout/gear1"/>
    <dgm:cxn modelId="{B4CFFCE9-3F4C-1340-867C-290A6F4657B3}" type="presOf" srcId="{6ECF5E8C-7886-AB44-BE55-85FF4ABEA85A}" destId="{A9312689-871F-CE45-AD02-0D91056D8195}" srcOrd="0" destOrd="0" presId="urn:microsoft.com/office/officeart/2005/8/layout/gear1"/>
    <dgm:cxn modelId="{4619B9F8-91A6-1C4D-93C0-239FD732955C}" type="presOf" srcId="{AD982276-493D-1641-98C5-C99950FBCD57}" destId="{7CA82608-8627-9E41-AFDF-E482108C1356}" srcOrd="0" destOrd="0" presId="urn:microsoft.com/office/officeart/2005/8/layout/gear1"/>
    <dgm:cxn modelId="{1D165A2B-3AE8-C144-A085-48816CF659B7}" srcId="{0E56D2EC-61F4-4A4F-BB46-CFC61CD162ED}" destId="{E51A9E44-D249-0240-A454-A6C61518D962}" srcOrd="2" destOrd="0" parTransId="{FF7A8B0D-D87E-7D44-9568-303CF57D6A16}" sibTransId="{AD982276-493D-1641-98C5-C99950FBCD57}"/>
    <dgm:cxn modelId="{B52E18D9-1D14-8F48-95AC-BAFBAFBB7773}" type="presOf" srcId="{6ECF5E8C-7886-AB44-BE55-85FF4ABEA85A}" destId="{848C10CE-218D-6449-912B-C500A5869A63}" srcOrd="2" destOrd="0" presId="urn:microsoft.com/office/officeart/2005/8/layout/gear1"/>
    <dgm:cxn modelId="{15F036F4-33DE-F241-96A3-690627F6C09F}" type="presOf" srcId="{E51A9E44-D249-0240-A454-A6C61518D962}" destId="{B0D139C8-1E31-6548-8AC5-231982FA4AD7}" srcOrd="2" destOrd="0" presId="urn:microsoft.com/office/officeart/2005/8/layout/gear1"/>
    <dgm:cxn modelId="{686C6270-5534-2348-8B26-7569D1E1C3D4}" srcId="{0E56D2EC-61F4-4A4F-BB46-CFC61CD162ED}" destId="{6ECF5E8C-7886-AB44-BE55-85FF4ABEA85A}" srcOrd="0" destOrd="0" parTransId="{2ADE0E33-5E93-8E47-A75D-AC71A8C6E7A5}" sibTransId="{16C8D806-4366-AD4C-93BF-BE92E299D1F0}"/>
    <dgm:cxn modelId="{C2E57F15-3CF5-3C46-B795-48DC5644B8D6}" type="presOf" srcId="{0E56D2EC-61F4-4A4F-BB46-CFC61CD162ED}" destId="{3E78480B-3E39-F04C-9573-74DC5069C881}" srcOrd="0" destOrd="0" presId="urn:microsoft.com/office/officeart/2005/8/layout/gear1"/>
    <dgm:cxn modelId="{673E1BEA-22D9-8C48-81FB-5D0CEF00D616}" type="presOf" srcId="{79BA7D42-C388-304B-82DE-31D2B496B011}" destId="{23502680-419A-5D48-8AB8-F10E87196ECE}" srcOrd="0" destOrd="0" presId="urn:microsoft.com/office/officeart/2005/8/layout/gear1"/>
    <dgm:cxn modelId="{3BF1C572-00A1-704C-ADFA-4AB124A89E9C}" srcId="{0E56D2EC-61F4-4A4F-BB46-CFC61CD162ED}" destId="{79BA7D42-C388-304B-82DE-31D2B496B011}" srcOrd="1" destOrd="0" parTransId="{DAA726DD-F080-9040-AA51-64837269C29D}" sibTransId="{3B06CCC0-8194-8A4B-9B42-76F017E28568}"/>
    <dgm:cxn modelId="{474C1BBB-B117-864A-9A79-C516167D252B}" type="presOf" srcId="{6ECF5E8C-7886-AB44-BE55-85FF4ABEA85A}" destId="{F39D3D2D-C684-FF44-B60D-4FCE59D4398C}" srcOrd="1" destOrd="0" presId="urn:microsoft.com/office/officeart/2005/8/layout/gear1"/>
    <dgm:cxn modelId="{6AC828D4-623C-BF4C-B417-18858A654595}" type="presOf" srcId="{E51A9E44-D249-0240-A454-A6C61518D962}" destId="{91BC1D01-DD6B-134C-A791-37CD9EDE7944}" srcOrd="3" destOrd="0" presId="urn:microsoft.com/office/officeart/2005/8/layout/gear1"/>
    <dgm:cxn modelId="{67CD3A20-4381-8046-B293-BDF74C4214B1}" type="presOf" srcId="{E51A9E44-D249-0240-A454-A6C61518D962}" destId="{37FB544C-ADA6-BB43-9186-7BDF7B1DAD27}" srcOrd="1" destOrd="0" presId="urn:microsoft.com/office/officeart/2005/8/layout/gear1"/>
    <dgm:cxn modelId="{2626B654-17BE-8F43-A955-0B78339B5FA2}" type="presOf" srcId="{79BA7D42-C388-304B-82DE-31D2B496B011}" destId="{5C7DE94E-6F41-7743-A176-59FFA24CE582}" srcOrd="2" destOrd="0" presId="urn:microsoft.com/office/officeart/2005/8/layout/gear1"/>
    <dgm:cxn modelId="{44D4FCE7-DEAB-014F-8674-2C28D68A2DBE}" type="presParOf" srcId="{3E78480B-3E39-F04C-9573-74DC5069C881}" destId="{A9312689-871F-CE45-AD02-0D91056D8195}" srcOrd="0" destOrd="0" presId="urn:microsoft.com/office/officeart/2005/8/layout/gear1"/>
    <dgm:cxn modelId="{28EEB016-A68E-0B4A-B5ED-DEED7A8D8CB0}" type="presParOf" srcId="{3E78480B-3E39-F04C-9573-74DC5069C881}" destId="{F39D3D2D-C684-FF44-B60D-4FCE59D4398C}" srcOrd="1" destOrd="0" presId="urn:microsoft.com/office/officeart/2005/8/layout/gear1"/>
    <dgm:cxn modelId="{EABA8B83-F416-4F4A-99AE-DAC9EB67FCED}" type="presParOf" srcId="{3E78480B-3E39-F04C-9573-74DC5069C881}" destId="{848C10CE-218D-6449-912B-C500A5869A63}" srcOrd="2" destOrd="0" presId="urn:microsoft.com/office/officeart/2005/8/layout/gear1"/>
    <dgm:cxn modelId="{A9F7C8DB-4DA2-674C-B850-0987422E695B}" type="presParOf" srcId="{3E78480B-3E39-F04C-9573-74DC5069C881}" destId="{23502680-419A-5D48-8AB8-F10E87196ECE}" srcOrd="3" destOrd="0" presId="urn:microsoft.com/office/officeart/2005/8/layout/gear1"/>
    <dgm:cxn modelId="{F77A0B3C-2E89-A94E-80B3-BFE73C0A11E2}" type="presParOf" srcId="{3E78480B-3E39-F04C-9573-74DC5069C881}" destId="{E7F96E96-9745-B048-83F6-B914D8B5230E}" srcOrd="4" destOrd="0" presId="urn:microsoft.com/office/officeart/2005/8/layout/gear1"/>
    <dgm:cxn modelId="{5CC998A9-0AB0-C34F-9757-864335AB42B3}" type="presParOf" srcId="{3E78480B-3E39-F04C-9573-74DC5069C881}" destId="{5C7DE94E-6F41-7743-A176-59FFA24CE582}" srcOrd="5" destOrd="0" presId="urn:microsoft.com/office/officeart/2005/8/layout/gear1"/>
    <dgm:cxn modelId="{382A8966-F2EB-4B4E-A706-38A9F0B1CB71}" type="presParOf" srcId="{3E78480B-3E39-F04C-9573-74DC5069C881}" destId="{CC464D1D-C7E1-204E-9826-BA90050389E4}" srcOrd="6" destOrd="0" presId="urn:microsoft.com/office/officeart/2005/8/layout/gear1"/>
    <dgm:cxn modelId="{25C5FB8A-E34E-FA41-AF7A-6B0AE3514E0B}" type="presParOf" srcId="{3E78480B-3E39-F04C-9573-74DC5069C881}" destId="{37FB544C-ADA6-BB43-9186-7BDF7B1DAD27}" srcOrd="7" destOrd="0" presId="urn:microsoft.com/office/officeart/2005/8/layout/gear1"/>
    <dgm:cxn modelId="{9CB3C764-E07F-AE45-9844-849B2E570E8F}" type="presParOf" srcId="{3E78480B-3E39-F04C-9573-74DC5069C881}" destId="{B0D139C8-1E31-6548-8AC5-231982FA4AD7}" srcOrd="8" destOrd="0" presId="urn:microsoft.com/office/officeart/2005/8/layout/gear1"/>
    <dgm:cxn modelId="{FF854E9E-6B43-6543-873C-EDF5EA2658BB}" type="presParOf" srcId="{3E78480B-3E39-F04C-9573-74DC5069C881}" destId="{91BC1D01-DD6B-134C-A791-37CD9EDE7944}" srcOrd="9" destOrd="0" presId="urn:microsoft.com/office/officeart/2005/8/layout/gear1"/>
    <dgm:cxn modelId="{1E179CF0-76D9-B549-B14A-CCD487A6041A}" type="presParOf" srcId="{3E78480B-3E39-F04C-9573-74DC5069C881}" destId="{92387336-F892-F340-B72A-A978386F8F55}" srcOrd="10" destOrd="0" presId="urn:microsoft.com/office/officeart/2005/8/layout/gear1"/>
    <dgm:cxn modelId="{8FC3D92E-82F4-EC48-9118-F2CF54115B68}" type="presParOf" srcId="{3E78480B-3E39-F04C-9573-74DC5069C881}" destId="{4A968FE9-2D67-3A4B-B5E4-20815ADD896D}" srcOrd="11" destOrd="0" presId="urn:microsoft.com/office/officeart/2005/8/layout/gear1"/>
    <dgm:cxn modelId="{D1F2982C-BECC-284A-8CD4-DCABF30A63E3}" type="presParOf" srcId="{3E78480B-3E39-F04C-9573-74DC5069C881}" destId="{7CA82608-8627-9E41-AFDF-E482108C135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1F620-97AE-8145-8E94-B9D210D7F9D7}" type="doc">
      <dgm:prSet loTypeId="urn:microsoft.com/office/officeart/2005/8/layout/funnel1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97C0DB3-88C7-0E45-B15D-6BC708FB6247}">
      <dgm:prSet phldrT="[Text]"/>
      <dgm:spPr/>
      <dgm:t>
        <a:bodyPr/>
        <a:lstStyle/>
        <a:p>
          <a:r>
            <a:rPr lang="en-US" dirty="0" smtClean="0"/>
            <a:t>ALUNOS SELECIONADOS</a:t>
          </a:r>
          <a:endParaRPr lang="en-US" dirty="0"/>
        </a:p>
      </dgm:t>
    </dgm:pt>
    <dgm:pt modelId="{DCE4A01C-6447-A04F-AEEC-E388A5D44DC3}" type="parTrans" cxnId="{92673BA0-80E8-944B-8277-44D2F4400CD4}">
      <dgm:prSet/>
      <dgm:spPr/>
      <dgm:t>
        <a:bodyPr/>
        <a:lstStyle/>
        <a:p>
          <a:endParaRPr lang="en-US"/>
        </a:p>
      </dgm:t>
    </dgm:pt>
    <dgm:pt modelId="{EB8F10CA-FCDC-6E4C-B454-3EEB2AB32F7D}" type="sibTrans" cxnId="{92673BA0-80E8-944B-8277-44D2F4400CD4}">
      <dgm:prSet/>
      <dgm:spPr/>
      <dgm:t>
        <a:bodyPr/>
        <a:lstStyle/>
        <a:p>
          <a:endParaRPr lang="en-US"/>
        </a:p>
      </dgm:t>
    </dgm:pt>
    <dgm:pt modelId="{CCB6F478-FE7E-FF46-AD6C-1410BFE27D51}">
      <dgm:prSet phldrT="[Text]"/>
      <dgm:spPr/>
      <dgm:t>
        <a:bodyPr/>
        <a:lstStyle/>
        <a:p>
          <a:r>
            <a:rPr lang="en-US" dirty="0" err="1" smtClean="0"/>
            <a:t>Din</a:t>
          </a:r>
          <a:r>
            <a:rPr lang="en-US" dirty="0" err="1" smtClean="0"/>
            <a:t>âmicas</a:t>
          </a:r>
          <a:r>
            <a:rPr lang="en-US" dirty="0" smtClean="0"/>
            <a:t> de </a:t>
          </a:r>
          <a:r>
            <a:rPr lang="en-US" dirty="0" err="1" smtClean="0"/>
            <a:t>Grupo</a:t>
          </a:r>
          <a:endParaRPr lang="en-US" dirty="0"/>
        </a:p>
      </dgm:t>
    </dgm:pt>
    <dgm:pt modelId="{86FED0B1-5D21-C641-AEF6-8D76D2733022}" type="parTrans" cxnId="{89451879-8345-3345-9306-D6426AFC7259}">
      <dgm:prSet/>
      <dgm:spPr/>
      <dgm:t>
        <a:bodyPr/>
        <a:lstStyle/>
        <a:p>
          <a:endParaRPr lang="en-US"/>
        </a:p>
      </dgm:t>
    </dgm:pt>
    <dgm:pt modelId="{3731C0D3-FF28-5344-9434-8990E24C45EC}" type="sibTrans" cxnId="{89451879-8345-3345-9306-D6426AFC7259}">
      <dgm:prSet/>
      <dgm:spPr/>
      <dgm:t>
        <a:bodyPr/>
        <a:lstStyle/>
        <a:p>
          <a:endParaRPr lang="en-US"/>
        </a:p>
      </dgm:t>
    </dgm:pt>
    <dgm:pt modelId="{76BA7C09-44C5-CE49-A082-7E0FDD164FEF}">
      <dgm:prSet phldrT="[Text]"/>
      <dgm:spPr/>
      <dgm:t>
        <a:bodyPr/>
        <a:lstStyle/>
        <a:p>
          <a:r>
            <a:rPr lang="en-US" dirty="0" err="1" smtClean="0"/>
            <a:t>Conhecimentos</a:t>
          </a:r>
          <a:r>
            <a:rPr lang="en-US" dirty="0" smtClean="0"/>
            <a:t> </a:t>
          </a:r>
          <a:r>
            <a:rPr lang="en-US" dirty="0" err="1" smtClean="0"/>
            <a:t>Gerais</a:t>
          </a:r>
          <a:endParaRPr lang="en-US" dirty="0"/>
        </a:p>
      </dgm:t>
    </dgm:pt>
    <dgm:pt modelId="{04C0CB69-EA77-2349-8399-25C4C8B1929A}" type="parTrans" cxnId="{1ADE6879-A798-4042-B586-FFF35771F54E}">
      <dgm:prSet/>
      <dgm:spPr/>
      <dgm:t>
        <a:bodyPr/>
        <a:lstStyle/>
        <a:p>
          <a:endParaRPr lang="en-US"/>
        </a:p>
      </dgm:t>
    </dgm:pt>
    <dgm:pt modelId="{D2273B02-0480-774F-B5E4-17BF022FA539}" type="sibTrans" cxnId="{1ADE6879-A798-4042-B586-FFF35771F54E}">
      <dgm:prSet/>
      <dgm:spPr/>
      <dgm:t>
        <a:bodyPr/>
        <a:lstStyle/>
        <a:p>
          <a:endParaRPr lang="en-US"/>
        </a:p>
      </dgm:t>
    </dgm:pt>
    <dgm:pt modelId="{598AC95F-7DD4-B247-9F10-1827B63A6007}">
      <dgm:prSet phldrT="[Text]"/>
      <dgm:spPr/>
      <dgm:t>
        <a:bodyPr/>
        <a:lstStyle/>
        <a:p>
          <a:r>
            <a:rPr lang="en-US" dirty="0" err="1" smtClean="0"/>
            <a:t>Racioc</a:t>
          </a:r>
          <a:r>
            <a:rPr lang="en-US" dirty="0" err="1" smtClean="0"/>
            <a:t>ínio</a:t>
          </a:r>
          <a:r>
            <a:rPr lang="en-US" dirty="0" smtClean="0"/>
            <a:t> </a:t>
          </a:r>
          <a:r>
            <a:rPr lang="en-US" dirty="0" err="1" smtClean="0"/>
            <a:t>Lógico</a:t>
          </a:r>
          <a:endParaRPr lang="en-US" dirty="0"/>
        </a:p>
      </dgm:t>
    </dgm:pt>
    <dgm:pt modelId="{D63FEA1F-CF59-9C4C-8F2B-479AB320BA75}" type="parTrans" cxnId="{5F6812CC-C51E-5A4F-8D1D-6B204867E1AD}">
      <dgm:prSet/>
      <dgm:spPr/>
      <dgm:t>
        <a:bodyPr/>
        <a:lstStyle/>
        <a:p>
          <a:endParaRPr lang="en-US"/>
        </a:p>
      </dgm:t>
    </dgm:pt>
    <dgm:pt modelId="{D6DA2B6D-6A37-DB41-9BEE-8CD7F674B10D}" type="sibTrans" cxnId="{5F6812CC-C51E-5A4F-8D1D-6B204867E1AD}">
      <dgm:prSet/>
      <dgm:spPr/>
      <dgm:t>
        <a:bodyPr/>
        <a:lstStyle/>
        <a:p>
          <a:endParaRPr lang="en-US"/>
        </a:p>
      </dgm:t>
    </dgm:pt>
    <dgm:pt modelId="{B86E4093-967F-0B41-AA01-EA2C8218F998}" type="pres">
      <dgm:prSet presAssocID="{C831F620-97AE-8145-8E94-B9D210D7F9D7}" presName="Name0" presStyleCnt="0">
        <dgm:presLayoutVars>
          <dgm:chMax val="4"/>
          <dgm:resizeHandles val="exact"/>
        </dgm:presLayoutVars>
      </dgm:prSet>
      <dgm:spPr/>
    </dgm:pt>
    <dgm:pt modelId="{ED91D1B4-C8A7-AF4B-9625-6022DCD59E00}" type="pres">
      <dgm:prSet presAssocID="{C831F620-97AE-8145-8E94-B9D210D7F9D7}" presName="ellipse" presStyleLbl="trBgShp" presStyleIdx="0" presStyleCnt="1"/>
      <dgm:spPr/>
    </dgm:pt>
    <dgm:pt modelId="{CAE2868E-8429-EA49-9D8C-1763B0DBB089}" type="pres">
      <dgm:prSet presAssocID="{C831F620-97AE-8145-8E94-B9D210D7F9D7}" presName="arrow1" presStyleLbl="fgShp" presStyleIdx="0" presStyleCnt="1"/>
      <dgm:spPr/>
    </dgm:pt>
    <dgm:pt modelId="{2364B92C-FABF-774F-8CD2-566048820B9F}" type="pres">
      <dgm:prSet presAssocID="{C831F620-97AE-8145-8E94-B9D210D7F9D7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C9CF5-5D3C-FA40-AA95-9B27946E274F}" type="pres">
      <dgm:prSet presAssocID="{76BA7C09-44C5-CE49-A082-7E0FDD164FEF}" presName="item1" presStyleLbl="node1" presStyleIdx="0" presStyleCnt="3">
        <dgm:presLayoutVars>
          <dgm:bulletEnabled val="1"/>
        </dgm:presLayoutVars>
      </dgm:prSet>
      <dgm:spPr/>
    </dgm:pt>
    <dgm:pt modelId="{B1E01153-3DAA-834C-BB3B-B90842053A16}" type="pres">
      <dgm:prSet presAssocID="{598AC95F-7DD4-B247-9F10-1827B63A6007}" presName="item2" presStyleLbl="node1" presStyleIdx="1" presStyleCnt="3">
        <dgm:presLayoutVars>
          <dgm:bulletEnabled val="1"/>
        </dgm:presLayoutVars>
      </dgm:prSet>
      <dgm:spPr/>
    </dgm:pt>
    <dgm:pt modelId="{B9F91EF4-32B4-C942-A38F-ECB23BE98006}" type="pres">
      <dgm:prSet presAssocID="{097C0DB3-88C7-0E45-B15D-6BC708FB6247}" presName="item3" presStyleLbl="node1" presStyleIdx="2" presStyleCnt="3">
        <dgm:presLayoutVars>
          <dgm:bulletEnabled val="1"/>
        </dgm:presLayoutVars>
      </dgm:prSet>
      <dgm:spPr/>
    </dgm:pt>
    <dgm:pt modelId="{78D4196B-5858-544A-8DF9-581C8E8F35C1}" type="pres">
      <dgm:prSet presAssocID="{C831F620-97AE-8145-8E94-B9D210D7F9D7}" presName="funnel" presStyleLbl="trAlignAcc1" presStyleIdx="0" presStyleCnt="1"/>
      <dgm:spPr/>
    </dgm:pt>
  </dgm:ptLst>
  <dgm:cxnLst>
    <dgm:cxn modelId="{89451879-8345-3345-9306-D6426AFC7259}" srcId="{C831F620-97AE-8145-8E94-B9D210D7F9D7}" destId="{CCB6F478-FE7E-FF46-AD6C-1410BFE27D51}" srcOrd="0" destOrd="0" parTransId="{86FED0B1-5D21-C641-AEF6-8D76D2733022}" sibTransId="{3731C0D3-FF28-5344-9434-8990E24C45EC}"/>
    <dgm:cxn modelId="{5F6812CC-C51E-5A4F-8D1D-6B204867E1AD}" srcId="{C831F620-97AE-8145-8E94-B9D210D7F9D7}" destId="{598AC95F-7DD4-B247-9F10-1827B63A6007}" srcOrd="2" destOrd="0" parTransId="{D63FEA1F-CF59-9C4C-8F2B-479AB320BA75}" sibTransId="{D6DA2B6D-6A37-DB41-9BEE-8CD7F674B10D}"/>
    <dgm:cxn modelId="{CB373919-94F7-2443-BA69-ABD140B93DDE}" type="presOf" srcId="{C831F620-97AE-8145-8E94-B9D210D7F9D7}" destId="{B86E4093-967F-0B41-AA01-EA2C8218F998}" srcOrd="0" destOrd="0" presId="urn:microsoft.com/office/officeart/2005/8/layout/funnel1"/>
    <dgm:cxn modelId="{50B1C9B9-9082-9C45-8E78-445BC42AF7DE}" type="presOf" srcId="{598AC95F-7DD4-B247-9F10-1827B63A6007}" destId="{935C9CF5-5D3C-FA40-AA95-9B27946E274F}" srcOrd="0" destOrd="0" presId="urn:microsoft.com/office/officeart/2005/8/layout/funnel1"/>
    <dgm:cxn modelId="{1ADE6879-A798-4042-B586-FFF35771F54E}" srcId="{C831F620-97AE-8145-8E94-B9D210D7F9D7}" destId="{76BA7C09-44C5-CE49-A082-7E0FDD164FEF}" srcOrd="1" destOrd="0" parTransId="{04C0CB69-EA77-2349-8399-25C4C8B1929A}" sibTransId="{D2273B02-0480-774F-B5E4-17BF022FA539}"/>
    <dgm:cxn modelId="{0349DD30-DD06-ED45-AF90-DA49AE7A736B}" type="presOf" srcId="{CCB6F478-FE7E-FF46-AD6C-1410BFE27D51}" destId="{B9F91EF4-32B4-C942-A38F-ECB23BE98006}" srcOrd="0" destOrd="0" presId="urn:microsoft.com/office/officeart/2005/8/layout/funnel1"/>
    <dgm:cxn modelId="{76A05124-BBC2-CE4F-8D51-830D5CE47B93}" type="presOf" srcId="{097C0DB3-88C7-0E45-B15D-6BC708FB6247}" destId="{2364B92C-FABF-774F-8CD2-566048820B9F}" srcOrd="0" destOrd="0" presId="urn:microsoft.com/office/officeart/2005/8/layout/funnel1"/>
    <dgm:cxn modelId="{92673BA0-80E8-944B-8277-44D2F4400CD4}" srcId="{C831F620-97AE-8145-8E94-B9D210D7F9D7}" destId="{097C0DB3-88C7-0E45-B15D-6BC708FB6247}" srcOrd="3" destOrd="0" parTransId="{DCE4A01C-6447-A04F-AEEC-E388A5D44DC3}" sibTransId="{EB8F10CA-FCDC-6E4C-B454-3EEB2AB32F7D}"/>
    <dgm:cxn modelId="{B4FF4D5C-654B-3D41-A1CA-8DD991E9F215}" type="presOf" srcId="{76BA7C09-44C5-CE49-A082-7E0FDD164FEF}" destId="{B1E01153-3DAA-834C-BB3B-B90842053A16}" srcOrd="0" destOrd="0" presId="urn:microsoft.com/office/officeart/2005/8/layout/funnel1"/>
    <dgm:cxn modelId="{8806925D-D8FD-6743-B843-5930B03484DD}" type="presParOf" srcId="{B86E4093-967F-0B41-AA01-EA2C8218F998}" destId="{ED91D1B4-C8A7-AF4B-9625-6022DCD59E00}" srcOrd="0" destOrd="0" presId="urn:microsoft.com/office/officeart/2005/8/layout/funnel1"/>
    <dgm:cxn modelId="{360148D9-4DCA-9348-A95A-55B02715892D}" type="presParOf" srcId="{B86E4093-967F-0B41-AA01-EA2C8218F998}" destId="{CAE2868E-8429-EA49-9D8C-1763B0DBB089}" srcOrd="1" destOrd="0" presId="urn:microsoft.com/office/officeart/2005/8/layout/funnel1"/>
    <dgm:cxn modelId="{CAD95CE5-CF31-0444-904A-5F4ADB1BD332}" type="presParOf" srcId="{B86E4093-967F-0B41-AA01-EA2C8218F998}" destId="{2364B92C-FABF-774F-8CD2-566048820B9F}" srcOrd="2" destOrd="0" presId="urn:microsoft.com/office/officeart/2005/8/layout/funnel1"/>
    <dgm:cxn modelId="{B04F632D-5E2D-A442-B64B-03565275246E}" type="presParOf" srcId="{B86E4093-967F-0B41-AA01-EA2C8218F998}" destId="{935C9CF5-5D3C-FA40-AA95-9B27946E274F}" srcOrd="3" destOrd="0" presId="urn:microsoft.com/office/officeart/2005/8/layout/funnel1"/>
    <dgm:cxn modelId="{94FFF98E-2F97-D140-8DFD-47B7C350B15D}" type="presParOf" srcId="{B86E4093-967F-0B41-AA01-EA2C8218F998}" destId="{B1E01153-3DAA-834C-BB3B-B90842053A16}" srcOrd="4" destOrd="0" presId="urn:microsoft.com/office/officeart/2005/8/layout/funnel1"/>
    <dgm:cxn modelId="{732B3EAF-AA5F-7149-9950-E0849F2A8C98}" type="presParOf" srcId="{B86E4093-967F-0B41-AA01-EA2C8218F998}" destId="{B9F91EF4-32B4-C942-A38F-ECB23BE98006}" srcOrd="5" destOrd="0" presId="urn:microsoft.com/office/officeart/2005/8/layout/funnel1"/>
    <dgm:cxn modelId="{0E59DBAB-A332-7A4E-9C82-9F018CE05173}" type="presParOf" srcId="{B86E4093-967F-0B41-AA01-EA2C8218F998}" destId="{78D4196B-5858-544A-8DF9-581C8E8F35C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12689-871F-CE45-AD02-0D91056D8195}">
      <dsp:nvSpPr>
        <dsp:cNvPr id="0" name=""/>
        <dsp:cNvSpPr/>
      </dsp:nvSpPr>
      <dsp:spPr>
        <a:xfrm>
          <a:off x="4590775" y="2558552"/>
          <a:ext cx="3127119" cy="3127119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ARTICULAÇÃO MULTIDISCIPLINAR</a:t>
          </a:r>
          <a:endParaRPr lang="en-US" sz="1800" kern="1200" dirty="0"/>
        </a:p>
      </dsp:txBody>
      <dsp:txXfrm>
        <a:off x="5219465" y="3291065"/>
        <a:ext cx="1869739" cy="1607403"/>
      </dsp:txXfrm>
    </dsp:sp>
    <dsp:sp modelId="{23502680-419A-5D48-8AB8-F10E87196ECE}">
      <dsp:nvSpPr>
        <dsp:cNvPr id="0" name=""/>
        <dsp:cNvSpPr/>
      </dsp:nvSpPr>
      <dsp:spPr>
        <a:xfrm>
          <a:off x="2771360" y="1819415"/>
          <a:ext cx="2274268" cy="2274268"/>
        </a:xfrm>
        <a:prstGeom prst="gear6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PRÁTICAS</a:t>
          </a:r>
        </a:p>
      </dsp:txBody>
      <dsp:txXfrm>
        <a:off x="3343914" y="2395429"/>
        <a:ext cx="1129160" cy="1122240"/>
      </dsp:txXfrm>
    </dsp:sp>
    <dsp:sp modelId="{CC464D1D-C7E1-204E-9826-BA90050389E4}">
      <dsp:nvSpPr>
        <dsp:cNvPr id="0" name=""/>
        <dsp:cNvSpPr/>
      </dsp:nvSpPr>
      <dsp:spPr>
        <a:xfrm rot="20700000">
          <a:off x="4045183" y="250401"/>
          <a:ext cx="2228319" cy="2228319"/>
        </a:xfrm>
        <a:prstGeom prst="gear6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TEORIAS</a:t>
          </a:r>
          <a:endParaRPr lang="en-US" sz="1800" kern="1200" dirty="0"/>
        </a:p>
      </dsp:txBody>
      <dsp:txXfrm rot="-20700000">
        <a:off x="4533919" y="739137"/>
        <a:ext cx="1250847" cy="1250847"/>
      </dsp:txXfrm>
    </dsp:sp>
    <dsp:sp modelId="{92387336-F892-F340-B72A-A978386F8F55}">
      <dsp:nvSpPr>
        <dsp:cNvPr id="0" name=""/>
        <dsp:cNvSpPr/>
      </dsp:nvSpPr>
      <dsp:spPr>
        <a:xfrm>
          <a:off x="4367031" y="2077111"/>
          <a:ext cx="4002713" cy="4002713"/>
        </a:xfrm>
        <a:prstGeom prst="circularArrow">
          <a:avLst>
            <a:gd name="adj1" fmla="val 4687"/>
            <a:gd name="adj2" fmla="val 299029"/>
            <a:gd name="adj3" fmla="val 2543133"/>
            <a:gd name="adj4" fmla="val 15804360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968FE9-2D67-3A4B-B5E4-20815ADD896D}">
      <dsp:nvSpPr>
        <dsp:cNvPr id="0" name=""/>
        <dsp:cNvSpPr/>
      </dsp:nvSpPr>
      <dsp:spPr>
        <a:xfrm>
          <a:off x="2368592" y="1309805"/>
          <a:ext cx="2908221" cy="290822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82608-8627-9E41-AFDF-E482108C1356}">
      <dsp:nvSpPr>
        <dsp:cNvPr id="0" name=""/>
        <dsp:cNvSpPr/>
      </dsp:nvSpPr>
      <dsp:spPr>
        <a:xfrm>
          <a:off x="3529750" y="-244084"/>
          <a:ext cx="3135648" cy="31356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1D1B4-C8A7-AF4B-9625-6022DCD59E00}">
      <dsp:nvSpPr>
        <dsp:cNvPr id="0" name=""/>
        <dsp:cNvSpPr/>
      </dsp:nvSpPr>
      <dsp:spPr>
        <a:xfrm>
          <a:off x="1972246" y="233906"/>
          <a:ext cx="4642137" cy="1612153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2868E-8429-EA49-9D8C-1763B0DBB089}">
      <dsp:nvSpPr>
        <dsp:cNvPr id="0" name=""/>
        <dsp:cNvSpPr/>
      </dsp:nvSpPr>
      <dsp:spPr>
        <a:xfrm>
          <a:off x="3850692" y="4181522"/>
          <a:ext cx="899639" cy="575769"/>
        </a:xfrm>
        <a:prstGeom prst="down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364B92C-FABF-774F-8CD2-566048820B9F}">
      <dsp:nvSpPr>
        <dsp:cNvPr id="0" name=""/>
        <dsp:cNvSpPr/>
      </dsp:nvSpPr>
      <dsp:spPr>
        <a:xfrm>
          <a:off x="2141378" y="4642137"/>
          <a:ext cx="4318267" cy="1079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ALUNOS SELECIONADOS</a:t>
          </a:r>
          <a:endParaRPr lang="en-US" sz="3000" kern="1200" dirty="0"/>
        </a:p>
      </dsp:txBody>
      <dsp:txXfrm>
        <a:off x="2141378" y="4642137"/>
        <a:ext cx="4318267" cy="1079566"/>
      </dsp:txXfrm>
    </dsp:sp>
    <dsp:sp modelId="{935C9CF5-5D3C-FA40-AA95-9B27946E274F}">
      <dsp:nvSpPr>
        <dsp:cNvPr id="0" name=""/>
        <dsp:cNvSpPr/>
      </dsp:nvSpPr>
      <dsp:spPr>
        <a:xfrm>
          <a:off x="3659968" y="1970569"/>
          <a:ext cx="1619350" cy="161935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Racioc</a:t>
          </a:r>
          <a:r>
            <a:rPr lang="en-US" sz="1300" kern="1200" dirty="0" err="1" smtClean="0"/>
            <a:t>ínio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Lógico</a:t>
          </a:r>
          <a:endParaRPr lang="en-US" sz="1300" kern="1200" dirty="0"/>
        </a:p>
      </dsp:txBody>
      <dsp:txXfrm>
        <a:off x="3897116" y="2207717"/>
        <a:ext cx="1145054" cy="1145054"/>
      </dsp:txXfrm>
    </dsp:sp>
    <dsp:sp modelId="{B1E01153-3DAA-834C-BB3B-B90842053A16}">
      <dsp:nvSpPr>
        <dsp:cNvPr id="0" name=""/>
        <dsp:cNvSpPr/>
      </dsp:nvSpPr>
      <dsp:spPr>
        <a:xfrm>
          <a:off x="2501233" y="755696"/>
          <a:ext cx="1619350" cy="1619350"/>
        </a:xfrm>
        <a:prstGeom prst="ellipse">
          <a:avLst/>
        </a:prstGeom>
        <a:gradFill rotWithShape="0">
          <a:gsLst>
            <a:gs pos="0">
              <a:schemeClr val="accent4">
                <a:hueOff val="-2232386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6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Conhecimentos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Gerais</a:t>
          </a:r>
          <a:endParaRPr lang="en-US" sz="1300" kern="1200" dirty="0"/>
        </a:p>
      </dsp:txBody>
      <dsp:txXfrm>
        <a:off x="2738381" y="992844"/>
        <a:ext cx="1145054" cy="1145054"/>
      </dsp:txXfrm>
    </dsp:sp>
    <dsp:sp modelId="{B9F91EF4-32B4-C942-A38F-ECB23BE98006}">
      <dsp:nvSpPr>
        <dsp:cNvPr id="0" name=""/>
        <dsp:cNvSpPr/>
      </dsp:nvSpPr>
      <dsp:spPr>
        <a:xfrm>
          <a:off x="4156569" y="364173"/>
          <a:ext cx="1619350" cy="1619350"/>
        </a:xfrm>
        <a:prstGeom prst="ellipse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Din</a:t>
          </a:r>
          <a:r>
            <a:rPr lang="en-US" sz="1300" kern="1200" dirty="0" err="1" smtClean="0"/>
            <a:t>âmicas</a:t>
          </a:r>
          <a:r>
            <a:rPr lang="en-US" sz="1300" kern="1200" dirty="0" smtClean="0"/>
            <a:t> de </a:t>
          </a:r>
          <a:r>
            <a:rPr lang="en-US" sz="1300" kern="1200" dirty="0" err="1" smtClean="0"/>
            <a:t>Grupo</a:t>
          </a:r>
          <a:endParaRPr lang="en-US" sz="1300" kern="1200" dirty="0"/>
        </a:p>
      </dsp:txBody>
      <dsp:txXfrm>
        <a:off x="4393717" y="601321"/>
        <a:ext cx="1145054" cy="1145054"/>
      </dsp:txXfrm>
    </dsp:sp>
    <dsp:sp modelId="{78D4196B-5858-544A-8DF9-581C8E8F35C1}">
      <dsp:nvSpPr>
        <dsp:cNvPr id="0" name=""/>
        <dsp:cNvSpPr/>
      </dsp:nvSpPr>
      <dsp:spPr>
        <a:xfrm>
          <a:off x="1781522" y="35985"/>
          <a:ext cx="5037978" cy="403038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62BC9-BE4A-7D4F-8410-B04C15E43235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9236E-B760-934A-8EE7-A4D79E30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9236E-B760-934A-8EE7-A4D79E3021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 fundo branc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16" y="6031119"/>
            <a:ext cx="1995084" cy="8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6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ED82-4D27-D244-B3B5-17302F26BC6D}" type="datetimeFigureOut">
              <a:rPr lang="en-US" smtClean="0"/>
              <a:t>17/02/14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BA31-06E9-5341-8AEE-1F8843146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1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fundo bran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38" y="3817024"/>
            <a:ext cx="3703419" cy="1496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19" y="-28843"/>
            <a:ext cx="9014006" cy="6709530"/>
          </a:xfrm>
          <a:prstGeom prst="rect">
            <a:avLst/>
          </a:prstGeom>
          <a:noFill/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solidFill>
                  <a:srgbClr val="000000"/>
                </a:solidFill>
                <a:latin typeface="Arial Black"/>
                <a:cs typeface="Arial Black"/>
              </a:rPr>
              <a:t>ROBÓTICA EDUCACIONAL</a:t>
            </a:r>
          </a:p>
          <a:p>
            <a:pPr algn="ctr">
              <a:lnSpc>
                <a:spcPct val="150000"/>
              </a:lnSpc>
            </a:pPr>
            <a:endParaRPr lang="en-US" sz="3600" dirty="0" smtClean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 smtClean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endParaRPr lang="en-US" sz="3600" dirty="0" smtClean="0">
              <a:solidFill>
                <a:srgbClr val="000000"/>
              </a:solidFill>
              <a:latin typeface="Arial Black"/>
              <a:cs typeface="Arial Black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 Black"/>
                <a:cs typeface="Arial Black"/>
              </a:rPr>
              <a:t>ARAGUAÍNA </a:t>
            </a:r>
            <a:r>
              <a:rPr lang="en-US" sz="2400" dirty="0" smtClean="0">
                <a:solidFill>
                  <a:srgbClr val="000000"/>
                </a:solidFill>
                <a:latin typeface="Arial Black"/>
                <a:cs typeface="Arial Black"/>
              </a:rPr>
              <a:t>- TO</a:t>
            </a:r>
            <a:endParaRPr lang="en-US" sz="2400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pic>
        <p:nvPicPr>
          <p:cNvPr id="9" name="Picture 8" descr="Santa Cru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1904530"/>
            <a:ext cx="5001768" cy="13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6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28"/>
            <a:ext cx="91440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EQUIPE DE TRABALHO</a:t>
            </a:r>
            <a:r>
              <a:rPr lang="en-US" sz="3600" dirty="0" smtClean="0">
                <a:latin typeface="Arial Black"/>
                <a:cs typeface="Arial Black"/>
              </a:rPr>
              <a:t/>
            </a:r>
            <a:br>
              <a:rPr lang="en-US" sz="3600" dirty="0" smtClean="0">
                <a:latin typeface="Arial Black"/>
                <a:cs typeface="Arial Black"/>
              </a:rPr>
            </a:br>
            <a:r>
              <a:rPr lang="en-US" sz="3200" dirty="0" smtClean="0">
                <a:latin typeface="Arial Black"/>
                <a:cs typeface="Arial Black"/>
              </a:rPr>
              <a:t>AIR – SOLU</a:t>
            </a:r>
            <a:r>
              <a:rPr lang="en-US" sz="3200" dirty="0" smtClean="0">
                <a:latin typeface="Arial Black"/>
                <a:cs typeface="Arial Black"/>
              </a:rPr>
              <a:t>ÇÕES INTELIGENTES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42" y="1326693"/>
            <a:ext cx="8890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/>
                <a:cs typeface="Arial"/>
              </a:rPr>
              <a:t>Alexandre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Tadeu</a:t>
            </a:r>
            <a:r>
              <a:rPr lang="en-US" b="1" dirty="0">
                <a:latin typeface="Arial"/>
                <a:cs typeface="Arial"/>
              </a:rPr>
              <a:t> Rossini da Silva </a:t>
            </a:r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>
                <a:latin typeface="Arial"/>
                <a:cs typeface="Arial"/>
              </a:rPr>
              <a:t>Graduado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Ciência</a:t>
            </a:r>
            <a:r>
              <a:rPr lang="en-US" dirty="0">
                <a:latin typeface="Arial"/>
                <a:cs typeface="Arial"/>
              </a:rPr>
              <a:t> da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Especialista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Docência</a:t>
            </a:r>
            <a:r>
              <a:rPr lang="en-US" dirty="0">
                <a:latin typeface="Arial"/>
                <a:cs typeface="Arial"/>
              </a:rPr>
              <a:t> do </a:t>
            </a:r>
            <a:r>
              <a:rPr lang="en-US" dirty="0" err="1">
                <a:latin typeface="Arial"/>
                <a:cs typeface="Arial"/>
              </a:rPr>
              <a:t>Ensino</a:t>
            </a:r>
            <a:r>
              <a:rPr lang="en-US" dirty="0">
                <a:latin typeface="Arial"/>
                <a:cs typeface="Arial"/>
              </a:rPr>
              <a:t> Superior, </a:t>
            </a:r>
            <a:r>
              <a:rPr lang="en-US" dirty="0" err="1">
                <a:latin typeface="Arial"/>
                <a:cs typeface="Arial"/>
              </a:rPr>
              <a:t>Mestre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Sistemas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atualmente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cursa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Doutorado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Engenharia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Sistemas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. Tem </a:t>
            </a:r>
            <a:r>
              <a:rPr lang="en-US" dirty="0" err="1" smtClean="0">
                <a:latin typeface="Arial"/>
                <a:cs typeface="Arial"/>
              </a:rPr>
              <a:t>dez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experiência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docente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sendo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seis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meses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projeto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extensão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informática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básica</a:t>
            </a:r>
            <a:r>
              <a:rPr lang="en-US" dirty="0">
                <a:latin typeface="Arial"/>
                <a:cs typeface="Arial"/>
              </a:rPr>
              <a:t> com </a:t>
            </a:r>
            <a:r>
              <a:rPr lang="en-US" dirty="0" err="1">
                <a:latin typeface="Arial"/>
                <a:cs typeface="Arial"/>
              </a:rPr>
              <a:t>crianças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adolescentes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comunidade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carente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Trabalha</a:t>
            </a:r>
            <a:r>
              <a:rPr lang="en-US" dirty="0">
                <a:latin typeface="Arial"/>
                <a:cs typeface="Arial"/>
              </a:rPr>
              <a:t> há </a:t>
            </a:r>
            <a:r>
              <a:rPr lang="en-US" dirty="0" err="1">
                <a:latin typeface="Arial"/>
                <a:cs typeface="Arial"/>
              </a:rPr>
              <a:t>cerca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oito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com </a:t>
            </a:r>
            <a:r>
              <a:rPr lang="en-US" dirty="0" err="1">
                <a:latin typeface="Arial"/>
                <a:cs typeface="Arial"/>
              </a:rPr>
              <a:t>robótica</a:t>
            </a:r>
            <a:r>
              <a:rPr lang="en-US" dirty="0">
                <a:latin typeface="Arial"/>
                <a:cs typeface="Arial"/>
              </a:rPr>
              <a:t> e tem </a:t>
            </a:r>
            <a:r>
              <a:rPr lang="en-US" dirty="0" err="1">
                <a:latin typeface="Arial"/>
                <a:cs typeface="Arial"/>
              </a:rPr>
              <a:t>quatro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participações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competições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robóticas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Marco Antonio </a:t>
            </a:r>
            <a:r>
              <a:rPr lang="en-US" b="1" dirty="0" err="1">
                <a:latin typeface="Arial"/>
                <a:cs typeface="Arial"/>
              </a:rPr>
              <a:t>Firmino</a:t>
            </a:r>
            <a:r>
              <a:rPr lang="en-US" b="1" dirty="0">
                <a:latin typeface="Arial"/>
                <a:cs typeface="Arial"/>
              </a:rPr>
              <a:t> de Sousa </a:t>
            </a:r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>
                <a:latin typeface="Arial"/>
                <a:cs typeface="Arial"/>
              </a:rPr>
              <a:t>Graduado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Ciência</a:t>
            </a:r>
            <a:r>
              <a:rPr lang="en-US" dirty="0">
                <a:latin typeface="Arial"/>
                <a:cs typeface="Arial"/>
              </a:rPr>
              <a:t> da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Mestre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Sistemas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Computação</a:t>
            </a:r>
            <a:r>
              <a:rPr lang="en-US" dirty="0">
                <a:latin typeface="Arial"/>
                <a:cs typeface="Arial"/>
              </a:rPr>
              <a:t>. Tem </a:t>
            </a:r>
            <a:r>
              <a:rPr lang="en-US" dirty="0" err="1">
                <a:latin typeface="Arial"/>
                <a:cs typeface="Arial"/>
              </a:rPr>
              <a:t>sete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experiência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docente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sendo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dois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projeto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extensão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eletrônica</a:t>
            </a:r>
            <a:r>
              <a:rPr lang="en-US" dirty="0">
                <a:latin typeface="Arial"/>
                <a:cs typeface="Arial"/>
              </a:rPr>
              <a:t> e </a:t>
            </a:r>
            <a:r>
              <a:rPr lang="en-US" dirty="0" err="1">
                <a:latin typeface="Arial"/>
                <a:cs typeface="Arial"/>
              </a:rPr>
              <a:t>robótica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para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ensino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médio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Trabalha</a:t>
            </a:r>
            <a:r>
              <a:rPr lang="en-US" dirty="0">
                <a:latin typeface="Arial"/>
                <a:cs typeface="Arial"/>
              </a:rPr>
              <a:t> há </a:t>
            </a:r>
            <a:r>
              <a:rPr lang="en-US" dirty="0" err="1">
                <a:latin typeface="Arial"/>
                <a:cs typeface="Arial"/>
              </a:rPr>
              <a:t>cerca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oito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anos</a:t>
            </a:r>
            <a:r>
              <a:rPr lang="en-US" dirty="0">
                <a:latin typeface="Arial"/>
                <a:cs typeface="Arial"/>
              </a:rPr>
              <a:t> com </a:t>
            </a:r>
            <a:r>
              <a:rPr lang="en-US" dirty="0" err="1">
                <a:latin typeface="Arial"/>
                <a:cs typeface="Arial"/>
              </a:rPr>
              <a:t>robótica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 smtClean="0">
                <a:latin typeface="Arial"/>
                <a:cs typeface="Arial"/>
              </a:rPr>
              <a:t>Andr</a:t>
            </a:r>
            <a:r>
              <a:rPr lang="en-US" b="1" dirty="0" smtClean="0">
                <a:latin typeface="Arial"/>
                <a:cs typeface="Arial"/>
              </a:rPr>
              <a:t>é Pugliese</a:t>
            </a:r>
            <a:r>
              <a:rPr lang="en-US" dirty="0" smtClean="0">
                <a:latin typeface="Arial"/>
                <a:cs typeface="Arial"/>
              </a:rPr>
              <a:t> – </a:t>
            </a:r>
            <a:r>
              <a:rPr lang="en-US" dirty="0" err="1" smtClean="0">
                <a:latin typeface="Arial"/>
                <a:cs typeface="Arial"/>
              </a:rPr>
              <a:t>Graduado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Administração</a:t>
            </a:r>
            <a:r>
              <a:rPr lang="en-US" dirty="0" smtClean="0">
                <a:latin typeface="Arial"/>
                <a:cs typeface="Arial"/>
              </a:rPr>
              <a:t>, MBA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Gestão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Empresarial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Especialista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Educação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Comunicação</a:t>
            </a:r>
            <a:r>
              <a:rPr lang="en-US" dirty="0" smtClean="0">
                <a:latin typeface="Arial"/>
                <a:cs typeface="Arial"/>
              </a:rPr>
              <a:t> e </a:t>
            </a:r>
            <a:r>
              <a:rPr lang="en-US" dirty="0" err="1" smtClean="0">
                <a:latin typeface="Arial"/>
                <a:cs typeface="Arial"/>
              </a:rPr>
              <a:t>Novas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Tecnologias</a:t>
            </a:r>
            <a:r>
              <a:rPr lang="en-US" dirty="0" smtClean="0">
                <a:latin typeface="Arial"/>
                <a:cs typeface="Arial"/>
              </a:rPr>
              <a:t> e </a:t>
            </a:r>
            <a:r>
              <a:rPr lang="en-US" dirty="0" err="1" smtClean="0">
                <a:latin typeface="Arial"/>
                <a:cs typeface="Arial"/>
              </a:rPr>
              <a:t>Mestre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Educação</a:t>
            </a:r>
            <a:r>
              <a:rPr lang="en-US" dirty="0" smtClean="0">
                <a:latin typeface="Arial"/>
                <a:cs typeface="Arial"/>
              </a:rPr>
              <a:t>. Tem </a:t>
            </a:r>
            <a:r>
              <a:rPr lang="en-US" dirty="0" err="1" smtClean="0">
                <a:latin typeface="Arial"/>
                <a:cs typeface="Arial"/>
              </a:rPr>
              <a:t>dez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anos</a:t>
            </a:r>
            <a:r>
              <a:rPr lang="en-US" dirty="0" smtClean="0">
                <a:latin typeface="Arial"/>
                <a:cs typeface="Arial"/>
              </a:rPr>
              <a:t> de </a:t>
            </a:r>
            <a:r>
              <a:rPr lang="en-US" dirty="0" err="1" smtClean="0">
                <a:latin typeface="Arial"/>
                <a:cs typeface="Arial"/>
              </a:rPr>
              <a:t>experiência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docente</a:t>
            </a:r>
            <a:r>
              <a:rPr lang="en-US" dirty="0" smtClean="0">
                <a:latin typeface="Arial"/>
                <a:cs typeface="Arial"/>
              </a:rPr>
              <a:t>, com </a:t>
            </a:r>
            <a:r>
              <a:rPr lang="en-US" dirty="0" err="1" smtClean="0">
                <a:latin typeface="Arial"/>
                <a:cs typeface="Arial"/>
              </a:rPr>
              <a:t>ênfase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nos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aspectos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relacionados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pape</a:t>
            </a:r>
            <a:r>
              <a:rPr lang="en-US" dirty="0" smtClean="0">
                <a:latin typeface="Arial"/>
                <a:cs typeface="Arial"/>
              </a:rPr>
              <a:t> das </a:t>
            </a:r>
            <a:r>
              <a:rPr lang="en-US" dirty="0" err="1" smtClean="0">
                <a:latin typeface="Arial"/>
                <a:cs typeface="Arial"/>
              </a:rPr>
              <a:t>tecnologias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para</a:t>
            </a:r>
            <a:r>
              <a:rPr lang="en-US" dirty="0" smtClean="0">
                <a:latin typeface="Arial"/>
                <a:cs typeface="Arial"/>
              </a:rPr>
              <a:t> as </a:t>
            </a:r>
            <a:r>
              <a:rPr lang="en-US" dirty="0" err="1" smtClean="0">
                <a:latin typeface="Arial"/>
                <a:cs typeface="Arial"/>
              </a:rPr>
              <a:t>organizações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contemporâneas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Pesquisador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área</a:t>
            </a:r>
            <a:r>
              <a:rPr lang="en-US" dirty="0" smtClean="0">
                <a:latin typeface="Arial"/>
                <a:cs typeface="Arial"/>
              </a:rPr>
              <a:t> de </a:t>
            </a:r>
            <a:r>
              <a:rPr lang="en-US" dirty="0" err="1" smtClean="0">
                <a:latin typeface="Arial"/>
                <a:cs typeface="Arial"/>
              </a:rPr>
              <a:t>Tecnologias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Educacionais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97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767" y="-100542"/>
            <a:ext cx="9668117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Arial Black"/>
                <a:cs typeface="Arial Black"/>
              </a:rPr>
              <a:t>CONTEXTUALIZAÇÃO DO PROJETO</a:t>
            </a:r>
            <a:endParaRPr lang="en-US" sz="3400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21" y="1031171"/>
            <a:ext cx="9029109" cy="45807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 Black"/>
                <a:cs typeface="Arial Black"/>
              </a:rPr>
              <a:t>Os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robôs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fazem</a:t>
            </a:r>
            <a:r>
              <a:rPr lang="en-US" sz="2800" dirty="0" smtClean="0">
                <a:latin typeface="Arial Black"/>
                <a:cs typeface="Arial Black"/>
              </a:rPr>
              <a:t> parte do </a:t>
            </a:r>
            <a:r>
              <a:rPr lang="en-US" sz="2800" dirty="0" err="1" smtClean="0">
                <a:latin typeface="Arial Black"/>
                <a:cs typeface="Arial Black"/>
              </a:rPr>
              <a:t>cotidiano</a:t>
            </a:r>
            <a:r>
              <a:rPr lang="en-US" sz="2800" dirty="0" smtClean="0">
                <a:latin typeface="Arial Black"/>
                <a:cs typeface="Arial Black"/>
              </a:rPr>
              <a:t> da </a:t>
            </a:r>
            <a:r>
              <a:rPr lang="en-US" sz="2800" dirty="0" err="1" smtClean="0">
                <a:latin typeface="Arial Black"/>
                <a:cs typeface="Arial Black"/>
              </a:rPr>
              <a:t>nossa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sociedade</a:t>
            </a:r>
            <a:r>
              <a:rPr lang="en-US" sz="2800" dirty="0" smtClean="0">
                <a:latin typeface="Arial Black"/>
                <a:cs typeface="Arial Black"/>
              </a:rPr>
              <a:t> e tem </a:t>
            </a:r>
            <a:r>
              <a:rPr lang="en-US" sz="2800" dirty="0" err="1" smtClean="0">
                <a:latin typeface="Arial Black"/>
                <a:cs typeface="Arial Black"/>
              </a:rPr>
              <a:t>grande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potencial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para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serem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utilizados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como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uma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tecnologia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educacional</a:t>
            </a:r>
            <a:r>
              <a:rPr lang="en-US" sz="2800" dirty="0" smtClean="0">
                <a:latin typeface="Arial Black"/>
                <a:cs typeface="Arial Black"/>
              </a:rPr>
              <a:t> . </a:t>
            </a:r>
            <a:r>
              <a:rPr lang="en-US" sz="2800" dirty="0" err="1" smtClean="0">
                <a:latin typeface="Arial Black"/>
                <a:cs typeface="Arial Black"/>
              </a:rPr>
              <a:t>Nessa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perspectiva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serão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instrumentos</a:t>
            </a:r>
            <a:r>
              <a:rPr lang="en-US" sz="2800" dirty="0" smtClean="0">
                <a:latin typeface="Arial Black"/>
                <a:cs typeface="Arial Black"/>
              </a:rPr>
              <a:t> de </a:t>
            </a:r>
            <a:r>
              <a:rPr lang="en-US" sz="2800" dirty="0" err="1" smtClean="0">
                <a:latin typeface="Arial Black"/>
                <a:cs typeface="Arial Black"/>
              </a:rPr>
              <a:t>aprendizagem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por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meio</a:t>
            </a:r>
            <a:r>
              <a:rPr lang="en-US" sz="2800" dirty="0" smtClean="0">
                <a:latin typeface="Arial Black"/>
                <a:cs typeface="Arial Black"/>
              </a:rPr>
              <a:t> da </a:t>
            </a:r>
            <a:r>
              <a:rPr lang="en-US" sz="2800" dirty="0" err="1" smtClean="0">
                <a:latin typeface="Arial Black"/>
                <a:cs typeface="Arial Black"/>
              </a:rPr>
              <a:t>compreensão</a:t>
            </a:r>
            <a:r>
              <a:rPr lang="en-US" sz="2800" dirty="0" smtClean="0">
                <a:latin typeface="Arial Black"/>
                <a:cs typeface="Arial Black"/>
              </a:rPr>
              <a:t> do </a:t>
            </a:r>
            <a:r>
              <a:rPr lang="en-US" sz="2800" dirty="0" err="1" smtClean="0">
                <a:latin typeface="Arial Black"/>
                <a:cs typeface="Arial Black"/>
              </a:rPr>
              <a:t>seu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papel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os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tipos</a:t>
            </a:r>
            <a:r>
              <a:rPr lang="en-US" sz="2800" dirty="0" smtClean="0">
                <a:latin typeface="Arial Black"/>
                <a:cs typeface="Arial Black"/>
              </a:rPr>
              <a:t> de </a:t>
            </a:r>
            <a:r>
              <a:rPr lang="en-US" sz="2800" dirty="0" err="1" smtClean="0">
                <a:latin typeface="Arial Black"/>
                <a:cs typeface="Arial Black"/>
              </a:rPr>
              <a:t>robôs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existentes</a:t>
            </a:r>
            <a:r>
              <a:rPr lang="en-US" sz="2800" dirty="0" smtClean="0">
                <a:latin typeface="Arial Black"/>
                <a:cs typeface="Arial Black"/>
              </a:rPr>
              <a:t> e o </a:t>
            </a:r>
            <a:r>
              <a:rPr lang="en-US" sz="2800" dirty="0" err="1" smtClean="0">
                <a:latin typeface="Arial Black"/>
                <a:cs typeface="Arial Black"/>
              </a:rPr>
              <a:t>seus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comportamentos</a:t>
            </a:r>
            <a:r>
              <a:rPr lang="en-US" sz="2800" dirty="0" smtClean="0">
                <a:latin typeface="Arial Black"/>
                <a:cs typeface="Arial Black"/>
              </a:rPr>
              <a:t>.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2925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9767" y="-100542"/>
            <a:ext cx="9668117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000000"/>
                </a:solidFill>
                <a:latin typeface="Arial Black"/>
                <a:cs typeface="Arial Black"/>
              </a:rPr>
              <a:t>CONTEXTUALIZAÇÃO DO PROJETO</a:t>
            </a:r>
            <a:endParaRPr lang="en-US" sz="3400" dirty="0">
              <a:solidFill>
                <a:srgbClr val="000000"/>
              </a:solidFill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21" y="1377491"/>
            <a:ext cx="9029109" cy="264174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Arial Black"/>
                <a:cs typeface="Arial Black"/>
              </a:rPr>
              <a:t>A </a:t>
            </a:r>
            <a:r>
              <a:rPr lang="en-US" sz="2800" dirty="0" err="1" smtClean="0">
                <a:latin typeface="Arial Black"/>
                <a:cs typeface="Arial Black"/>
              </a:rPr>
              <a:t>partir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deste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projeto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os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robôs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serão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usados</a:t>
            </a:r>
            <a:r>
              <a:rPr lang="en-US" sz="2800" dirty="0" smtClean="0">
                <a:latin typeface="Arial Black"/>
                <a:cs typeface="Arial Black"/>
              </a:rPr>
              <a:t> no </a:t>
            </a:r>
            <a:r>
              <a:rPr lang="en-US" sz="2800" dirty="0" err="1" smtClean="0">
                <a:latin typeface="Arial Black"/>
                <a:cs typeface="Arial Black"/>
              </a:rPr>
              <a:t>desenvolvimento</a:t>
            </a:r>
            <a:r>
              <a:rPr lang="en-US" sz="2800" dirty="0" smtClean="0">
                <a:latin typeface="Arial Black"/>
                <a:cs typeface="Arial Black"/>
              </a:rPr>
              <a:t> da </a:t>
            </a:r>
            <a:r>
              <a:rPr lang="en-US" sz="2800" dirty="0" err="1" smtClean="0">
                <a:latin typeface="Arial Black"/>
                <a:cs typeface="Arial Black"/>
              </a:rPr>
              <a:t>linguagem</a:t>
            </a:r>
            <a:r>
              <a:rPr lang="en-US" sz="2800" dirty="0" smtClean="0">
                <a:latin typeface="Arial Black"/>
                <a:cs typeface="Arial Black"/>
              </a:rPr>
              <a:t>, </a:t>
            </a:r>
            <a:r>
              <a:rPr lang="en-US" sz="2800" dirty="0" err="1" smtClean="0">
                <a:latin typeface="Arial Black"/>
                <a:cs typeface="Arial Black"/>
              </a:rPr>
              <a:t>bem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como</a:t>
            </a:r>
            <a:r>
              <a:rPr lang="en-US" sz="2800" dirty="0" smtClean="0">
                <a:latin typeface="Arial Black"/>
                <a:cs typeface="Arial Black"/>
              </a:rPr>
              <a:t> no </a:t>
            </a:r>
            <a:r>
              <a:rPr lang="en-US" sz="2800" dirty="0" err="1" smtClean="0">
                <a:latin typeface="Arial Black"/>
                <a:cs typeface="Arial Black"/>
              </a:rPr>
              <a:t>aprimoramento</a:t>
            </a:r>
            <a:r>
              <a:rPr lang="en-US" sz="2800" dirty="0" smtClean="0">
                <a:latin typeface="Arial Black"/>
                <a:cs typeface="Arial Black"/>
              </a:rPr>
              <a:t> das </a:t>
            </a:r>
            <a:r>
              <a:rPr lang="en-US" sz="2800" dirty="0" err="1" smtClean="0">
                <a:latin typeface="Arial Black"/>
                <a:cs typeface="Arial Black"/>
              </a:rPr>
              <a:t>questões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relativas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à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ciência</a:t>
            </a:r>
            <a:r>
              <a:rPr lang="en-US" sz="2800" dirty="0" smtClean="0">
                <a:latin typeface="Arial Black"/>
                <a:cs typeface="Arial Black"/>
              </a:rPr>
              <a:t> e </a:t>
            </a:r>
            <a:r>
              <a:rPr lang="en-US" sz="2800" dirty="0" err="1" smtClean="0">
                <a:latin typeface="Arial Black"/>
                <a:cs typeface="Arial Black"/>
              </a:rPr>
              <a:t>tecnologia</a:t>
            </a:r>
            <a:r>
              <a:rPr lang="en-US" sz="2800" dirty="0" smtClean="0">
                <a:latin typeface="Arial Black"/>
                <a:cs typeface="Arial Black"/>
              </a:rPr>
              <a:t>.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2601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058"/>
            <a:ext cx="91440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ROBÓTICA EDUCIONAL</a:t>
            </a:r>
            <a:br>
              <a:rPr lang="en-US" sz="4800" dirty="0" smtClean="0">
                <a:latin typeface="Arial Black"/>
                <a:cs typeface="Arial Black"/>
              </a:rPr>
            </a:br>
            <a:r>
              <a:rPr lang="en-US" sz="3600" dirty="0" smtClean="0">
                <a:latin typeface="Arial Black"/>
                <a:cs typeface="Arial Black"/>
              </a:rPr>
              <a:t>COMPETÊNCIAS A DESENVOLVER</a:t>
            </a:r>
            <a:endParaRPr lang="en-US" sz="4800" dirty="0">
              <a:latin typeface="Arial Black"/>
              <a:cs typeface="Arial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718" y="1731652"/>
            <a:ext cx="88888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Raciocínio</a:t>
            </a:r>
            <a:r>
              <a:rPr lang="en-US" sz="3600" dirty="0" smtClean="0">
                <a:latin typeface="Arial Black"/>
                <a:cs typeface="Arial Black"/>
              </a:rPr>
              <a:t> </a:t>
            </a:r>
            <a:r>
              <a:rPr lang="en-US" sz="3600" dirty="0" err="1" smtClean="0">
                <a:latin typeface="Arial Black"/>
                <a:cs typeface="Arial Black"/>
              </a:rPr>
              <a:t>lógico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Trabalho</a:t>
            </a:r>
            <a:r>
              <a:rPr lang="en-US" sz="3600" dirty="0" smtClean="0">
                <a:latin typeface="Arial Black"/>
                <a:cs typeface="Arial Black"/>
              </a:rPr>
              <a:t> </a:t>
            </a:r>
            <a:r>
              <a:rPr lang="en-US" sz="3600" dirty="0" err="1" smtClean="0">
                <a:latin typeface="Arial Black"/>
                <a:cs typeface="Arial Black"/>
              </a:rPr>
              <a:t>em</a:t>
            </a:r>
            <a:r>
              <a:rPr lang="en-US" sz="3600" dirty="0" smtClean="0">
                <a:latin typeface="Arial Black"/>
                <a:cs typeface="Arial Black"/>
              </a:rPr>
              <a:t> </a:t>
            </a:r>
            <a:r>
              <a:rPr lang="en-US" sz="3600" dirty="0" err="1" smtClean="0">
                <a:latin typeface="Arial Black"/>
                <a:cs typeface="Arial Black"/>
              </a:rPr>
              <a:t>equipe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Ciência</a:t>
            </a:r>
            <a:r>
              <a:rPr lang="en-US" sz="3600" dirty="0" smtClean="0">
                <a:latin typeface="Arial Black"/>
                <a:cs typeface="Arial Black"/>
              </a:rPr>
              <a:t>, </a:t>
            </a:r>
            <a:r>
              <a:rPr lang="en-US" sz="3600" dirty="0" err="1" smtClean="0">
                <a:latin typeface="Arial Black"/>
                <a:cs typeface="Arial Black"/>
              </a:rPr>
              <a:t>Tecnologia</a:t>
            </a:r>
            <a:r>
              <a:rPr lang="en-US" sz="3600" dirty="0" smtClean="0">
                <a:latin typeface="Arial Black"/>
                <a:cs typeface="Arial Black"/>
              </a:rPr>
              <a:t> e </a:t>
            </a:r>
            <a:r>
              <a:rPr lang="en-US" sz="3600" dirty="0" err="1" smtClean="0">
                <a:latin typeface="Arial Black"/>
                <a:cs typeface="Arial Black"/>
              </a:rPr>
              <a:t>Inovação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Engenharia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Matemática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err="1" smtClean="0">
                <a:latin typeface="Arial Black"/>
                <a:cs typeface="Arial Black"/>
              </a:rPr>
              <a:t>Leitura</a:t>
            </a:r>
            <a:r>
              <a:rPr lang="en-US" sz="3600" dirty="0" smtClean="0">
                <a:latin typeface="Arial Black"/>
                <a:cs typeface="Arial Black"/>
              </a:rPr>
              <a:t> e </a:t>
            </a:r>
            <a:r>
              <a:rPr lang="en-US" sz="3600" dirty="0" err="1" smtClean="0">
                <a:latin typeface="Arial Black"/>
                <a:cs typeface="Arial Black"/>
              </a:rPr>
              <a:t>comunicação</a:t>
            </a:r>
            <a:endParaRPr lang="en-US" sz="3600" dirty="0" smtClean="0">
              <a:latin typeface="Arial Black"/>
              <a:cs typeface="Arial Black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latin typeface="Arial Black"/>
                <a:cs typeface="Arial Black"/>
              </a:rPr>
              <a:t>Arte, </a:t>
            </a:r>
            <a:r>
              <a:rPr lang="en-US" sz="3600" dirty="0" err="1" smtClean="0">
                <a:latin typeface="Arial Black"/>
                <a:cs typeface="Arial Black"/>
              </a:rPr>
              <a:t>criatividade</a:t>
            </a:r>
            <a:r>
              <a:rPr lang="en-US" sz="3600" dirty="0" smtClean="0">
                <a:latin typeface="Arial Black"/>
                <a:cs typeface="Arial Black"/>
              </a:rPr>
              <a:t> e design</a:t>
            </a:r>
          </a:p>
        </p:txBody>
      </p:sp>
    </p:spTree>
    <p:extLst>
      <p:ext uri="{BB962C8B-B14F-4D97-AF65-F5344CB8AC3E}">
        <p14:creationId xmlns:p14="http://schemas.microsoft.com/office/powerpoint/2010/main" val="28172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122"/>
            <a:ext cx="82296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OBJETIVOS</a:t>
            </a:r>
            <a:endParaRPr lang="en-US" sz="54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2" y="1082261"/>
            <a:ext cx="8846356" cy="5087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Arial Black"/>
                <a:cs typeface="Arial Black"/>
              </a:rPr>
              <a:t>Favorecer</a:t>
            </a:r>
            <a:r>
              <a:rPr lang="en-US" sz="2800" dirty="0">
                <a:latin typeface="Arial Black"/>
                <a:cs typeface="Arial Black"/>
              </a:rPr>
              <a:t> a </a:t>
            </a:r>
            <a:r>
              <a:rPr lang="en-US" sz="2800" dirty="0" err="1">
                <a:latin typeface="Arial Black"/>
                <a:cs typeface="Arial Black"/>
              </a:rPr>
              <a:t>interdisciplinaridade</a:t>
            </a:r>
            <a:r>
              <a:rPr lang="en-US" sz="2800" dirty="0">
                <a:latin typeface="Arial Black"/>
                <a:cs typeface="Arial Black"/>
              </a:rPr>
              <a:t>, </a:t>
            </a:r>
            <a:r>
              <a:rPr lang="en-US" sz="2800" dirty="0" err="1">
                <a:latin typeface="Arial Black"/>
                <a:cs typeface="Arial Black"/>
              </a:rPr>
              <a:t>promovendo</a:t>
            </a:r>
            <a:r>
              <a:rPr lang="en-US" sz="2800" dirty="0">
                <a:latin typeface="Arial Black"/>
                <a:cs typeface="Arial Black"/>
              </a:rPr>
              <a:t> a </a:t>
            </a:r>
            <a:r>
              <a:rPr lang="en-US" sz="2800" dirty="0" err="1">
                <a:latin typeface="Arial Black"/>
                <a:cs typeface="Arial Black"/>
              </a:rPr>
              <a:t>integração</a:t>
            </a:r>
            <a:r>
              <a:rPr lang="en-US" sz="2800" dirty="0">
                <a:latin typeface="Arial Black"/>
                <a:cs typeface="Arial Black"/>
              </a:rPr>
              <a:t> de </a:t>
            </a:r>
            <a:r>
              <a:rPr lang="en-US" sz="2800" dirty="0" err="1">
                <a:latin typeface="Arial Black"/>
                <a:cs typeface="Arial Black"/>
              </a:rPr>
              <a:t>conceitos</a:t>
            </a:r>
            <a:r>
              <a:rPr lang="en-US" sz="2800" dirty="0">
                <a:latin typeface="Arial Black"/>
                <a:cs typeface="Arial Black"/>
              </a:rPr>
              <a:t> de </a:t>
            </a:r>
            <a:r>
              <a:rPr lang="en-US" sz="2800" dirty="0" err="1">
                <a:latin typeface="Arial Black"/>
                <a:cs typeface="Arial Black"/>
              </a:rPr>
              <a:t>diversas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áreas</a:t>
            </a:r>
            <a:r>
              <a:rPr lang="en-US" sz="2800" dirty="0" smtClean="0">
                <a:latin typeface="Arial Black"/>
                <a:cs typeface="Arial Black"/>
              </a:rPr>
              <a:t> do </a:t>
            </a:r>
            <a:r>
              <a:rPr lang="en-US" sz="2800" dirty="0" err="1" smtClean="0">
                <a:latin typeface="Arial Black"/>
                <a:cs typeface="Arial Black"/>
              </a:rPr>
              <a:t>conhecimento</a:t>
            </a:r>
            <a:r>
              <a:rPr lang="en-US" sz="2800" dirty="0" smtClean="0">
                <a:latin typeface="Arial Black"/>
                <a:cs typeface="Arial Black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rial Black"/>
                <a:cs typeface="Arial Black"/>
              </a:rPr>
              <a:t>Estimular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trabalho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em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grupo</a:t>
            </a:r>
            <a:endParaRPr lang="en-US" sz="2800" dirty="0">
              <a:latin typeface="Arial Black"/>
              <a:cs typeface="Arial Black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rial Black"/>
                <a:cs typeface="Arial Black"/>
              </a:rPr>
              <a:t>Desenvolver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capacidade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para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formular</a:t>
            </a:r>
            <a:r>
              <a:rPr lang="en-US" sz="2800" dirty="0">
                <a:latin typeface="Arial Black"/>
                <a:cs typeface="Arial Black"/>
              </a:rPr>
              <a:t> e </a:t>
            </a:r>
            <a:r>
              <a:rPr lang="en-US" sz="2800" dirty="0" err="1">
                <a:latin typeface="Arial Black"/>
                <a:cs typeface="Arial Black"/>
              </a:rPr>
              <a:t>equacionar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problemas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1928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7122"/>
            <a:ext cx="82296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OBJETIVOS</a:t>
            </a:r>
            <a:endParaRPr lang="en-US" sz="5400" dirty="0">
              <a:latin typeface="Arial Black"/>
              <a:cs typeface="Arial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2" y="1053401"/>
            <a:ext cx="8846356" cy="5087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 Black"/>
                <a:cs typeface="Arial Black"/>
              </a:rPr>
              <a:t>Conhecer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conceitos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básicos</a:t>
            </a:r>
            <a:r>
              <a:rPr lang="en-US" sz="2800" dirty="0">
                <a:latin typeface="Arial Black"/>
                <a:cs typeface="Arial Black"/>
              </a:rPr>
              <a:t> de </a:t>
            </a:r>
            <a:r>
              <a:rPr lang="en-US" sz="2800" dirty="0" err="1">
                <a:latin typeface="Arial Black"/>
                <a:cs typeface="Arial Black"/>
              </a:rPr>
              <a:t>engenharia</a:t>
            </a:r>
            <a:r>
              <a:rPr lang="en-US" sz="2800" dirty="0">
                <a:latin typeface="Arial Black"/>
                <a:cs typeface="Arial Black"/>
              </a:rPr>
              <a:t>, </a:t>
            </a:r>
            <a:r>
              <a:rPr lang="en-US" sz="2800" dirty="0" err="1">
                <a:latin typeface="Arial Black"/>
                <a:cs typeface="Arial Black"/>
              </a:rPr>
              <a:t>componentes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err="1">
                <a:latin typeface="Arial Black"/>
                <a:cs typeface="Arial Black"/>
              </a:rPr>
              <a:t>eletrônicos</a:t>
            </a:r>
            <a:r>
              <a:rPr lang="en-US" sz="2800" dirty="0">
                <a:latin typeface="Arial Black"/>
                <a:cs typeface="Arial Black"/>
              </a:rPr>
              <a:t> e </a:t>
            </a:r>
            <a:r>
              <a:rPr lang="en-US" sz="2800" dirty="0" err="1">
                <a:latin typeface="Arial Black"/>
                <a:cs typeface="Arial Black"/>
              </a:rPr>
              <a:t>programação</a:t>
            </a:r>
            <a:r>
              <a:rPr lang="en-US" sz="2800" dirty="0">
                <a:latin typeface="Arial Black"/>
                <a:cs typeface="Arial Black"/>
              </a:rPr>
              <a:t> de </a:t>
            </a:r>
            <a:r>
              <a:rPr lang="en-US" sz="2800" dirty="0" err="1" smtClean="0">
                <a:latin typeface="Arial Black"/>
                <a:cs typeface="Arial Black"/>
              </a:rPr>
              <a:t>computadores</a:t>
            </a:r>
            <a:r>
              <a:rPr lang="en-US" sz="2800" dirty="0" smtClean="0">
                <a:latin typeface="Arial Black"/>
                <a:cs typeface="Arial Black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 Black"/>
                <a:cs typeface="Arial Black"/>
              </a:rPr>
              <a:t>Apresentar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à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comunidade</a:t>
            </a:r>
            <a:r>
              <a:rPr lang="en-US" sz="2800" dirty="0" smtClean="0">
                <a:latin typeface="Arial Black"/>
                <a:cs typeface="Arial Black"/>
              </a:rPr>
              <a:t> a </a:t>
            </a:r>
            <a:r>
              <a:rPr lang="en-US" sz="2800" dirty="0" err="1" smtClean="0">
                <a:latin typeface="Arial Black"/>
                <a:cs typeface="Arial Black"/>
              </a:rPr>
              <a:t>produ</a:t>
            </a:r>
            <a:r>
              <a:rPr lang="en-US" sz="2800" dirty="0" err="1" smtClean="0">
                <a:latin typeface="Arial Black"/>
                <a:cs typeface="Arial Black"/>
              </a:rPr>
              <a:t>ção</a:t>
            </a:r>
            <a:r>
              <a:rPr lang="en-US" sz="2800" dirty="0" smtClean="0">
                <a:latin typeface="Arial Black"/>
                <a:cs typeface="Arial Black"/>
              </a:rPr>
              <a:t> dos </a:t>
            </a:r>
            <a:r>
              <a:rPr lang="en-US" sz="2800" dirty="0" err="1" smtClean="0">
                <a:latin typeface="Arial Black"/>
                <a:cs typeface="Arial Black"/>
              </a:rPr>
              <a:t>alunos</a:t>
            </a:r>
            <a:r>
              <a:rPr lang="en-US" sz="2800" dirty="0" smtClean="0">
                <a:latin typeface="Arial Black"/>
                <a:cs typeface="Arial Black"/>
              </a:rPr>
              <a:t>, no </a:t>
            </a:r>
            <a:r>
              <a:rPr lang="en-US" sz="2800" dirty="0" err="1" smtClean="0">
                <a:latin typeface="Arial Black"/>
                <a:cs typeface="Arial Black"/>
              </a:rPr>
              <a:t>que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tange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ao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projeto</a:t>
            </a:r>
            <a:r>
              <a:rPr lang="en-US" sz="2800" dirty="0" smtClean="0">
                <a:latin typeface="Arial Black"/>
                <a:cs typeface="Arial Black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Arial Black"/>
                <a:cs typeface="Arial Black"/>
              </a:rPr>
              <a:t>Formar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equipes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para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lang="en-US" sz="2800" dirty="0" smtClean="0">
                <a:latin typeface="Arial Black"/>
                <a:cs typeface="Arial Black"/>
              </a:rPr>
              <a:t>a </a:t>
            </a:r>
            <a:r>
              <a:rPr lang="en-US" sz="2800" dirty="0" err="1" smtClean="0">
                <a:latin typeface="Arial Black"/>
                <a:cs typeface="Arial Black"/>
              </a:rPr>
              <a:t>participação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em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Olimpíadas</a:t>
            </a:r>
            <a:r>
              <a:rPr lang="en-US" sz="2800" dirty="0" smtClean="0">
                <a:latin typeface="Arial Black"/>
                <a:cs typeface="Arial Black"/>
              </a:rPr>
              <a:t> </a:t>
            </a:r>
            <a:r>
              <a:rPr lang="en-US" sz="2800" dirty="0" err="1" smtClean="0">
                <a:latin typeface="Arial Black"/>
                <a:cs typeface="Arial Black"/>
              </a:rPr>
              <a:t>Científicas</a:t>
            </a: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6668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6000" dirty="0" smtClean="0">
                <a:latin typeface="Arial Black"/>
                <a:cs typeface="Arial Black"/>
              </a:rPr>
              <a:t>COMO VAI SER?</a:t>
            </a:r>
            <a:endParaRPr lang="en-US" sz="6000" dirty="0">
              <a:latin typeface="Arial Black"/>
              <a:cs typeface="Arial Black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7350249"/>
              </p:ext>
            </p:extLst>
          </p:nvPr>
        </p:nvGraphicFramePr>
        <p:xfrm>
          <a:off x="-909170" y="1172328"/>
          <a:ext cx="9750119" cy="5685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07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96" y="2932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PROCESSO DE SELEÇÃO</a:t>
            </a:r>
            <a:endParaRPr lang="en-US" sz="5400" dirty="0">
              <a:latin typeface="Arial Black"/>
              <a:cs typeface="Arial Black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9985814"/>
              </p:ext>
            </p:extLst>
          </p:nvPr>
        </p:nvGraphicFramePr>
        <p:xfrm>
          <a:off x="259760" y="1067840"/>
          <a:ext cx="8601024" cy="575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31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28"/>
            <a:ext cx="8229600" cy="1143000"/>
          </a:xfrm>
          <a:effectLst>
            <a:outerShdw blurRad="50800" dist="50800" dir="2700000" algn="tl" rotWithShape="0">
              <a:schemeClr val="accent1">
                <a:lumMod val="60000"/>
                <a:lumOff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5400" dirty="0" smtClean="0">
                <a:latin typeface="Arial Black"/>
                <a:cs typeface="Arial Black"/>
              </a:rPr>
              <a:t>CONTEÚDOS</a:t>
            </a:r>
            <a:endParaRPr lang="en-US" sz="5400" dirty="0">
              <a:latin typeface="Arial Black"/>
              <a:cs typeface="Arial Black"/>
            </a:endParaRPr>
          </a:p>
        </p:txBody>
      </p:sp>
      <p:pic>
        <p:nvPicPr>
          <p:cNvPr id="7" name="Picture 6" descr="Esquema_Robótica Educac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90" y="952387"/>
            <a:ext cx="9222198" cy="51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372</Words>
  <Application>Microsoft Macintosh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CONTEXTUALIZAÇÃO DO PROJETO</vt:lpstr>
      <vt:lpstr>CONTEXTUALIZAÇÃO DO PROJETO</vt:lpstr>
      <vt:lpstr>ROBÓTICA EDUCIONAL COMPETÊNCIAS A DESENVOLVER</vt:lpstr>
      <vt:lpstr>OBJETIVOS</vt:lpstr>
      <vt:lpstr>OBJETIVOS</vt:lpstr>
      <vt:lpstr>COMO VAI SER?</vt:lpstr>
      <vt:lpstr>PROCESSO DE SELEÇÃO</vt:lpstr>
      <vt:lpstr>CONTEÚDOS</vt:lpstr>
      <vt:lpstr>EQUIPE DE TRABALHO AIR – SOLUÇÕES INTELIGENTES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 Pugliese</dc:creator>
  <cp:lastModifiedBy>André  Pugliese</cp:lastModifiedBy>
  <cp:revision>18</cp:revision>
  <dcterms:created xsi:type="dcterms:W3CDTF">2014-02-13T11:24:56Z</dcterms:created>
  <dcterms:modified xsi:type="dcterms:W3CDTF">2014-02-17T13:41:25Z</dcterms:modified>
</cp:coreProperties>
</file>