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70" r:id="rId9"/>
    <p:sldId id="271" r:id="rId10"/>
    <p:sldId id="269" r:id="rId11"/>
    <p:sldId id="273" r:id="rId12"/>
    <p:sldId id="294" r:id="rId13"/>
    <p:sldId id="295" r:id="rId14"/>
    <p:sldId id="296" r:id="rId15"/>
    <p:sldId id="274" r:id="rId16"/>
    <p:sldId id="275" r:id="rId17"/>
    <p:sldId id="301" r:id="rId18"/>
    <p:sldId id="303" r:id="rId19"/>
    <p:sldId id="302" r:id="rId20"/>
    <p:sldId id="299" r:id="rId21"/>
    <p:sldId id="304" r:id="rId22"/>
    <p:sldId id="305" r:id="rId23"/>
    <p:sldId id="306" r:id="rId24"/>
    <p:sldId id="307" r:id="rId25"/>
    <p:sldId id="300" r:id="rId26"/>
    <p:sldId id="276" r:id="rId27"/>
    <p:sldId id="308" r:id="rId28"/>
    <p:sldId id="258" r:id="rId29"/>
    <p:sldId id="272" r:id="rId30"/>
    <p:sldId id="261" r:id="rId31"/>
    <p:sldId id="277" r:id="rId32"/>
    <p:sldId id="278" r:id="rId33"/>
    <p:sldId id="27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7" r:id="rId48"/>
    <p:sldId id="298" r:id="rId49"/>
    <p:sldId id="264" r:id="rId50"/>
    <p:sldId id="262" r:id="rId51"/>
    <p:sldId id="263" r:id="rId52"/>
    <p:sldId id="309" r:id="rId5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9900A-3958-4D39-B7E5-5A3A4F344F7B}" v="280" dt="2021-03-21T23:08:14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73913" autoAdjust="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Barbosa Sousa" userId="f9acd7f6-97f3-47e3-ac45-c5f2f7f47a11" providerId="ADAL" clId="{5959900A-3958-4D39-B7E5-5A3A4F344F7B}"/>
    <pc:docChg chg="undo redo custSel addSld delSld modSld sldOrd modMainMaster">
      <pc:chgData name="Ricardo Barbosa Sousa" userId="f9acd7f6-97f3-47e3-ac45-c5f2f7f47a11" providerId="ADAL" clId="{5959900A-3958-4D39-B7E5-5A3A4F344F7B}" dt="2021-03-22T10:42:04.687" v="41261" actId="20577"/>
      <pc:docMkLst>
        <pc:docMk/>
      </pc:docMkLst>
      <pc:sldChg chg="addSp delSp modSp mod chgLayout modNotesTx">
        <pc:chgData name="Ricardo Barbosa Sousa" userId="f9acd7f6-97f3-47e3-ac45-c5f2f7f47a11" providerId="ADAL" clId="{5959900A-3958-4D39-B7E5-5A3A4F344F7B}" dt="2021-03-21T18:58:46.235" v="26963" actId="790"/>
        <pc:sldMkLst>
          <pc:docMk/>
          <pc:sldMk cId="2359241804" sldId="256"/>
        </pc:sldMkLst>
        <pc:spChg chg="mod ord">
          <ac:chgData name="Ricardo Barbosa Sousa" userId="f9acd7f6-97f3-47e3-ac45-c5f2f7f47a11" providerId="ADAL" clId="{5959900A-3958-4D39-B7E5-5A3A4F344F7B}" dt="2021-03-20T12:09:37.900" v="973" actId="947"/>
          <ac:spMkLst>
            <pc:docMk/>
            <pc:sldMk cId="2359241804" sldId="256"/>
            <ac:spMk id="2" creationId="{ECEB4322-EE02-4673-A584-20BD6384CE09}"/>
          </ac:spMkLst>
        </pc:spChg>
        <pc:spChg chg="mod ord">
          <ac:chgData name="Ricardo Barbosa Sousa" userId="f9acd7f6-97f3-47e3-ac45-c5f2f7f47a11" providerId="ADAL" clId="{5959900A-3958-4D39-B7E5-5A3A4F344F7B}" dt="2021-03-20T12:11:06.319" v="987" actId="20577"/>
          <ac:spMkLst>
            <pc:docMk/>
            <pc:sldMk cId="2359241804" sldId="256"/>
            <ac:spMk id="3" creationId="{F7ADA88F-46C4-4BFE-82DC-94BD5EB6DF12}"/>
          </ac:spMkLst>
        </pc:spChg>
        <pc:picChg chg="add del mod">
          <ac:chgData name="Ricardo Barbosa Sousa" userId="f9acd7f6-97f3-47e3-ac45-c5f2f7f47a11" providerId="ADAL" clId="{5959900A-3958-4D39-B7E5-5A3A4F344F7B}" dt="2021-03-20T01:14:14.588" v="368" actId="478"/>
          <ac:picMkLst>
            <pc:docMk/>
            <pc:sldMk cId="2359241804" sldId="256"/>
            <ac:picMk id="5" creationId="{C92C1FA6-B430-4BF7-863F-E2C902B03B27}"/>
          </ac:picMkLst>
        </pc:picChg>
      </pc:sldChg>
      <pc:sldChg chg="modSp new mod chgLayout">
        <pc:chgData name="Ricardo Barbosa Sousa" userId="f9acd7f6-97f3-47e3-ac45-c5f2f7f47a11" providerId="ADAL" clId="{5959900A-3958-4D39-B7E5-5A3A4F344F7B}" dt="2021-03-20T23:28:58.118" v="16665" actId="20577"/>
        <pc:sldMkLst>
          <pc:docMk/>
          <pc:sldMk cId="3807725217" sldId="257"/>
        </pc:sldMkLst>
        <pc:spChg chg="mod ord">
          <ac:chgData name="Ricardo Barbosa Sousa" userId="f9acd7f6-97f3-47e3-ac45-c5f2f7f47a11" providerId="ADAL" clId="{5959900A-3958-4D39-B7E5-5A3A4F344F7B}" dt="2021-03-20T01:51:47.700" v="914" actId="700"/>
          <ac:spMkLst>
            <pc:docMk/>
            <pc:sldMk cId="3807725217" sldId="257"/>
            <ac:spMk id="2" creationId="{CDFD8B35-8B03-4B16-9FC4-FAB831F4B912}"/>
          </ac:spMkLst>
        </pc:spChg>
        <pc:spChg chg="mod ord">
          <ac:chgData name="Ricardo Barbosa Sousa" userId="f9acd7f6-97f3-47e3-ac45-c5f2f7f47a11" providerId="ADAL" clId="{5959900A-3958-4D39-B7E5-5A3A4F344F7B}" dt="2021-03-20T22:05:03.192" v="10634" actId="20577"/>
          <ac:spMkLst>
            <pc:docMk/>
            <pc:sldMk cId="3807725217" sldId="257"/>
            <ac:spMk id="3" creationId="{B65B3AC4-B2A3-47CB-934C-CD65F74F4CEB}"/>
          </ac:spMkLst>
        </pc:spChg>
        <pc:spChg chg="mod ord">
          <ac:chgData name="Ricardo Barbosa Sousa" userId="f9acd7f6-97f3-47e3-ac45-c5f2f7f47a11" providerId="ADAL" clId="{5959900A-3958-4D39-B7E5-5A3A4F344F7B}" dt="2021-03-20T23:28:58.118" v="16665" actId="20577"/>
          <ac:spMkLst>
            <pc:docMk/>
            <pc:sldMk cId="3807725217" sldId="257"/>
            <ac:spMk id="5" creationId="{262C9E60-F538-4CAB-8131-1AF346598A64}"/>
          </ac:spMkLst>
        </pc:spChg>
        <pc:spChg chg="mod ord">
          <ac:chgData name="Ricardo Barbosa Sousa" userId="f9acd7f6-97f3-47e3-ac45-c5f2f7f47a11" providerId="ADAL" clId="{5959900A-3958-4D39-B7E5-5A3A4F344F7B}" dt="2021-03-20T01:51:47.700" v="914" actId="700"/>
          <ac:spMkLst>
            <pc:docMk/>
            <pc:sldMk cId="3807725217" sldId="257"/>
            <ac:spMk id="6" creationId="{41E79075-60CE-499B-99ED-50741D68B8C6}"/>
          </ac:spMkLst>
        </pc:spChg>
      </pc:sldChg>
      <pc:sldChg chg="modSp new mod chgLayout modNotesTx">
        <pc:chgData name="Ricardo Barbosa Sousa" userId="f9acd7f6-97f3-47e3-ac45-c5f2f7f47a11" providerId="ADAL" clId="{5959900A-3958-4D39-B7E5-5A3A4F344F7B}" dt="2021-03-20T22:13:53.340" v="11166" actId="20577"/>
        <pc:sldMkLst>
          <pc:docMk/>
          <pc:sldMk cId="846616421" sldId="258"/>
        </pc:sldMkLst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2" creationId="{B7E5C2C4-0810-461D-97B5-C9C9894108D0}"/>
          </ac:spMkLst>
        </pc:spChg>
        <pc:spChg chg="mod ord">
          <ac:chgData name="Ricardo Barbosa Sousa" userId="f9acd7f6-97f3-47e3-ac45-c5f2f7f47a11" providerId="ADAL" clId="{5959900A-3958-4D39-B7E5-5A3A4F344F7B}" dt="2021-03-20T19:44:34.595" v="9415" actId="20577"/>
          <ac:spMkLst>
            <pc:docMk/>
            <pc:sldMk cId="846616421" sldId="258"/>
            <ac:spMk id="3" creationId="{9FF715F9-9551-4D48-9149-8F5CA6E5AE15}"/>
          </ac:spMkLst>
        </pc:spChg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5" creationId="{F049C1B8-D01A-4401-82DD-76FB3536797D}"/>
          </ac:spMkLst>
        </pc:spChg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6" creationId="{1616E82B-68BD-4B4A-98C0-EF5446EB37D8}"/>
          </ac:spMkLst>
        </pc:spChg>
      </pc:sldChg>
      <pc:sldChg chg="add del">
        <pc:chgData name="Ricardo Barbosa Sousa" userId="f9acd7f6-97f3-47e3-ac45-c5f2f7f47a11" providerId="ADAL" clId="{5959900A-3958-4D39-B7E5-5A3A4F344F7B}" dt="2021-03-20T01:54:02.739" v="918" actId="47"/>
        <pc:sldMkLst>
          <pc:docMk/>
          <pc:sldMk cId="318069329" sldId="259"/>
        </pc:sldMkLst>
      </pc:sldChg>
      <pc:sldChg chg="add del">
        <pc:chgData name="Ricardo Barbosa Sousa" userId="f9acd7f6-97f3-47e3-ac45-c5f2f7f47a11" providerId="ADAL" clId="{5959900A-3958-4D39-B7E5-5A3A4F344F7B}" dt="2021-03-20T12:09:54.346" v="975" actId="47"/>
        <pc:sldMkLst>
          <pc:docMk/>
          <pc:sldMk cId="2418070732" sldId="259"/>
        </pc:sldMkLst>
      </pc:sldChg>
      <pc:sldChg chg="new del">
        <pc:chgData name="Ricardo Barbosa Sousa" userId="f9acd7f6-97f3-47e3-ac45-c5f2f7f47a11" providerId="ADAL" clId="{5959900A-3958-4D39-B7E5-5A3A4F344F7B}" dt="2021-03-20T01:54:15.676" v="921" actId="47"/>
        <pc:sldMkLst>
          <pc:docMk/>
          <pc:sldMk cId="1230790396" sldId="260"/>
        </pc:sldMkLst>
      </pc:sldChg>
      <pc:sldChg chg="modSp new mod modNotesTx">
        <pc:chgData name="Ricardo Barbosa Sousa" userId="f9acd7f6-97f3-47e3-ac45-c5f2f7f47a11" providerId="ADAL" clId="{5959900A-3958-4D39-B7E5-5A3A4F344F7B}" dt="2021-03-22T08:55:05.075" v="41181" actId="20577"/>
        <pc:sldMkLst>
          <pc:docMk/>
          <pc:sldMk cId="1771250445" sldId="260"/>
        </pc:sldMkLst>
        <pc:spChg chg="mod">
          <ac:chgData name="Ricardo Barbosa Sousa" userId="f9acd7f6-97f3-47e3-ac45-c5f2f7f47a11" providerId="ADAL" clId="{5959900A-3958-4D39-B7E5-5A3A4F344F7B}" dt="2021-03-20T15:21:51.116" v="2898" actId="20577"/>
          <ac:spMkLst>
            <pc:docMk/>
            <pc:sldMk cId="1771250445" sldId="260"/>
            <ac:spMk id="2" creationId="{966ABCEA-4DB8-4B44-BAB0-9EDAA636412E}"/>
          </ac:spMkLst>
        </pc:spChg>
        <pc:spChg chg="mod">
          <ac:chgData name="Ricardo Barbosa Sousa" userId="f9acd7f6-97f3-47e3-ac45-c5f2f7f47a11" providerId="ADAL" clId="{5959900A-3958-4D39-B7E5-5A3A4F344F7B}" dt="2021-03-22T08:55:05.075" v="41181" actId="20577"/>
          <ac:spMkLst>
            <pc:docMk/>
            <pc:sldMk cId="1771250445" sldId="260"/>
            <ac:spMk id="3" creationId="{BD68D6A4-F19C-4FE8-A193-955606359A9E}"/>
          </ac:spMkLst>
        </pc:spChg>
      </pc:sldChg>
      <pc:sldChg chg="add">
        <pc:chgData name="Ricardo Barbosa Sousa" userId="f9acd7f6-97f3-47e3-ac45-c5f2f7f47a11" providerId="ADAL" clId="{5959900A-3958-4D39-B7E5-5A3A4F344F7B}" dt="2021-03-20T12:09:52.089" v="974"/>
        <pc:sldMkLst>
          <pc:docMk/>
          <pc:sldMk cId="2057165626" sldId="261"/>
        </pc:sldMkLst>
      </pc:sldChg>
      <pc:sldChg chg="modSp new mod ord modNotesTx">
        <pc:chgData name="Ricardo Barbosa Sousa" userId="f9acd7f6-97f3-47e3-ac45-c5f2f7f47a11" providerId="ADAL" clId="{5959900A-3958-4D39-B7E5-5A3A4F344F7B}" dt="2021-03-21T21:57:51.750" v="37056" actId="313"/>
        <pc:sldMkLst>
          <pc:docMk/>
          <pc:sldMk cId="3737001178" sldId="262"/>
        </pc:sldMkLst>
        <pc:spChg chg="mod">
          <ac:chgData name="Ricardo Barbosa Sousa" userId="f9acd7f6-97f3-47e3-ac45-c5f2f7f47a11" providerId="ADAL" clId="{5959900A-3958-4D39-B7E5-5A3A4F344F7B}" dt="2021-03-20T15:00:45.812" v="2435" actId="20577"/>
          <ac:spMkLst>
            <pc:docMk/>
            <pc:sldMk cId="3737001178" sldId="262"/>
            <ac:spMk id="2" creationId="{B1927636-6F11-40AE-8F91-9B0208B4B5D6}"/>
          </ac:spMkLst>
        </pc:spChg>
        <pc:spChg chg="mod">
          <ac:chgData name="Ricardo Barbosa Sousa" userId="f9acd7f6-97f3-47e3-ac45-c5f2f7f47a11" providerId="ADAL" clId="{5959900A-3958-4D39-B7E5-5A3A4F344F7B}" dt="2021-03-21T21:57:51.750" v="37056" actId="313"/>
          <ac:spMkLst>
            <pc:docMk/>
            <pc:sldMk cId="3737001178" sldId="262"/>
            <ac:spMk id="3" creationId="{2CBFD4F6-A759-4B9D-BF03-55E8BC9C3027}"/>
          </ac:spMkLst>
        </pc:spChg>
      </pc:sldChg>
      <pc:sldChg chg="modSp new mod ord">
        <pc:chgData name="Ricardo Barbosa Sousa" userId="f9acd7f6-97f3-47e3-ac45-c5f2f7f47a11" providerId="ADAL" clId="{5959900A-3958-4D39-B7E5-5A3A4F344F7B}" dt="2021-03-21T21:57:21.551" v="37017" actId="20577"/>
        <pc:sldMkLst>
          <pc:docMk/>
          <pc:sldMk cId="1593464147" sldId="263"/>
        </pc:sldMkLst>
        <pc:spChg chg="mod">
          <ac:chgData name="Ricardo Barbosa Sousa" userId="f9acd7f6-97f3-47e3-ac45-c5f2f7f47a11" providerId="ADAL" clId="{5959900A-3958-4D39-B7E5-5A3A4F344F7B}" dt="2021-03-20T15:00:52.856" v="2436" actId="20577"/>
          <ac:spMkLst>
            <pc:docMk/>
            <pc:sldMk cId="1593464147" sldId="263"/>
            <ac:spMk id="2" creationId="{C2A306B5-4D7B-419D-A4BF-CBC0DF8473A3}"/>
          </ac:spMkLst>
        </pc:spChg>
        <pc:spChg chg="mod">
          <ac:chgData name="Ricardo Barbosa Sousa" userId="f9acd7f6-97f3-47e3-ac45-c5f2f7f47a11" providerId="ADAL" clId="{5959900A-3958-4D39-B7E5-5A3A4F344F7B}" dt="2021-03-21T21:57:21.551" v="37017" actId="20577"/>
          <ac:spMkLst>
            <pc:docMk/>
            <pc:sldMk cId="1593464147" sldId="263"/>
            <ac:spMk id="3" creationId="{A1907EFE-0B62-41CB-AF86-5B10662A7E83}"/>
          </ac:spMkLst>
        </pc:spChg>
      </pc:sldChg>
      <pc:sldChg chg="modSp new mod ord">
        <pc:chgData name="Ricardo Barbosa Sousa" userId="f9acd7f6-97f3-47e3-ac45-c5f2f7f47a11" providerId="ADAL" clId="{5959900A-3958-4D39-B7E5-5A3A4F344F7B}" dt="2021-03-20T19:47:58.493" v="9546" actId="20577"/>
        <pc:sldMkLst>
          <pc:docMk/>
          <pc:sldMk cId="1691327873" sldId="264"/>
        </pc:sldMkLst>
        <pc:spChg chg="mod">
          <ac:chgData name="Ricardo Barbosa Sousa" userId="f9acd7f6-97f3-47e3-ac45-c5f2f7f47a11" providerId="ADAL" clId="{5959900A-3958-4D39-B7E5-5A3A4F344F7B}" dt="2021-03-20T15:06:58.608" v="2599"/>
          <ac:spMkLst>
            <pc:docMk/>
            <pc:sldMk cId="1691327873" sldId="264"/>
            <ac:spMk id="2" creationId="{B04379AF-D73F-4152-A035-9F2F66EC714C}"/>
          </ac:spMkLst>
        </pc:spChg>
        <pc:spChg chg="mod">
          <ac:chgData name="Ricardo Barbosa Sousa" userId="f9acd7f6-97f3-47e3-ac45-c5f2f7f47a11" providerId="ADAL" clId="{5959900A-3958-4D39-B7E5-5A3A4F344F7B}" dt="2021-03-20T19:47:58.493" v="9546" actId="20577"/>
          <ac:spMkLst>
            <pc:docMk/>
            <pc:sldMk cId="1691327873" sldId="264"/>
            <ac:spMk id="3" creationId="{D19ABC13-7F0C-45FF-9ADC-DBD0E6A1C002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19:09:20.293" v="28637" actId="20577"/>
        <pc:sldMkLst>
          <pc:docMk/>
          <pc:sldMk cId="1358921713" sldId="265"/>
        </pc:sldMkLst>
        <pc:spChg chg="mod">
          <ac:chgData name="Ricardo Barbosa Sousa" userId="f9acd7f6-97f3-47e3-ac45-c5f2f7f47a11" providerId="ADAL" clId="{5959900A-3958-4D39-B7E5-5A3A4F344F7B}" dt="2021-03-20T15:41:06.201" v="4123" actId="20577"/>
          <ac:spMkLst>
            <pc:docMk/>
            <pc:sldMk cId="1358921713" sldId="265"/>
            <ac:spMk id="2" creationId="{DC3E6EE1-D91D-438A-8472-6BA26643E451}"/>
          </ac:spMkLst>
        </pc:spChg>
        <pc:spChg chg="mod">
          <ac:chgData name="Ricardo Barbosa Sousa" userId="f9acd7f6-97f3-47e3-ac45-c5f2f7f47a11" providerId="ADAL" clId="{5959900A-3958-4D39-B7E5-5A3A4F344F7B}" dt="2021-03-20T16:21:41.231" v="5808" actId="20577"/>
          <ac:spMkLst>
            <pc:docMk/>
            <pc:sldMk cId="1358921713" sldId="265"/>
            <ac:spMk id="3" creationId="{CE114E92-EEA4-4C25-A5F8-A00B21EA39D8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2T10:40:57.961" v="41246" actId="20577"/>
        <pc:sldMkLst>
          <pc:docMk/>
          <pc:sldMk cId="1137604240" sldId="266"/>
        </pc:sldMkLst>
        <pc:spChg chg="mod">
          <ac:chgData name="Ricardo Barbosa Sousa" userId="f9acd7f6-97f3-47e3-ac45-c5f2f7f47a11" providerId="ADAL" clId="{5959900A-3958-4D39-B7E5-5A3A4F344F7B}" dt="2021-03-20T16:11:17.590" v="5324" actId="20577"/>
          <ac:spMkLst>
            <pc:docMk/>
            <pc:sldMk cId="1137604240" sldId="266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5959900A-3958-4D39-B7E5-5A3A4F344F7B}" dt="2021-03-22T10:40:57.961" v="41246" actId="20577"/>
          <ac:spMkLst>
            <pc:docMk/>
            <pc:sldMk cId="1137604240" sldId="266"/>
            <ac:spMk id="3" creationId="{1AD050B5-0213-415D-A85D-21AC346B031C}"/>
          </ac:spMkLst>
        </pc:spChg>
      </pc:sldChg>
      <pc:sldChg chg="addSp modSp new mod modNotesTx">
        <pc:chgData name="Ricardo Barbosa Sousa" userId="f9acd7f6-97f3-47e3-ac45-c5f2f7f47a11" providerId="ADAL" clId="{5959900A-3958-4D39-B7E5-5A3A4F344F7B}" dt="2021-03-21T19:19:53.393" v="30197" actId="20577"/>
        <pc:sldMkLst>
          <pc:docMk/>
          <pc:sldMk cId="2057794507" sldId="267"/>
        </pc:sldMkLst>
        <pc:spChg chg="mod">
          <ac:chgData name="Ricardo Barbosa Sousa" userId="f9acd7f6-97f3-47e3-ac45-c5f2f7f47a11" providerId="ADAL" clId="{5959900A-3958-4D39-B7E5-5A3A4F344F7B}" dt="2021-03-20T17:08:04.764" v="7828"/>
          <ac:spMkLst>
            <pc:docMk/>
            <pc:sldMk cId="2057794507" sldId="267"/>
            <ac:spMk id="2" creationId="{3D27A4A2-A7F2-403D-BBE1-BD32168F78EC}"/>
          </ac:spMkLst>
        </pc:spChg>
        <pc:spChg chg="mod">
          <ac:chgData name="Ricardo Barbosa Sousa" userId="f9acd7f6-97f3-47e3-ac45-c5f2f7f47a11" providerId="ADAL" clId="{5959900A-3958-4D39-B7E5-5A3A4F344F7B}" dt="2021-03-20T17:03:40.682" v="7416" actId="122"/>
          <ac:spMkLst>
            <pc:docMk/>
            <pc:sldMk cId="2057794507" sldId="267"/>
            <ac:spMk id="3" creationId="{80781D52-C7F6-4591-A835-595E90702E81}"/>
          </ac:spMkLst>
        </pc:spChg>
        <pc:cxnChg chg="add mod">
          <ac:chgData name="Ricardo Barbosa Sousa" userId="f9acd7f6-97f3-47e3-ac45-c5f2f7f47a11" providerId="ADAL" clId="{5959900A-3958-4D39-B7E5-5A3A4F344F7B}" dt="2021-03-20T17:03:06.114" v="7386" actId="1076"/>
          <ac:cxnSpMkLst>
            <pc:docMk/>
            <pc:sldMk cId="2057794507" sldId="267"/>
            <ac:cxnSpMk id="8" creationId="{89AF9B79-5A3D-4FDD-91C5-45A01A87CA85}"/>
          </ac:cxnSpMkLst>
        </pc:cxnChg>
      </pc:sldChg>
      <pc:sldChg chg="addSp delSp modSp new mod modClrScheme chgLayout modNotesTx">
        <pc:chgData name="Ricardo Barbosa Sousa" userId="f9acd7f6-97f3-47e3-ac45-c5f2f7f47a11" providerId="ADAL" clId="{5959900A-3958-4D39-B7E5-5A3A4F344F7B}" dt="2021-03-21T19:20:43.575" v="30251" actId="313"/>
        <pc:sldMkLst>
          <pc:docMk/>
          <pc:sldMk cId="2966772525" sldId="268"/>
        </pc:sldMkLst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2" creationId="{45948827-3FAD-41B9-9411-243C04AE994A}"/>
          </ac:spMkLst>
        </pc:spChg>
        <pc:spChg chg="del mod ord">
          <ac:chgData name="Ricardo Barbosa Sousa" userId="f9acd7f6-97f3-47e3-ac45-c5f2f7f47a11" providerId="ADAL" clId="{5959900A-3958-4D39-B7E5-5A3A4F344F7B}" dt="2021-03-20T18:37:50.350" v="7903" actId="700"/>
          <ac:spMkLst>
            <pc:docMk/>
            <pc:sldMk cId="2966772525" sldId="268"/>
            <ac:spMk id="3" creationId="{C1253B81-8FC9-4164-8D25-8C2B8C4472BB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4" creationId="{C297AA72-6FD6-4872-8930-9F826DAC136E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5" creationId="{F5D82936-2B48-4FF4-AD64-79A7604BA731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6" creationId="{77048813-18FA-4CDF-AA8F-C9D38936DDE4}"/>
          </ac:spMkLst>
        </pc:spChg>
        <pc:spChg chg="add mod ord">
          <ac:chgData name="Ricardo Barbosa Sousa" userId="f9acd7f6-97f3-47e3-ac45-c5f2f7f47a11" providerId="ADAL" clId="{5959900A-3958-4D39-B7E5-5A3A4F344F7B}" dt="2021-03-20T19:00:04.791" v="8197" actId="20577"/>
          <ac:spMkLst>
            <pc:docMk/>
            <pc:sldMk cId="2966772525" sldId="268"/>
            <ac:spMk id="7" creationId="{D6F477D1-AC0B-4825-A7E6-5D5C33D2D2C3}"/>
          </ac:spMkLst>
        </pc:spChg>
        <pc:spChg chg="add del 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8" creationId="{010275F5-B683-430E-8DE7-A96C324B33DB}"/>
          </ac:spMkLst>
        </pc:spChg>
        <pc:spChg chg="add mod topLvl">
          <ac:chgData name="Ricardo Barbosa Sousa" userId="f9acd7f6-97f3-47e3-ac45-c5f2f7f47a11" providerId="ADAL" clId="{5959900A-3958-4D39-B7E5-5A3A4F344F7B}" dt="2021-03-20T19:33:06.712" v="8741" actId="14100"/>
          <ac:spMkLst>
            <pc:docMk/>
            <pc:sldMk cId="2966772525" sldId="268"/>
            <ac:spMk id="11" creationId="{8A28B5EE-DA72-4AEF-99AC-DDD1227AAF8D}"/>
          </ac:spMkLst>
        </pc:spChg>
        <pc:spChg chg="add mod topLvl">
          <ac:chgData name="Ricardo Barbosa Sousa" userId="f9acd7f6-97f3-47e3-ac45-c5f2f7f47a11" providerId="ADAL" clId="{5959900A-3958-4D39-B7E5-5A3A4F344F7B}" dt="2021-03-21T10:30:59.935" v="19621" actId="164"/>
          <ac:spMkLst>
            <pc:docMk/>
            <pc:sldMk cId="2966772525" sldId="268"/>
            <ac:spMk id="17" creationId="{5A60B94C-59BA-4E96-AB5E-4822BC875845}"/>
          </ac:spMkLst>
        </pc:spChg>
        <pc:grpChg chg="add mod">
          <ac:chgData name="Ricardo Barbosa Sousa" userId="f9acd7f6-97f3-47e3-ac45-c5f2f7f47a11" providerId="ADAL" clId="{5959900A-3958-4D39-B7E5-5A3A4F344F7B}" dt="2021-03-21T10:30:59.935" v="19621" actId="164"/>
          <ac:grpSpMkLst>
            <pc:docMk/>
            <pc:sldMk cId="2966772525" sldId="268"/>
            <ac:grpSpMk id="3" creationId="{A0D71F6C-24CE-48CC-ABD3-3A21B350522D}"/>
          </ac:grpSpMkLst>
        </pc:grpChg>
        <pc:grpChg chg="add del mod">
          <ac:chgData name="Ricardo Barbosa Sousa" userId="f9acd7f6-97f3-47e3-ac45-c5f2f7f47a11" providerId="ADAL" clId="{5959900A-3958-4D39-B7E5-5A3A4F344F7B}" dt="2021-03-20T19:20:21.044" v="8538" actId="165"/>
          <ac:grpSpMkLst>
            <pc:docMk/>
            <pc:sldMk cId="2966772525" sldId="268"/>
            <ac:grpSpMk id="12" creationId="{25751F08-4B37-4FE3-8CCB-DAFC47EF6D29}"/>
          </ac:grpSpMkLst>
        </pc:grpChg>
        <pc:grpChg chg="add del mod">
          <ac:chgData name="Ricardo Barbosa Sousa" userId="f9acd7f6-97f3-47e3-ac45-c5f2f7f47a11" providerId="ADAL" clId="{5959900A-3958-4D39-B7E5-5A3A4F344F7B}" dt="2021-03-20T19:30:25.295" v="8717" actId="165"/>
          <ac:grpSpMkLst>
            <pc:docMk/>
            <pc:sldMk cId="2966772525" sldId="268"/>
            <ac:grpSpMk id="18" creationId="{D9C33656-2E94-4805-8E65-A589CB3CE221}"/>
          </ac:grpSpMkLst>
        </pc:grpChg>
        <pc:grpChg chg="add mod">
          <ac:chgData name="Ricardo Barbosa Sousa" userId="f9acd7f6-97f3-47e3-ac45-c5f2f7f47a11" providerId="ADAL" clId="{5959900A-3958-4D39-B7E5-5A3A4F344F7B}" dt="2021-03-20T19:29:50.750" v="8712" actId="164"/>
          <ac:grpSpMkLst>
            <pc:docMk/>
            <pc:sldMk cId="2966772525" sldId="268"/>
            <ac:grpSpMk id="19" creationId="{96DB79EA-D235-44F8-9357-78324C2F0AE1}"/>
          </ac:grpSpMkLst>
        </pc:grpChg>
        <pc:picChg chg="add mod topLvl">
          <ac:chgData name="Ricardo Barbosa Sousa" userId="f9acd7f6-97f3-47e3-ac45-c5f2f7f47a11" providerId="ADAL" clId="{5959900A-3958-4D39-B7E5-5A3A4F344F7B}" dt="2021-03-20T19:29:50.750" v="8712" actId="164"/>
          <ac:picMkLst>
            <pc:docMk/>
            <pc:sldMk cId="2966772525" sldId="268"/>
            <ac:picMk id="10" creationId="{90B30D22-1B53-4993-80D9-34326EDC5A2B}"/>
          </ac:picMkLst>
        </pc:picChg>
        <pc:picChg chg="add mod topLvl">
          <ac:chgData name="Ricardo Barbosa Sousa" userId="f9acd7f6-97f3-47e3-ac45-c5f2f7f47a11" providerId="ADAL" clId="{5959900A-3958-4D39-B7E5-5A3A4F344F7B}" dt="2021-03-21T10:30:59.935" v="19621" actId="164"/>
          <ac:picMkLst>
            <pc:docMk/>
            <pc:sldMk cId="2966772525" sldId="268"/>
            <ac:picMk id="14" creationId="{DD9DA6A2-F38B-4CE8-98A8-F71BD26609A3}"/>
          </ac:picMkLst>
        </pc:picChg>
        <pc:picChg chg="add mod topLvl">
          <ac:chgData name="Ricardo Barbosa Sousa" userId="f9acd7f6-97f3-47e3-ac45-c5f2f7f47a11" providerId="ADAL" clId="{5959900A-3958-4D39-B7E5-5A3A4F344F7B}" dt="2021-03-21T10:30:59.935" v="19621" actId="164"/>
          <ac:picMkLst>
            <pc:docMk/>
            <pc:sldMk cId="2966772525" sldId="268"/>
            <ac:picMk id="16" creationId="{B877D416-6DB0-41FF-A3DA-314312B80C91}"/>
          </ac:picMkLst>
        </pc:picChg>
      </pc:sldChg>
      <pc:sldChg chg="modSp new mod modNotesTx">
        <pc:chgData name="Ricardo Barbosa Sousa" userId="f9acd7f6-97f3-47e3-ac45-c5f2f7f47a11" providerId="ADAL" clId="{5959900A-3958-4D39-B7E5-5A3A4F344F7B}" dt="2021-03-21T19:34:49.324" v="32066" actId="20577"/>
        <pc:sldMkLst>
          <pc:docMk/>
          <pc:sldMk cId="1802358792" sldId="269"/>
        </pc:sldMkLst>
        <pc:spChg chg="mod">
          <ac:chgData name="Ricardo Barbosa Sousa" userId="f9acd7f6-97f3-47e3-ac45-c5f2f7f47a11" providerId="ADAL" clId="{5959900A-3958-4D39-B7E5-5A3A4F344F7B}" dt="2021-03-20T17:09:30.478" v="7902" actId="20577"/>
          <ac:spMkLst>
            <pc:docMk/>
            <pc:sldMk cId="1802358792" sldId="269"/>
            <ac:spMk id="2" creationId="{CEB193FF-97DC-41D2-87BE-BB3408AF2E9B}"/>
          </ac:spMkLst>
        </pc:spChg>
        <pc:spChg chg="mod">
          <ac:chgData name="Ricardo Barbosa Sousa" userId="f9acd7f6-97f3-47e3-ac45-c5f2f7f47a11" providerId="ADAL" clId="{5959900A-3958-4D39-B7E5-5A3A4F344F7B}" dt="2021-03-20T23:55:28.637" v="17800" actId="20577"/>
          <ac:spMkLst>
            <pc:docMk/>
            <pc:sldMk cId="1802358792" sldId="269"/>
            <ac:spMk id="3" creationId="{A0E975E3-6049-4F69-9DCF-0BECE63512F7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1T19:21:29.765" v="30271" actId="790"/>
        <pc:sldMkLst>
          <pc:docMk/>
          <pc:sldMk cId="710443044" sldId="270"/>
        </pc:sldMkLst>
        <pc:spChg chg="mod">
          <ac:chgData name="Ricardo Barbosa Sousa" userId="f9acd7f6-97f3-47e3-ac45-c5f2f7f47a11" providerId="ADAL" clId="{5959900A-3958-4D39-B7E5-5A3A4F344F7B}" dt="2021-03-21T10:31:21.274" v="19624" actId="20577"/>
          <ac:spMkLst>
            <pc:docMk/>
            <pc:sldMk cId="710443044" sldId="270"/>
            <ac:spMk id="7" creationId="{D6F477D1-AC0B-4825-A7E6-5D5C33D2D2C3}"/>
          </ac:spMkLst>
        </pc:spChg>
        <pc:spChg chg="add mod topLvl">
          <ac:chgData name="Ricardo Barbosa Sousa" userId="f9acd7f6-97f3-47e3-ac45-c5f2f7f47a11" providerId="ADAL" clId="{5959900A-3958-4D39-B7E5-5A3A4F344F7B}" dt="2021-03-20T22:59:17.429" v="14779" actId="1076"/>
          <ac:spMkLst>
            <pc:docMk/>
            <pc:sldMk cId="710443044" sldId="270"/>
            <ac:spMk id="16" creationId="{F9FCDA36-1666-4F08-8842-8CB610A6AE25}"/>
          </ac:spMkLst>
        </pc:spChg>
        <pc:spChg chg="add mod">
          <ac:chgData name="Ricardo Barbosa Sousa" userId="f9acd7f6-97f3-47e3-ac45-c5f2f7f47a11" providerId="ADAL" clId="{5959900A-3958-4D39-B7E5-5A3A4F344F7B}" dt="2021-03-20T19:32:53.080" v="8739" actId="164"/>
          <ac:spMkLst>
            <pc:docMk/>
            <pc:sldMk cId="710443044" sldId="270"/>
            <ac:spMk id="24" creationId="{F9CF9100-AC92-4A1F-B4E7-5F54EB7E8152}"/>
          </ac:spMkLst>
        </pc:spChg>
        <pc:grpChg chg="add del mod">
          <ac:chgData name="Ricardo Barbosa Sousa" userId="f9acd7f6-97f3-47e3-ac45-c5f2f7f47a11" providerId="ADAL" clId="{5959900A-3958-4D39-B7E5-5A3A4F344F7B}" dt="2021-03-20T19:20:43.042" v="8543" actId="165"/>
          <ac:grpSpMkLst>
            <pc:docMk/>
            <pc:sldMk cId="710443044" sldId="270"/>
            <ac:grpSpMk id="17" creationId="{06A5BDFF-E12B-4D9A-9C7B-8C2435D5E4D7}"/>
          </ac:grpSpMkLst>
        </pc:grpChg>
        <pc:grpChg chg="add del mod">
          <ac:chgData name="Ricardo Barbosa Sousa" userId="f9acd7f6-97f3-47e3-ac45-c5f2f7f47a11" providerId="ADAL" clId="{5959900A-3958-4D39-B7E5-5A3A4F344F7B}" dt="2021-03-20T19:29:58.511" v="8713" actId="165"/>
          <ac:grpSpMkLst>
            <pc:docMk/>
            <pc:sldMk cId="710443044" sldId="270"/>
            <ac:grpSpMk id="19" creationId="{4D588686-D67F-4E09-82EF-5017F47843DC}"/>
          </ac:grpSpMkLst>
        </pc:grpChg>
        <pc:grpChg chg="add mod">
          <ac:chgData name="Ricardo Barbosa Sousa" userId="f9acd7f6-97f3-47e3-ac45-c5f2f7f47a11" providerId="ADAL" clId="{5959900A-3958-4D39-B7E5-5A3A4F344F7B}" dt="2021-03-20T19:30:07.640" v="8715" actId="164"/>
          <ac:grpSpMkLst>
            <pc:docMk/>
            <pc:sldMk cId="710443044" sldId="270"/>
            <ac:grpSpMk id="22" creationId="{CBA24BE5-AB9F-4227-A604-59249E25D982}"/>
          </ac:grpSpMkLst>
        </pc:grpChg>
        <pc:grpChg chg="add mod">
          <ac:chgData name="Ricardo Barbosa Sousa" userId="f9acd7f6-97f3-47e3-ac45-c5f2f7f47a11" providerId="ADAL" clId="{5959900A-3958-4D39-B7E5-5A3A4F344F7B}" dt="2021-03-20T19:32:53.080" v="8739" actId="164"/>
          <ac:grpSpMkLst>
            <pc:docMk/>
            <pc:sldMk cId="710443044" sldId="270"/>
            <ac:grpSpMk id="25" creationId="{95941475-29F6-41A6-9A0B-4437C2B9C224}"/>
          </ac:grpSpMkLst>
        </pc:grp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8" creationId="{53F10B10-BD6B-4B5D-BD72-0FAADA9794A9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0" creationId="{B773CC30-B2EF-4422-9202-F1BE8A7CA040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2" creationId="{BE765FE9-7FF7-4AC2-B481-C6FAD35B7793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4" creationId="{7973A5D2-51A3-4143-B780-47D05A805533}"/>
          </ac:picMkLst>
        </pc:picChg>
        <pc:picChg chg="add del mod">
          <ac:chgData name="Ricardo Barbosa Sousa" userId="f9acd7f6-97f3-47e3-ac45-c5f2f7f47a11" providerId="ADAL" clId="{5959900A-3958-4D39-B7E5-5A3A4F344F7B}" dt="2021-03-20T19:17:32.410" v="8518" actId="478"/>
          <ac:picMkLst>
            <pc:docMk/>
            <pc:sldMk cId="710443044" sldId="270"/>
            <ac:picMk id="15" creationId="{4E79EE00-647A-445F-BB98-8FF3401B1D2E}"/>
          </ac:picMkLst>
        </pc:picChg>
        <pc:picChg chg="add del mod">
          <ac:chgData name="Ricardo Barbosa Sousa" userId="f9acd7f6-97f3-47e3-ac45-c5f2f7f47a11" providerId="ADAL" clId="{5959900A-3958-4D39-B7E5-5A3A4F344F7B}" dt="2021-03-21T10:31:15.604" v="19623" actId="21"/>
          <ac:picMkLst>
            <pc:docMk/>
            <pc:sldMk cId="710443044" sldId="270"/>
            <ac:picMk id="17" creationId="{C6B5722A-83D5-4DF2-94CB-D989F3D18AE6}"/>
          </ac:picMkLst>
        </pc:picChg>
        <pc:picChg chg="add del mod ord">
          <ac:chgData name="Ricardo Barbosa Sousa" userId="f9acd7f6-97f3-47e3-ac45-c5f2f7f47a11" providerId="ADAL" clId="{5959900A-3958-4D39-B7E5-5A3A4F344F7B}" dt="2021-03-20T19:21:05.285" v="8549" actId="478"/>
          <ac:picMkLst>
            <pc:docMk/>
            <pc:sldMk cId="710443044" sldId="270"/>
            <ac:picMk id="18" creationId="{3E9C0F56-28A5-4A4E-9116-D98707E0875E}"/>
          </ac:picMkLst>
        </pc:picChg>
        <pc:picChg chg="add mod">
          <ac:chgData name="Ricardo Barbosa Sousa" userId="f9acd7f6-97f3-47e3-ac45-c5f2f7f47a11" providerId="ADAL" clId="{5959900A-3958-4D39-B7E5-5A3A4F344F7B}" dt="2021-03-20T19:32:53.080" v="8739" actId="164"/>
          <ac:picMkLst>
            <pc:docMk/>
            <pc:sldMk cId="710443044" sldId="270"/>
            <ac:picMk id="21" creationId="{83151745-C18D-4F04-96B7-3D953E9D9B92}"/>
          </ac:picMkLst>
        </pc:picChg>
        <pc:picChg chg="add del mod">
          <ac:chgData name="Ricardo Barbosa Sousa" userId="f9acd7f6-97f3-47e3-ac45-c5f2f7f47a11" providerId="ADAL" clId="{5959900A-3958-4D39-B7E5-5A3A4F344F7B}" dt="2021-03-20T19:32:54.614" v="8740" actId="478"/>
          <ac:picMkLst>
            <pc:docMk/>
            <pc:sldMk cId="710443044" sldId="270"/>
            <ac:picMk id="23" creationId="{EA78B906-ABED-4A96-AC3B-691569C8E68C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1T19:27:53.284" v="30959" actId="20577"/>
        <pc:sldMkLst>
          <pc:docMk/>
          <pc:sldMk cId="3205097552" sldId="271"/>
        </pc:sldMkLst>
        <pc:spChg chg="mod">
          <ac:chgData name="Ricardo Barbosa Sousa" userId="f9acd7f6-97f3-47e3-ac45-c5f2f7f47a11" providerId="ADAL" clId="{5959900A-3958-4D39-B7E5-5A3A4F344F7B}" dt="2021-03-20T19:33:27.006" v="8744"/>
          <ac:spMkLst>
            <pc:docMk/>
            <pc:sldMk cId="3205097552" sldId="271"/>
            <ac:spMk id="2" creationId="{CEB193FF-97DC-41D2-87BE-BB3408AF2E9B}"/>
          </ac:spMkLst>
        </pc:spChg>
        <pc:spChg chg="mod">
          <ac:chgData name="Ricardo Barbosa Sousa" userId="f9acd7f6-97f3-47e3-ac45-c5f2f7f47a11" providerId="ADAL" clId="{5959900A-3958-4D39-B7E5-5A3A4F344F7B}" dt="2021-03-21T19:26:05.206" v="30672" actId="20577"/>
          <ac:spMkLst>
            <pc:docMk/>
            <pc:sldMk cId="3205097552" sldId="271"/>
            <ac:spMk id="3" creationId="{A0E975E3-6049-4F69-9DCF-0BECE63512F7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1T23:07:24.436" v="41170"/>
        <pc:sldMkLst>
          <pc:docMk/>
          <pc:sldMk cId="2481325518" sldId="272"/>
        </pc:sldMkLst>
        <pc:spChg chg="mod">
          <ac:chgData name="Ricardo Barbosa Sousa" userId="f9acd7f6-97f3-47e3-ac45-c5f2f7f47a11" providerId="ADAL" clId="{5959900A-3958-4D39-B7E5-5A3A4F344F7B}" dt="2021-03-21T23:07:24.436" v="41170"/>
          <ac:spMkLst>
            <pc:docMk/>
            <pc:sldMk cId="2481325518" sldId="272"/>
            <ac:spMk id="3" creationId="{9FF715F9-9551-4D48-9149-8F5CA6E5AE15}"/>
          </ac:spMkLst>
        </pc:spChg>
        <pc:spChg chg="add del">
          <ac:chgData name="Ricardo Barbosa Sousa" userId="f9acd7f6-97f3-47e3-ac45-c5f2f7f47a11" providerId="ADAL" clId="{5959900A-3958-4D39-B7E5-5A3A4F344F7B}" dt="2021-03-20T20:06:23.721" v="10396"/>
          <ac:spMkLst>
            <pc:docMk/>
            <pc:sldMk cId="2481325518" sldId="272"/>
            <ac:spMk id="4" creationId="{FA5A8E30-C7F3-45ED-8EEF-CFC8794FDD8D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8" creationId="{8508F1D4-6006-47B3-99B5-24321C98FA0A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9" creationId="{5BC64E80-D531-4800-B5C0-AC58E86C74EF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10" creationId="{1A10B8A6-B020-4553-9B1A-74DEBB5B7031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19:39:24.405" v="32723" actId="20577"/>
        <pc:sldMkLst>
          <pc:docMk/>
          <pc:sldMk cId="1934733115" sldId="273"/>
        </pc:sldMkLst>
        <pc:spChg chg="mod">
          <ac:chgData name="Ricardo Barbosa Sousa" userId="f9acd7f6-97f3-47e3-ac45-c5f2f7f47a11" providerId="ADAL" clId="{5959900A-3958-4D39-B7E5-5A3A4F344F7B}" dt="2021-03-20T22:01:42.101" v="10582" actId="20577"/>
          <ac:spMkLst>
            <pc:docMk/>
            <pc:sldMk cId="1934733115" sldId="273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9:37:47.796" v="32440" actId="20577"/>
          <ac:spMkLst>
            <pc:docMk/>
            <pc:sldMk cId="1934733115" sldId="273"/>
            <ac:spMk id="3" creationId="{EAD2AC47-594B-4D5C-A643-8FFCA436B29B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20:14:53.214" v="35574" actId="20577"/>
        <pc:sldMkLst>
          <pc:docMk/>
          <pc:sldMk cId="622939520" sldId="274"/>
        </pc:sldMkLst>
        <pc:spChg chg="mod">
          <ac:chgData name="Ricardo Barbosa Sousa" userId="f9acd7f6-97f3-47e3-ac45-c5f2f7f47a11" providerId="ADAL" clId="{5959900A-3958-4D39-B7E5-5A3A4F344F7B}" dt="2021-03-20T22:03:33.151" v="10591"/>
          <ac:spMkLst>
            <pc:docMk/>
            <pc:sldMk cId="622939520" sldId="274"/>
            <ac:spMk id="2" creationId="{9C1E6C9C-C940-4EFF-8A37-F1289BD3C9F0}"/>
          </ac:spMkLst>
        </pc:spChg>
        <pc:spChg chg="mod">
          <ac:chgData name="Ricardo Barbosa Sousa" userId="f9acd7f6-97f3-47e3-ac45-c5f2f7f47a11" providerId="ADAL" clId="{5959900A-3958-4D39-B7E5-5A3A4F344F7B}" dt="2021-03-21T12:01:30.294" v="22498" actId="20577"/>
          <ac:spMkLst>
            <pc:docMk/>
            <pc:sldMk cId="622939520" sldId="274"/>
            <ac:spMk id="3" creationId="{847F06AB-7435-4749-AC08-FC1FD8DE4BF9}"/>
          </ac:spMkLst>
        </pc:spChg>
      </pc:sldChg>
      <pc:sldChg chg="addSp delSp modSp new mod modNotesTx">
        <pc:chgData name="Ricardo Barbosa Sousa" userId="f9acd7f6-97f3-47e3-ac45-c5f2f7f47a11" providerId="ADAL" clId="{5959900A-3958-4D39-B7E5-5A3A4F344F7B}" dt="2021-03-22T10:41:21.278" v="41248" actId="20577"/>
        <pc:sldMkLst>
          <pc:docMk/>
          <pc:sldMk cId="3862569760" sldId="275"/>
        </pc:sldMkLst>
        <pc:spChg chg="mod">
          <ac:chgData name="Ricardo Barbosa Sousa" userId="f9acd7f6-97f3-47e3-ac45-c5f2f7f47a11" providerId="ADAL" clId="{5959900A-3958-4D39-B7E5-5A3A4F344F7B}" dt="2021-03-22T10:41:21.278" v="41248" actId="20577"/>
          <ac:spMkLst>
            <pc:docMk/>
            <pc:sldMk cId="3862569760" sldId="275"/>
            <ac:spMk id="2" creationId="{EB06B4BE-41C4-4937-B687-322964E62DD0}"/>
          </ac:spMkLst>
        </pc:spChg>
        <pc:spChg chg="add del">
          <ac:chgData name="Ricardo Barbosa Sousa" userId="f9acd7f6-97f3-47e3-ac45-c5f2f7f47a11" providerId="ADAL" clId="{5959900A-3958-4D39-B7E5-5A3A4F344F7B}" dt="2021-03-21T16:24:04.130" v="23922" actId="3680"/>
          <ac:spMkLst>
            <pc:docMk/>
            <pc:sldMk cId="3862569760" sldId="275"/>
            <ac:spMk id="3" creationId="{D67F7BBC-14A1-4A9A-88C6-CDC270BF1FDE}"/>
          </ac:spMkLst>
        </pc:spChg>
        <pc:spChg chg="add mod">
          <ac:chgData name="Ricardo Barbosa Sousa" userId="f9acd7f6-97f3-47e3-ac45-c5f2f7f47a11" providerId="ADAL" clId="{5959900A-3958-4D39-B7E5-5A3A4F344F7B}" dt="2021-03-21T21:42:00.771" v="35748" actId="1076"/>
          <ac:spMkLst>
            <pc:docMk/>
            <pc:sldMk cId="3862569760" sldId="275"/>
            <ac:spMk id="8" creationId="{87900DA9-93D6-40D3-8097-781E907D3CAA}"/>
          </ac:spMkLst>
        </pc:spChg>
        <pc:graphicFrameChg chg="add del mod ord modGraphic">
          <ac:chgData name="Ricardo Barbosa Sousa" userId="f9acd7f6-97f3-47e3-ac45-c5f2f7f47a11" providerId="ADAL" clId="{5959900A-3958-4D39-B7E5-5A3A4F344F7B}" dt="2021-03-21T16:23:47.967" v="23921" actId="3680"/>
          <ac:graphicFrameMkLst>
            <pc:docMk/>
            <pc:sldMk cId="3862569760" sldId="275"/>
            <ac:graphicFrameMk id="4" creationId="{D6733314-398F-40EF-9DAF-B73E97DABC6B}"/>
          </ac:graphicFrameMkLst>
        </pc:graphicFrameChg>
        <pc:graphicFrameChg chg="add mod ord modGraphic">
          <ac:chgData name="Ricardo Barbosa Sousa" userId="f9acd7f6-97f3-47e3-ac45-c5f2f7f47a11" providerId="ADAL" clId="{5959900A-3958-4D39-B7E5-5A3A4F344F7B}" dt="2021-03-21T21:41:52.881" v="35747"/>
          <ac:graphicFrameMkLst>
            <pc:docMk/>
            <pc:sldMk cId="3862569760" sldId="275"/>
            <ac:graphicFrameMk id="7" creationId="{19904614-F01D-40FB-8082-BA398BEABAED}"/>
          </ac:graphicFrameMkLst>
        </pc:graphicFrameChg>
        <pc:graphicFrameChg chg="add mod modGraphic">
          <ac:chgData name="Ricardo Barbosa Sousa" userId="f9acd7f6-97f3-47e3-ac45-c5f2f7f47a11" providerId="ADAL" clId="{5959900A-3958-4D39-B7E5-5A3A4F344F7B}" dt="2021-03-21T16:55:07.358" v="24981" actId="207"/>
          <ac:graphicFrameMkLst>
            <pc:docMk/>
            <pc:sldMk cId="3862569760" sldId="275"/>
            <ac:graphicFrameMk id="9" creationId="{830EFC65-969A-4E41-982A-C6D52D929750}"/>
          </ac:graphicFrameMkLst>
        </pc:graphicFrameChg>
      </pc:sldChg>
      <pc:sldChg chg="modSp new mod modNotesTx">
        <pc:chgData name="Ricardo Barbosa Sousa" userId="f9acd7f6-97f3-47e3-ac45-c5f2f7f47a11" providerId="ADAL" clId="{5959900A-3958-4D39-B7E5-5A3A4F344F7B}" dt="2021-03-21T22:36:41.017" v="40073" actId="20577"/>
        <pc:sldMkLst>
          <pc:docMk/>
          <pc:sldMk cId="901676179" sldId="276"/>
        </pc:sldMkLst>
        <pc:spChg chg="mod">
          <ac:chgData name="Ricardo Barbosa Sousa" userId="f9acd7f6-97f3-47e3-ac45-c5f2f7f47a11" providerId="ADAL" clId="{5959900A-3958-4D39-B7E5-5A3A4F344F7B}" dt="2021-03-20T22:05:18.232" v="10646" actId="20577"/>
          <ac:spMkLst>
            <pc:docMk/>
            <pc:sldMk cId="901676179" sldId="276"/>
            <ac:spMk id="2" creationId="{3D36C007-2E0F-47AE-A2CA-5129D6F45247}"/>
          </ac:spMkLst>
        </pc:spChg>
        <pc:spChg chg="mod">
          <ac:chgData name="Ricardo Barbosa Sousa" userId="f9acd7f6-97f3-47e3-ac45-c5f2f7f47a11" providerId="ADAL" clId="{5959900A-3958-4D39-B7E5-5A3A4F344F7B}" dt="2021-03-21T22:35:53.347" v="39944"/>
          <ac:spMkLst>
            <pc:docMk/>
            <pc:sldMk cId="901676179" sldId="276"/>
            <ac:spMk id="3" creationId="{059E9CAB-009E-42CA-B3D9-2ADE89AD6482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0T22:34:23.312" v="12882"/>
        <pc:sldMkLst>
          <pc:docMk/>
          <pc:sldMk cId="2431701203" sldId="277"/>
        </pc:sldMkLst>
        <pc:spChg chg="mod">
          <ac:chgData name="Ricardo Barbosa Sousa" userId="f9acd7f6-97f3-47e3-ac45-c5f2f7f47a11" providerId="ADAL" clId="{5959900A-3958-4D39-B7E5-5A3A4F344F7B}" dt="2021-03-20T22:34:23.312" v="12882"/>
          <ac:spMkLst>
            <pc:docMk/>
            <pc:sldMk cId="2431701203" sldId="277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28:57.139" v="12576" actId="15"/>
          <ac:spMkLst>
            <pc:docMk/>
            <pc:sldMk cId="2431701203" sldId="277"/>
            <ac:spMk id="3" creationId="{4DD0A0D4-93B4-4BD6-B395-BC5FA1229D13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0T22:34:19.219" v="12881" actId="20577"/>
        <pc:sldMkLst>
          <pc:docMk/>
          <pc:sldMk cId="1692001616" sldId="278"/>
        </pc:sldMkLst>
        <pc:spChg chg="mod">
          <ac:chgData name="Ricardo Barbosa Sousa" userId="f9acd7f6-97f3-47e3-ac45-c5f2f7f47a11" providerId="ADAL" clId="{5959900A-3958-4D39-B7E5-5A3A4F344F7B}" dt="2021-03-20T22:34:19.219" v="12881" actId="20577"/>
          <ac:spMkLst>
            <pc:docMk/>
            <pc:sldMk cId="1692001616" sldId="278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2:23:59.609" v="12114" actId="478"/>
          <ac:spMkLst>
            <pc:docMk/>
            <pc:sldMk cId="1692001616" sldId="278"/>
            <ac:spMk id="3" creationId="{4DD0A0D4-93B4-4BD6-B395-BC5FA1229D13}"/>
          </ac:spMkLst>
        </pc:spChg>
        <pc:spChg chg="add del mod">
          <ac:chgData name="Ricardo Barbosa Sousa" userId="f9acd7f6-97f3-47e3-ac45-c5f2f7f47a11" providerId="ADAL" clId="{5959900A-3958-4D39-B7E5-5A3A4F344F7B}" dt="2021-03-20T22:24:09.600" v="12115" actId="478"/>
          <ac:spMkLst>
            <pc:docMk/>
            <pc:sldMk cId="1692001616" sldId="278"/>
            <ac:spMk id="10" creationId="{C9B0B12C-32E4-4F2B-B43E-EFC72350BC9B}"/>
          </ac:spMkLst>
        </pc:spChg>
        <pc:spChg chg="add mod">
          <ac:chgData name="Ricardo Barbosa Sousa" userId="f9acd7f6-97f3-47e3-ac45-c5f2f7f47a11" providerId="ADAL" clId="{5959900A-3958-4D39-B7E5-5A3A4F344F7B}" dt="2021-03-20T22:30:48.959" v="12582" actId="164"/>
          <ac:spMkLst>
            <pc:docMk/>
            <pc:sldMk cId="1692001616" sldId="278"/>
            <ac:spMk id="11" creationId="{8512CB4C-C301-4F86-8108-915A63696982}"/>
          </ac:spMkLst>
        </pc:spChg>
        <pc:grpChg chg="add mod">
          <ac:chgData name="Ricardo Barbosa Sousa" userId="f9acd7f6-97f3-47e3-ac45-c5f2f7f47a11" providerId="ADAL" clId="{5959900A-3958-4D39-B7E5-5A3A4F344F7B}" dt="2021-03-20T22:30:51.689" v="12583" actId="1076"/>
          <ac:grpSpMkLst>
            <pc:docMk/>
            <pc:sldMk cId="1692001616" sldId="278"/>
            <ac:grpSpMk id="12" creationId="{AF955DDF-629E-42FA-800A-D236384C71B1}"/>
          </ac:grpSpMkLst>
        </pc:grpChg>
        <pc:picChg chg="add mod">
          <ac:chgData name="Ricardo Barbosa Sousa" userId="f9acd7f6-97f3-47e3-ac45-c5f2f7f47a11" providerId="ADAL" clId="{5959900A-3958-4D39-B7E5-5A3A4F344F7B}" dt="2021-03-20T22:30:48.959" v="12582" actId="164"/>
          <ac:picMkLst>
            <pc:docMk/>
            <pc:sldMk cId="1692001616" sldId="278"/>
            <ac:picMk id="8" creationId="{404C4EE7-E01F-4E36-97FB-23F9680BC561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2:47:50.239" v="13904" actId="20577"/>
        <pc:sldMkLst>
          <pc:docMk/>
          <pc:sldMk cId="855476766" sldId="279"/>
        </pc:sldMkLst>
        <pc:spChg chg="mod">
          <ac:chgData name="Ricardo Barbosa Sousa" userId="f9acd7f6-97f3-47e3-ac45-c5f2f7f47a11" providerId="ADAL" clId="{5959900A-3958-4D39-B7E5-5A3A4F344F7B}" dt="2021-03-20T22:35:35.049" v="12885" actId="20577"/>
          <ac:spMkLst>
            <pc:docMk/>
            <pc:sldMk cId="855476766" sldId="279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42:35.409" v="13649" actId="20577"/>
          <ac:spMkLst>
            <pc:docMk/>
            <pc:sldMk cId="855476766" sldId="279"/>
            <ac:spMk id="3" creationId="{4DD0A0D4-93B4-4BD6-B395-BC5FA1229D13}"/>
          </ac:spMkLst>
        </pc:spChg>
      </pc:sldChg>
      <pc:sldChg chg="add del">
        <pc:chgData name="Ricardo Barbosa Sousa" userId="f9acd7f6-97f3-47e3-ac45-c5f2f7f47a11" providerId="ADAL" clId="{5959900A-3958-4D39-B7E5-5A3A4F344F7B}" dt="2021-03-20T22:44:50.839" v="13672" actId="47"/>
        <pc:sldMkLst>
          <pc:docMk/>
          <pc:sldMk cId="2334406674" sldId="280"/>
        </pc:sldMkLst>
      </pc:sldChg>
      <pc:sldChg chg="addSp delSp modSp add mod">
        <pc:chgData name="Ricardo Barbosa Sousa" userId="f9acd7f6-97f3-47e3-ac45-c5f2f7f47a11" providerId="ADAL" clId="{5959900A-3958-4D39-B7E5-5A3A4F344F7B}" dt="2021-03-20T22:44:33.219" v="13671" actId="1076"/>
        <pc:sldMkLst>
          <pc:docMk/>
          <pc:sldMk cId="1187674229" sldId="281"/>
        </pc:sldMkLst>
        <pc:spChg chg="add del">
          <ac:chgData name="Ricardo Barbosa Sousa" userId="f9acd7f6-97f3-47e3-ac45-c5f2f7f47a11" providerId="ADAL" clId="{5959900A-3958-4D39-B7E5-5A3A4F344F7B}" dt="2021-03-20T22:43:41.349" v="13663" actId="478"/>
          <ac:spMkLst>
            <pc:docMk/>
            <pc:sldMk cId="1187674229" sldId="281"/>
            <ac:spMk id="3" creationId="{4DD0A0D4-93B4-4BD6-B395-BC5FA1229D13}"/>
          </ac:spMkLst>
        </pc:spChg>
        <pc:spChg chg="add del mod">
          <ac:chgData name="Ricardo Barbosa Sousa" userId="f9acd7f6-97f3-47e3-ac45-c5f2f7f47a11" providerId="ADAL" clId="{5959900A-3958-4D39-B7E5-5A3A4F344F7B}" dt="2021-03-20T22:43:24.429" v="13655" actId="478"/>
          <ac:spMkLst>
            <pc:docMk/>
            <pc:sldMk cId="1187674229" sldId="281"/>
            <ac:spMk id="8" creationId="{D24B3E6C-3FD4-446B-9EC5-3569B0758A28}"/>
          </ac:spMkLst>
        </pc:spChg>
        <pc:spChg chg="add del mod">
          <ac:chgData name="Ricardo Barbosa Sousa" userId="f9acd7f6-97f3-47e3-ac45-c5f2f7f47a11" providerId="ADAL" clId="{5959900A-3958-4D39-B7E5-5A3A4F344F7B}" dt="2021-03-20T22:43:44.029" v="13664" actId="478"/>
          <ac:spMkLst>
            <pc:docMk/>
            <pc:sldMk cId="1187674229" sldId="281"/>
            <ac:spMk id="14" creationId="{2F10CDF1-E1EA-4933-AC6B-89F35E0964B8}"/>
          </ac:spMkLst>
        </pc:spChg>
        <pc:spChg chg="add mod">
          <ac:chgData name="Ricardo Barbosa Sousa" userId="f9acd7f6-97f3-47e3-ac45-c5f2f7f47a11" providerId="ADAL" clId="{5959900A-3958-4D39-B7E5-5A3A4F344F7B}" dt="2021-03-20T22:44:29.578" v="13670" actId="164"/>
          <ac:spMkLst>
            <pc:docMk/>
            <pc:sldMk cId="1187674229" sldId="281"/>
            <ac:spMk id="15" creationId="{D137759B-0827-4AB1-ABCA-05D92D5CDA00}"/>
          </ac:spMkLst>
        </pc:spChg>
        <pc:grpChg chg="add mod">
          <ac:chgData name="Ricardo Barbosa Sousa" userId="f9acd7f6-97f3-47e3-ac45-c5f2f7f47a11" providerId="ADAL" clId="{5959900A-3958-4D39-B7E5-5A3A4F344F7B}" dt="2021-03-20T22:44:33.219" v="13671" actId="1076"/>
          <ac:grpSpMkLst>
            <pc:docMk/>
            <pc:sldMk cId="1187674229" sldId="281"/>
            <ac:grpSpMk id="16" creationId="{6FC9F482-84AF-4762-83B7-51125E6F6D1C}"/>
          </ac:grpSpMkLst>
        </pc:grpChg>
        <pc:picChg chg="add del mod">
          <ac:chgData name="Ricardo Barbosa Sousa" userId="f9acd7f6-97f3-47e3-ac45-c5f2f7f47a11" providerId="ADAL" clId="{5959900A-3958-4D39-B7E5-5A3A4F344F7B}" dt="2021-03-20T22:43:21.474" v="13654"/>
          <ac:picMkLst>
            <pc:docMk/>
            <pc:sldMk cId="1187674229" sldId="281"/>
            <ac:picMk id="10" creationId="{A65CB824-77C6-4B34-97AF-4AFAEDF073D1}"/>
          </ac:picMkLst>
        </pc:picChg>
        <pc:picChg chg="add mod">
          <ac:chgData name="Ricardo Barbosa Sousa" userId="f9acd7f6-97f3-47e3-ac45-c5f2f7f47a11" providerId="ADAL" clId="{5959900A-3958-4D39-B7E5-5A3A4F344F7B}" dt="2021-03-20T22:44:29.578" v="13670" actId="164"/>
          <ac:picMkLst>
            <pc:docMk/>
            <pc:sldMk cId="1187674229" sldId="281"/>
            <ac:picMk id="12" creationId="{E1E37460-40E5-43CF-85E0-2BFFEDA37B16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3:04:21.439" v="15311" actId="20577"/>
        <pc:sldMkLst>
          <pc:docMk/>
          <pc:sldMk cId="4022751757" sldId="282"/>
        </pc:sldMkLst>
        <pc:spChg chg="mod">
          <ac:chgData name="Ricardo Barbosa Sousa" userId="f9acd7f6-97f3-47e3-ac45-c5f2f7f47a11" providerId="ADAL" clId="{5959900A-3958-4D39-B7E5-5A3A4F344F7B}" dt="2021-03-20T22:49:01.342" v="13918" actId="20577"/>
          <ac:spMkLst>
            <pc:docMk/>
            <pc:sldMk cId="4022751757" sldId="282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58:13.489" v="14770" actId="20577"/>
          <ac:spMkLst>
            <pc:docMk/>
            <pc:sldMk cId="4022751757" sldId="282"/>
            <ac:spMk id="3" creationId="{4DD0A0D4-93B4-4BD6-B395-BC5FA1229D13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0T23:00:45.018" v="14902" actId="20577"/>
        <pc:sldMkLst>
          <pc:docMk/>
          <pc:sldMk cId="562504985" sldId="283"/>
        </pc:sldMkLst>
        <pc:spChg chg="del">
          <ac:chgData name="Ricardo Barbosa Sousa" userId="f9acd7f6-97f3-47e3-ac45-c5f2f7f47a11" providerId="ADAL" clId="{5959900A-3958-4D39-B7E5-5A3A4F344F7B}" dt="2021-03-20T22:59:31.898" v="14781" actId="478"/>
          <ac:spMkLst>
            <pc:docMk/>
            <pc:sldMk cId="562504985" sldId="283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2:59:43.548" v="14784" actId="164"/>
          <ac:spMkLst>
            <pc:docMk/>
            <pc:sldMk cId="562504985" sldId="283"/>
            <ac:spMk id="9" creationId="{1D7A6399-3B36-4C60-8DEE-76BF5B821130}"/>
          </ac:spMkLst>
        </pc:spChg>
        <pc:spChg chg="add del mod">
          <ac:chgData name="Ricardo Barbosa Sousa" userId="f9acd7f6-97f3-47e3-ac45-c5f2f7f47a11" providerId="ADAL" clId="{5959900A-3958-4D39-B7E5-5A3A4F344F7B}" dt="2021-03-20T22:59:33.109" v="14782" actId="478"/>
          <ac:spMkLst>
            <pc:docMk/>
            <pc:sldMk cId="562504985" sldId="283"/>
            <ac:spMk id="11" creationId="{AB775614-32C8-4C9D-97DC-B5B9C220B6C3}"/>
          </ac:spMkLst>
        </pc:spChg>
        <pc:grpChg chg="add mod">
          <ac:chgData name="Ricardo Barbosa Sousa" userId="f9acd7f6-97f3-47e3-ac45-c5f2f7f47a11" providerId="ADAL" clId="{5959900A-3958-4D39-B7E5-5A3A4F344F7B}" dt="2021-03-20T22:59:44.849" v="14785" actId="1076"/>
          <ac:grpSpMkLst>
            <pc:docMk/>
            <pc:sldMk cId="562504985" sldId="283"/>
            <ac:grpSpMk id="12" creationId="{0D967467-89E8-49F8-86AF-31C29BEB8E08}"/>
          </ac:grpSpMkLst>
        </pc:grpChg>
        <pc:picChg chg="add mod">
          <ac:chgData name="Ricardo Barbosa Sousa" userId="f9acd7f6-97f3-47e3-ac45-c5f2f7f47a11" providerId="ADAL" clId="{5959900A-3958-4D39-B7E5-5A3A4F344F7B}" dt="2021-03-20T22:59:43.548" v="14784" actId="164"/>
          <ac:picMkLst>
            <pc:docMk/>
            <pc:sldMk cId="562504985" sldId="283"/>
            <ac:picMk id="8" creationId="{C482D3FD-9415-41CC-A9DA-456695C5CE2B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3:15:55.758" v="15741" actId="20577"/>
        <pc:sldMkLst>
          <pc:docMk/>
          <pc:sldMk cId="1066244125" sldId="284"/>
        </pc:sldMkLst>
        <pc:spChg chg="mod">
          <ac:chgData name="Ricardo Barbosa Sousa" userId="f9acd7f6-97f3-47e3-ac45-c5f2f7f47a11" providerId="ADAL" clId="{5959900A-3958-4D39-B7E5-5A3A4F344F7B}" dt="2021-03-20T23:05:58.448" v="15316" actId="20577"/>
          <ac:spMkLst>
            <pc:docMk/>
            <pc:sldMk cId="1066244125" sldId="284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12:15.678" v="15711" actId="20577"/>
          <ac:spMkLst>
            <pc:docMk/>
            <pc:sldMk cId="1066244125" sldId="284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14:51.202" v="15733" actId="478"/>
        <pc:sldMkLst>
          <pc:docMk/>
          <pc:sldMk cId="937362629" sldId="285"/>
        </pc:sldMkLst>
        <pc:spChg chg="add del mod">
          <ac:chgData name="Ricardo Barbosa Sousa" userId="f9acd7f6-97f3-47e3-ac45-c5f2f7f47a11" providerId="ADAL" clId="{5959900A-3958-4D39-B7E5-5A3A4F344F7B}" dt="2021-03-20T23:14:48.713" v="15732" actId="478"/>
          <ac:spMkLst>
            <pc:docMk/>
            <pc:sldMk cId="937362629" sldId="285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14:43.498" v="15730" actId="164"/>
          <ac:spMkLst>
            <pc:docMk/>
            <pc:sldMk cId="937362629" sldId="285"/>
            <ac:spMk id="11" creationId="{46CB8E78-94C7-43B1-967E-F555F620BBCD}"/>
          </ac:spMkLst>
        </pc:spChg>
        <pc:spChg chg="add del mod">
          <ac:chgData name="Ricardo Barbosa Sousa" userId="f9acd7f6-97f3-47e3-ac45-c5f2f7f47a11" providerId="ADAL" clId="{5959900A-3958-4D39-B7E5-5A3A4F344F7B}" dt="2021-03-20T23:14:51.202" v="15733" actId="478"/>
          <ac:spMkLst>
            <pc:docMk/>
            <pc:sldMk cId="937362629" sldId="285"/>
            <ac:spMk id="14" creationId="{8B6AD68C-2C61-46C2-B871-867420144F67}"/>
          </ac:spMkLst>
        </pc:spChg>
        <pc:grpChg chg="add mod">
          <ac:chgData name="Ricardo Barbosa Sousa" userId="f9acd7f6-97f3-47e3-ac45-c5f2f7f47a11" providerId="ADAL" clId="{5959900A-3958-4D39-B7E5-5A3A4F344F7B}" dt="2021-03-20T23:14:45.508" v="15731" actId="1076"/>
          <ac:grpSpMkLst>
            <pc:docMk/>
            <pc:sldMk cId="937362629" sldId="285"/>
            <ac:grpSpMk id="12" creationId="{957EAD52-9F47-4A71-BA18-CE061948E686}"/>
          </ac:grpSpMkLst>
        </pc:grpChg>
        <pc:picChg chg="add del mod">
          <ac:chgData name="Ricardo Barbosa Sousa" userId="f9acd7f6-97f3-47e3-ac45-c5f2f7f47a11" providerId="ADAL" clId="{5959900A-3958-4D39-B7E5-5A3A4F344F7B}" dt="2021-03-20T23:13:57.458" v="15720"/>
          <ac:picMkLst>
            <pc:docMk/>
            <pc:sldMk cId="937362629" sldId="285"/>
            <ac:picMk id="8" creationId="{77782E6F-F096-4072-ABA5-53013423D0F2}"/>
          </ac:picMkLst>
        </pc:picChg>
        <pc:picChg chg="add mod">
          <ac:chgData name="Ricardo Barbosa Sousa" userId="f9acd7f6-97f3-47e3-ac45-c5f2f7f47a11" providerId="ADAL" clId="{5959900A-3958-4D39-B7E5-5A3A4F344F7B}" dt="2021-03-20T23:14:43.498" v="15730" actId="164"/>
          <ac:picMkLst>
            <pc:docMk/>
            <pc:sldMk cId="937362629" sldId="285"/>
            <ac:picMk id="10" creationId="{544552FF-ACD6-4978-B2AF-3ECDCE3EE1EE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34:46.777" v="16778"/>
        <pc:sldMkLst>
          <pc:docMk/>
          <pc:sldMk cId="1198861348" sldId="286"/>
        </pc:sldMkLst>
        <pc:spChg chg="mod">
          <ac:chgData name="Ricardo Barbosa Sousa" userId="f9acd7f6-97f3-47e3-ac45-c5f2f7f47a11" providerId="ADAL" clId="{5959900A-3958-4D39-B7E5-5A3A4F344F7B}" dt="2021-03-20T23:34:46.777" v="16778"/>
          <ac:spMkLst>
            <pc:docMk/>
            <pc:sldMk cId="1198861348" sldId="286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23:43.808" v="16507" actId="20577"/>
          <ac:spMkLst>
            <pc:docMk/>
            <pc:sldMk cId="1198861348" sldId="286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34:36.183" v="16777" actId="20577"/>
        <pc:sldMkLst>
          <pc:docMk/>
          <pc:sldMk cId="2980107987" sldId="287"/>
        </pc:sldMkLst>
        <pc:spChg chg="mod">
          <ac:chgData name="Ricardo Barbosa Sousa" userId="f9acd7f6-97f3-47e3-ac45-c5f2f7f47a11" providerId="ADAL" clId="{5959900A-3958-4D39-B7E5-5A3A4F344F7B}" dt="2021-03-20T23:34:36.183" v="16777" actId="20577"/>
          <ac:spMkLst>
            <pc:docMk/>
            <pc:sldMk cId="2980107987" sldId="287"/>
            <ac:spMk id="2" creationId="{7F6BC878-D906-46FE-934F-E2867C576B05}"/>
          </ac:spMkLst>
        </pc:spChg>
        <pc:spChg chg="del mod">
          <ac:chgData name="Ricardo Barbosa Sousa" userId="f9acd7f6-97f3-47e3-ac45-c5f2f7f47a11" providerId="ADAL" clId="{5959900A-3958-4D39-B7E5-5A3A4F344F7B}" dt="2021-03-20T23:27:44.508" v="16539" actId="478"/>
          <ac:spMkLst>
            <pc:docMk/>
            <pc:sldMk cId="2980107987" sldId="287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27:30.088" v="16537" actId="164"/>
          <ac:spMkLst>
            <pc:docMk/>
            <pc:sldMk cId="2980107987" sldId="287"/>
            <ac:spMk id="11" creationId="{5F86826A-7662-40E5-8098-812DCD31E3FC}"/>
          </ac:spMkLst>
        </pc:spChg>
        <pc:spChg chg="add del mod">
          <ac:chgData name="Ricardo Barbosa Sousa" userId="f9acd7f6-97f3-47e3-ac45-c5f2f7f47a11" providerId="ADAL" clId="{5959900A-3958-4D39-B7E5-5A3A4F344F7B}" dt="2021-03-20T23:27:47.118" v="16540" actId="478"/>
          <ac:spMkLst>
            <pc:docMk/>
            <pc:sldMk cId="2980107987" sldId="287"/>
            <ac:spMk id="14" creationId="{06123E7F-37CC-4394-A002-513E804FCBA5}"/>
          </ac:spMkLst>
        </pc:spChg>
        <pc:grpChg chg="add mod">
          <ac:chgData name="Ricardo Barbosa Sousa" userId="f9acd7f6-97f3-47e3-ac45-c5f2f7f47a11" providerId="ADAL" clId="{5959900A-3958-4D39-B7E5-5A3A4F344F7B}" dt="2021-03-20T23:27:39.338" v="16538" actId="1076"/>
          <ac:grpSpMkLst>
            <pc:docMk/>
            <pc:sldMk cId="2980107987" sldId="287"/>
            <ac:grpSpMk id="12" creationId="{B603AC4E-076C-4A44-8578-C74527EF3D49}"/>
          </ac:grpSpMkLst>
        </pc:grpChg>
        <pc:picChg chg="add mod">
          <ac:chgData name="Ricardo Barbosa Sousa" userId="f9acd7f6-97f3-47e3-ac45-c5f2f7f47a11" providerId="ADAL" clId="{5959900A-3958-4D39-B7E5-5A3A4F344F7B}" dt="2021-03-20T23:27:30.088" v="16537" actId="164"/>
          <ac:picMkLst>
            <pc:docMk/>
            <pc:sldMk cId="2980107987" sldId="287"/>
            <ac:picMk id="8" creationId="{E3CFF6B2-B418-46AA-BB2F-FFDA81B9F7DC}"/>
          </ac:picMkLst>
        </pc:picChg>
        <pc:picChg chg="add mod">
          <ac:chgData name="Ricardo Barbosa Sousa" userId="f9acd7f6-97f3-47e3-ac45-c5f2f7f47a11" providerId="ADAL" clId="{5959900A-3958-4D39-B7E5-5A3A4F344F7B}" dt="2021-03-20T23:27:30.088" v="16537" actId="164"/>
          <ac:picMkLst>
            <pc:docMk/>
            <pc:sldMk cId="2980107987" sldId="287"/>
            <ac:picMk id="10" creationId="{70023A85-4684-497C-A1F1-07B1594C67F2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50:26.527" v="17538" actId="20577"/>
        <pc:sldMkLst>
          <pc:docMk/>
          <pc:sldMk cId="4214689729" sldId="288"/>
        </pc:sldMkLst>
        <pc:spChg chg="mod">
          <ac:chgData name="Ricardo Barbosa Sousa" userId="f9acd7f6-97f3-47e3-ac45-c5f2f7f47a11" providerId="ADAL" clId="{5959900A-3958-4D39-B7E5-5A3A4F344F7B}" dt="2021-03-20T23:33:57.238" v="16747" actId="20577"/>
          <ac:spMkLst>
            <pc:docMk/>
            <pc:sldMk cId="4214689729" sldId="288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50:26.527" v="17538" actId="20577"/>
          <ac:spMkLst>
            <pc:docMk/>
            <pc:sldMk cId="4214689729" sldId="288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51:27.727" v="17550" actId="478"/>
        <pc:sldMkLst>
          <pc:docMk/>
          <pc:sldMk cId="3862809931" sldId="289"/>
        </pc:sldMkLst>
        <pc:spChg chg="mod">
          <ac:chgData name="Ricardo Barbosa Sousa" userId="f9acd7f6-97f3-47e3-ac45-c5f2f7f47a11" providerId="ADAL" clId="{5959900A-3958-4D39-B7E5-5A3A4F344F7B}" dt="2021-03-20T23:34:02.187" v="16748"/>
          <ac:spMkLst>
            <pc:docMk/>
            <pc:sldMk cId="3862809931" sldId="289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3:51:26.422" v="17549" actId="478"/>
          <ac:spMkLst>
            <pc:docMk/>
            <pc:sldMk cId="3862809931" sldId="289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51:19.907" v="17547" actId="164"/>
          <ac:spMkLst>
            <pc:docMk/>
            <pc:sldMk cId="3862809931" sldId="289"/>
            <ac:spMk id="7" creationId="{7E00FEDA-E317-41B0-AD7D-19667C54B77F}"/>
          </ac:spMkLst>
        </pc:spChg>
        <pc:spChg chg="add del mod">
          <ac:chgData name="Ricardo Barbosa Sousa" userId="f9acd7f6-97f3-47e3-ac45-c5f2f7f47a11" providerId="ADAL" clId="{5959900A-3958-4D39-B7E5-5A3A4F344F7B}" dt="2021-03-20T23:33:17.747" v="16719" actId="21"/>
          <ac:spMkLst>
            <pc:docMk/>
            <pc:sldMk cId="3862809931" sldId="289"/>
            <ac:spMk id="8" creationId="{C52B08EF-F3B1-45DA-90B2-DEBB1E6D83BD}"/>
          </ac:spMkLst>
        </pc:spChg>
        <pc:spChg chg="add del mod">
          <ac:chgData name="Ricardo Barbosa Sousa" userId="f9acd7f6-97f3-47e3-ac45-c5f2f7f47a11" providerId="ADAL" clId="{5959900A-3958-4D39-B7E5-5A3A4F344F7B}" dt="2021-03-20T23:33:17.747" v="16719" actId="21"/>
          <ac:spMkLst>
            <pc:docMk/>
            <pc:sldMk cId="3862809931" sldId="289"/>
            <ac:spMk id="9" creationId="{B0B75F29-A43A-4CAD-83BC-5553E08B9A7C}"/>
          </ac:spMkLst>
        </pc:spChg>
        <pc:spChg chg="add del mod">
          <ac:chgData name="Ricardo Barbosa Sousa" userId="f9acd7f6-97f3-47e3-ac45-c5f2f7f47a11" providerId="ADAL" clId="{5959900A-3958-4D39-B7E5-5A3A4F344F7B}" dt="2021-03-20T23:51:27.727" v="17550" actId="478"/>
          <ac:spMkLst>
            <pc:docMk/>
            <pc:sldMk cId="3862809931" sldId="289"/>
            <ac:spMk id="14" creationId="{BDA90BF7-53E8-4BA3-AEFA-9654236E8022}"/>
          </ac:spMkLst>
        </pc:spChg>
        <pc:grpChg chg="add mod">
          <ac:chgData name="Ricardo Barbosa Sousa" userId="f9acd7f6-97f3-47e3-ac45-c5f2f7f47a11" providerId="ADAL" clId="{5959900A-3958-4D39-B7E5-5A3A4F344F7B}" dt="2021-03-20T23:51:22.197" v="17548" actId="1076"/>
          <ac:grpSpMkLst>
            <pc:docMk/>
            <pc:sldMk cId="3862809931" sldId="289"/>
            <ac:grpSpMk id="12" creationId="{96BB381D-FD2D-4A92-95DA-C3B5E7B19FDB}"/>
          </ac:grpSpMkLst>
        </pc:grpChg>
        <pc:picChg chg="add mod">
          <ac:chgData name="Ricardo Barbosa Sousa" userId="f9acd7f6-97f3-47e3-ac45-c5f2f7f47a11" providerId="ADAL" clId="{5959900A-3958-4D39-B7E5-5A3A4F344F7B}" dt="2021-03-20T23:51:19.907" v="17547" actId="164"/>
          <ac:picMkLst>
            <pc:docMk/>
            <pc:sldMk cId="3862809931" sldId="289"/>
            <ac:picMk id="11" creationId="{9E763A29-226F-40BC-8ED7-A79042E1547E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58:28.697" v="18166" actId="20577"/>
        <pc:sldMkLst>
          <pc:docMk/>
          <pc:sldMk cId="4153444310" sldId="290"/>
        </pc:sldMkLst>
        <pc:spChg chg="mod">
          <ac:chgData name="Ricardo Barbosa Sousa" userId="f9acd7f6-97f3-47e3-ac45-c5f2f7f47a11" providerId="ADAL" clId="{5959900A-3958-4D39-B7E5-5A3A4F344F7B}" dt="2021-03-20T23:34:05.277" v="16749"/>
          <ac:spMkLst>
            <pc:docMk/>
            <pc:sldMk cId="4153444310" sldId="290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58:28.697" v="18166" actId="20577"/>
          <ac:spMkLst>
            <pc:docMk/>
            <pc:sldMk cId="4153444310" sldId="290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59:37.797" v="18178" actId="478"/>
        <pc:sldMkLst>
          <pc:docMk/>
          <pc:sldMk cId="1893143285" sldId="291"/>
        </pc:sldMkLst>
        <pc:spChg chg="mod">
          <ac:chgData name="Ricardo Barbosa Sousa" userId="f9acd7f6-97f3-47e3-ac45-c5f2f7f47a11" providerId="ADAL" clId="{5959900A-3958-4D39-B7E5-5A3A4F344F7B}" dt="2021-03-20T23:34:07.927" v="16750"/>
          <ac:spMkLst>
            <pc:docMk/>
            <pc:sldMk cId="1893143285" sldId="291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3:59:35.137" v="18177" actId="478"/>
          <ac:spMkLst>
            <pc:docMk/>
            <pc:sldMk cId="1893143285" sldId="291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59:27.954" v="18175" actId="164"/>
          <ac:spMkLst>
            <pc:docMk/>
            <pc:sldMk cId="1893143285" sldId="291"/>
            <ac:spMk id="7" creationId="{129A3B9C-D6AF-4FDE-AEFA-F8693E05FB6E}"/>
          </ac:spMkLst>
        </pc:spChg>
        <pc:spChg chg="add del mod">
          <ac:chgData name="Ricardo Barbosa Sousa" userId="f9acd7f6-97f3-47e3-ac45-c5f2f7f47a11" providerId="ADAL" clId="{5959900A-3958-4D39-B7E5-5A3A4F344F7B}" dt="2021-03-20T23:33:22.157" v="16721" actId="21"/>
          <ac:spMkLst>
            <pc:docMk/>
            <pc:sldMk cId="1893143285" sldId="291"/>
            <ac:spMk id="8" creationId="{0C10DE22-CCE4-4287-9EC8-E5D700277967}"/>
          </ac:spMkLst>
        </pc:spChg>
        <pc:spChg chg="add del mod">
          <ac:chgData name="Ricardo Barbosa Sousa" userId="f9acd7f6-97f3-47e3-ac45-c5f2f7f47a11" providerId="ADAL" clId="{5959900A-3958-4D39-B7E5-5A3A4F344F7B}" dt="2021-03-20T23:59:37.797" v="18178" actId="478"/>
          <ac:spMkLst>
            <pc:docMk/>
            <pc:sldMk cId="1893143285" sldId="291"/>
            <ac:spMk id="13" creationId="{DB1FE56F-9BE7-4B82-9B21-E6B354FBB4C3}"/>
          </ac:spMkLst>
        </pc:spChg>
        <pc:grpChg chg="add mod">
          <ac:chgData name="Ricardo Barbosa Sousa" userId="f9acd7f6-97f3-47e3-ac45-c5f2f7f47a11" providerId="ADAL" clId="{5959900A-3958-4D39-B7E5-5A3A4F344F7B}" dt="2021-03-20T23:59:32.517" v="18176" actId="1076"/>
          <ac:grpSpMkLst>
            <pc:docMk/>
            <pc:sldMk cId="1893143285" sldId="291"/>
            <ac:grpSpMk id="11" creationId="{ED035062-C756-4A07-BEF6-519946394BEB}"/>
          </ac:grpSpMkLst>
        </pc:grpChg>
        <pc:picChg chg="add mod">
          <ac:chgData name="Ricardo Barbosa Sousa" userId="f9acd7f6-97f3-47e3-ac45-c5f2f7f47a11" providerId="ADAL" clId="{5959900A-3958-4D39-B7E5-5A3A4F344F7B}" dt="2021-03-20T23:59:27.954" v="18175" actId="164"/>
          <ac:picMkLst>
            <pc:docMk/>
            <pc:sldMk cId="1893143285" sldId="291"/>
            <ac:picMk id="10" creationId="{E5A55004-9535-45A5-88C4-D3ABA89CF268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1T00:05:57.786" v="18765" actId="20577"/>
        <pc:sldMkLst>
          <pc:docMk/>
          <pc:sldMk cId="342923636" sldId="292"/>
        </pc:sldMkLst>
        <pc:spChg chg="mod">
          <ac:chgData name="Ricardo Barbosa Sousa" userId="f9acd7f6-97f3-47e3-ac45-c5f2f7f47a11" providerId="ADAL" clId="{5959900A-3958-4D39-B7E5-5A3A4F344F7B}" dt="2021-03-20T23:34:10.167" v="16751"/>
          <ac:spMkLst>
            <pc:docMk/>
            <pc:sldMk cId="342923636" sldId="292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1T00:05:57.786" v="18765" actId="20577"/>
          <ac:spMkLst>
            <pc:docMk/>
            <pc:sldMk cId="342923636" sldId="292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1T00:07:34.227" v="18773" actId="478"/>
        <pc:sldMkLst>
          <pc:docMk/>
          <pc:sldMk cId="1947170563" sldId="293"/>
        </pc:sldMkLst>
        <pc:spChg chg="mod">
          <ac:chgData name="Ricardo Barbosa Sousa" userId="f9acd7f6-97f3-47e3-ac45-c5f2f7f47a11" providerId="ADAL" clId="{5959900A-3958-4D39-B7E5-5A3A4F344F7B}" dt="2021-03-20T23:34:12.607" v="16752"/>
          <ac:spMkLst>
            <pc:docMk/>
            <pc:sldMk cId="1947170563" sldId="293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1T00:07:32.887" v="18772" actId="478"/>
          <ac:spMkLst>
            <pc:docMk/>
            <pc:sldMk cId="1947170563" sldId="293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1T00:07:28.277" v="18770" actId="164"/>
          <ac:spMkLst>
            <pc:docMk/>
            <pc:sldMk cId="1947170563" sldId="293"/>
            <ac:spMk id="7" creationId="{B95EF2E9-2A2C-496A-AAE4-5F5F94D82635}"/>
          </ac:spMkLst>
        </pc:spChg>
        <pc:spChg chg="add del mod">
          <ac:chgData name="Ricardo Barbosa Sousa" userId="f9acd7f6-97f3-47e3-ac45-c5f2f7f47a11" providerId="ADAL" clId="{5959900A-3958-4D39-B7E5-5A3A4F344F7B}" dt="2021-03-21T00:07:34.227" v="18773" actId="478"/>
          <ac:spMkLst>
            <pc:docMk/>
            <pc:sldMk cId="1947170563" sldId="293"/>
            <ac:spMk id="12" creationId="{45383E20-7EB9-4022-9CED-11FD3C37D8FA}"/>
          </ac:spMkLst>
        </pc:spChg>
        <pc:grpChg chg="add mod">
          <ac:chgData name="Ricardo Barbosa Sousa" userId="f9acd7f6-97f3-47e3-ac45-c5f2f7f47a11" providerId="ADAL" clId="{5959900A-3958-4D39-B7E5-5A3A4F344F7B}" dt="2021-03-21T00:07:30.007" v="18771" actId="1076"/>
          <ac:grpSpMkLst>
            <pc:docMk/>
            <pc:sldMk cId="1947170563" sldId="293"/>
            <ac:grpSpMk id="10" creationId="{556533B2-B67A-4B45-9832-E4921A88ED8E}"/>
          </ac:grpSpMkLst>
        </pc:grpChg>
        <pc:picChg chg="add mod">
          <ac:chgData name="Ricardo Barbosa Sousa" userId="f9acd7f6-97f3-47e3-ac45-c5f2f7f47a11" providerId="ADAL" clId="{5959900A-3958-4D39-B7E5-5A3A4F344F7B}" dt="2021-03-21T00:07:28.277" v="18770" actId="164"/>
          <ac:picMkLst>
            <pc:docMk/>
            <pc:sldMk cId="1947170563" sldId="293"/>
            <ac:picMk id="9" creationId="{04ECE1DC-6E08-4259-84FB-3E16E97C6657}"/>
          </ac:picMkLst>
        </pc:picChg>
      </pc:sldChg>
      <pc:sldChg chg="addSp delSp modSp add mod modNotesTx">
        <pc:chgData name="Ricardo Barbosa Sousa" userId="f9acd7f6-97f3-47e3-ac45-c5f2f7f47a11" providerId="ADAL" clId="{5959900A-3958-4D39-B7E5-5A3A4F344F7B}" dt="2021-03-21T19:39:44.415" v="32743" actId="20577"/>
        <pc:sldMkLst>
          <pc:docMk/>
          <pc:sldMk cId="2466661597" sldId="294"/>
        </pc:sldMkLst>
        <pc:spChg chg="mod">
          <ac:chgData name="Ricardo Barbosa Sousa" userId="f9acd7f6-97f3-47e3-ac45-c5f2f7f47a11" providerId="ADAL" clId="{5959900A-3958-4D39-B7E5-5A3A4F344F7B}" dt="2021-03-21T10:26:17.853" v="19606" actId="20577"/>
          <ac:spMkLst>
            <pc:docMk/>
            <pc:sldMk cId="2466661597" sldId="294"/>
            <ac:spMk id="3" creationId="{EAD2AC47-594B-4D5C-A643-8FFCA436B29B}"/>
          </ac:spMkLst>
        </pc:spChg>
        <pc:spChg chg="add mod">
          <ac:chgData name="Ricardo Barbosa Sousa" userId="f9acd7f6-97f3-47e3-ac45-c5f2f7f47a11" providerId="ADAL" clId="{5959900A-3958-4D39-B7E5-5A3A4F344F7B}" dt="2021-03-21T10:32:56.735" v="19639" actId="164"/>
          <ac:spMkLst>
            <pc:docMk/>
            <pc:sldMk cId="2466661597" sldId="294"/>
            <ac:spMk id="13" creationId="{813B425D-D3CF-4DD2-A257-279709D0B3CF}"/>
          </ac:spMkLst>
        </pc:spChg>
        <pc:spChg chg="add mod">
          <ac:chgData name="Ricardo Barbosa Sousa" userId="f9acd7f6-97f3-47e3-ac45-c5f2f7f47a11" providerId="ADAL" clId="{5959900A-3958-4D39-B7E5-5A3A4F344F7B}" dt="2021-03-21T10:33:19.304" v="19644" actId="164"/>
          <ac:spMkLst>
            <pc:docMk/>
            <pc:sldMk cId="2466661597" sldId="294"/>
            <ac:spMk id="15" creationId="{DDB6D85D-8A2E-49A6-AFCE-8E0D923F3B6B}"/>
          </ac:spMkLst>
        </pc:spChg>
        <pc:grpChg chg="add mod">
          <ac:chgData name="Ricardo Barbosa Sousa" userId="f9acd7f6-97f3-47e3-ac45-c5f2f7f47a11" providerId="ADAL" clId="{5959900A-3958-4D39-B7E5-5A3A4F344F7B}" dt="2021-03-21T10:33:00.844" v="19640" actId="1076"/>
          <ac:grpSpMkLst>
            <pc:docMk/>
            <pc:sldMk cId="2466661597" sldId="294"/>
            <ac:grpSpMk id="14" creationId="{0497700F-C686-4156-B929-04DFA5FB40B5}"/>
          </ac:grpSpMkLst>
        </pc:grpChg>
        <pc:grpChg chg="add mod ord">
          <ac:chgData name="Ricardo Barbosa Sousa" userId="f9acd7f6-97f3-47e3-ac45-c5f2f7f47a11" providerId="ADAL" clId="{5959900A-3958-4D39-B7E5-5A3A4F344F7B}" dt="2021-03-21T10:33:28.604" v="19648" actId="171"/>
          <ac:grpSpMkLst>
            <pc:docMk/>
            <pc:sldMk cId="2466661597" sldId="294"/>
            <ac:grpSpMk id="16" creationId="{09000599-FDDF-45C0-80CA-8B47683BBF19}"/>
          </ac:grpSpMkLst>
        </pc:grpChg>
        <pc:picChg chg="add del mod">
          <ac:chgData name="Ricardo Barbosa Sousa" userId="f9acd7f6-97f3-47e3-ac45-c5f2f7f47a11" providerId="ADAL" clId="{5959900A-3958-4D39-B7E5-5A3A4F344F7B}" dt="2021-03-21T10:33:04.175" v="19641" actId="478"/>
          <ac:picMkLst>
            <pc:docMk/>
            <pc:sldMk cId="2466661597" sldId="294"/>
            <ac:picMk id="7" creationId="{7D76E9FA-5269-47B4-80ED-7D1AA7EBACC1}"/>
          </ac:picMkLst>
        </pc:picChg>
        <pc:picChg chg="add mod">
          <ac:chgData name="Ricardo Barbosa Sousa" userId="f9acd7f6-97f3-47e3-ac45-c5f2f7f47a11" providerId="ADAL" clId="{5959900A-3958-4D39-B7E5-5A3A4F344F7B}" dt="2021-03-21T10:32:56.735" v="19639" actId="164"/>
          <ac:picMkLst>
            <pc:docMk/>
            <pc:sldMk cId="2466661597" sldId="294"/>
            <ac:picMk id="9" creationId="{C1ADFDC2-5503-4147-ADF8-A15DAB58F0CC}"/>
          </ac:picMkLst>
        </pc:picChg>
        <pc:picChg chg="add mod">
          <ac:chgData name="Ricardo Barbosa Sousa" userId="f9acd7f6-97f3-47e3-ac45-c5f2f7f47a11" providerId="ADAL" clId="{5959900A-3958-4D39-B7E5-5A3A4F344F7B}" dt="2021-03-21T10:33:19.304" v="19644" actId="164"/>
          <ac:picMkLst>
            <pc:docMk/>
            <pc:sldMk cId="2466661597" sldId="294"/>
            <ac:picMk id="11" creationId="{38812632-C9A2-4EFF-BC49-4E394634FE4F}"/>
          </ac:picMkLst>
        </pc:picChg>
        <pc:picChg chg="add del mod">
          <ac:chgData name="Ricardo Barbosa Sousa" userId="f9acd7f6-97f3-47e3-ac45-c5f2f7f47a11" providerId="ADAL" clId="{5959900A-3958-4D39-B7E5-5A3A4F344F7B}" dt="2021-03-21T10:33:30.074" v="19649" actId="478"/>
          <ac:picMkLst>
            <pc:docMk/>
            <pc:sldMk cId="2466661597" sldId="294"/>
            <ac:picMk id="12" creationId="{EFBBE905-D8B5-4BCF-AD56-0AFC50EA5C85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1T19:46:55.055" v="33794" actId="20577"/>
        <pc:sldMkLst>
          <pc:docMk/>
          <pc:sldMk cId="1797407281" sldId="295"/>
        </pc:sldMkLst>
        <pc:spChg chg="mod">
          <ac:chgData name="Ricardo Barbosa Sousa" userId="f9acd7f6-97f3-47e3-ac45-c5f2f7f47a11" providerId="ADAL" clId="{5959900A-3958-4D39-B7E5-5A3A4F344F7B}" dt="2021-03-21T19:42:49.905" v="33133" actId="20577"/>
          <ac:spMkLst>
            <pc:docMk/>
            <pc:sldMk cId="1797407281" sldId="295"/>
            <ac:spMk id="3" creationId="{EAD2AC47-594B-4D5C-A643-8FFCA436B29B}"/>
          </ac:spMkLst>
        </pc:spChg>
      </pc:sldChg>
      <pc:sldChg chg="modSp add mod modNotesTx">
        <pc:chgData name="Ricardo Barbosa Sousa" userId="f9acd7f6-97f3-47e3-ac45-c5f2f7f47a11" providerId="ADAL" clId="{5959900A-3958-4D39-B7E5-5A3A4F344F7B}" dt="2021-03-21T19:54:05.815" v="34379" actId="20577"/>
        <pc:sldMkLst>
          <pc:docMk/>
          <pc:sldMk cId="161254235" sldId="296"/>
        </pc:sldMkLst>
        <pc:spChg chg="mod">
          <ac:chgData name="Ricardo Barbosa Sousa" userId="f9acd7f6-97f3-47e3-ac45-c5f2f7f47a11" providerId="ADAL" clId="{5959900A-3958-4D39-B7E5-5A3A4F344F7B}" dt="2021-03-21T19:52:46.288" v="34283" actId="20577"/>
          <ac:spMkLst>
            <pc:docMk/>
            <pc:sldMk cId="161254235" sldId="296"/>
            <ac:spMk id="3" creationId="{EAD2AC47-594B-4D5C-A643-8FFCA436B29B}"/>
          </ac:spMkLst>
        </pc:spChg>
      </pc:sldChg>
      <pc:sldChg chg="modSp add mod ord">
        <pc:chgData name="Ricardo Barbosa Sousa" userId="f9acd7f6-97f3-47e3-ac45-c5f2f7f47a11" providerId="ADAL" clId="{5959900A-3958-4D39-B7E5-5A3A4F344F7B}" dt="2021-03-21T12:10:53.103" v="23082" actId="20577"/>
        <pc:sldMkLst>
          <pc:docMk/>
          <pc:sldMk cId="3232248893" sldId="297"/>
        </pc:sldMkLst>
        <pc:spChg chg="mod">
          <ac:chgData name="Ricardo Barbosa Sousa" userId="f9acd7f6-97f3-47e3-ac45-c5f2f7f47a11" providerId="ADAL" clId="{5959900A-3958-4D39-B7E5-5A3A4F344F7B}" dt="2021-03-21T12:04:01.483" v="22513" actId="20577"/>
          <ac:spMkLst>
            <pc:docMk/>
            <pc:sldMk cId="3232248893" sldId="297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2:10:53.103" v="23082" actId="20577"/>
          <ac:spMkLst>
            <pc:docMk/>
            <pc:sldMk cId="3232248893" sldId="297"/>
            <ac:spMk id="3" creationId="{EAD2AC47-594B-4D5C-A643-8FFCA436B29B}"/>
          </ac:spMkLst>
        </pc:spChg>
      </pc:sldChg>
      <pc:sldChg chg="modSp add mod ord">
        <pc:chgData name="Ricardo Barbosa Sousa" userId="f9acd7f6-97f3-47e3-ac45-c5f2f7f47a11" providerId="ADAL" clId="{5959900A-3958-4D39-B7E5-5A3A4F344F7B}" dt="2021-03-21T12:21:22.333" v="23696"/>
        <pc:sldMkLst>
          <pc:docMk/>
          <pc:sldMk cId="768321000" sldId="298"/>
        </pc:sldMkLst>
        <pc:spChg chg="mod">
          <ac:chgData name="Ricardo Barbosa Sousa" userId="f9acd7f6-97f3-47e3-ac45-c5f2f7f47a11" providerId="ADAL" clId="{5959900A-3958-4D39-B7E5-5A3A4F344F7B}" dt="2021-03-21T12:12:59.104" v="23100" actId="20577"/>
          <ac:spMkLst>
            <pc:docMk/>
            <pc:sldMk cId="768321000" sldId="298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2:21:06.332" v="23694" actId="313"/>
          <ac:spMkLst>
            <pc:docMk/>
            <pc:sldMk cId="768321000" sldId="298"/>
            <ac:spMk id="3" creationId="{EAD2AC47-594B-4D5C-A643-8FFCA436B29B}"/>
          </ac:spMkLst>
        </pc:spChg>
      </pc:sldChg>
      <pc:sldChg chg="add del">
        <pc:chgData name="Ricardo Barbosa Sousa" userId="f9acd7f6-97f3-47e3-ac45-c5f2f7f47a11" providerId="ADAL" clId="{5959900A-3958-4D39-B7E5-5A3A4F344F7B}" dt="2021-03-21T12:10:35.745" v="23066" actId="47"/>
        <pc:sldMkLst>
          <pc:docMk/>
          <pc:sldMk cId="4138649420" sldId="298"/>
        </pc:sldMkLst>
      </pc:sldChg>
      <pc:sldChg chg="add del">
        <pc:chgData name="Ricardo Barbosa Sousa" userId="f9acd7f6-97f3-47e3-ac45-c5f2f7f47a11" providerId="ADAL" clId="{5959900A-3958-4D39-B7E5-5A3A4F344F7B}" dt="2021-03-21T16:57:18.498" v="25001"/>
        <pc:sldMkLst>
          <pc:docMk/>
          <pc:sldMk cId="1400008537" sldId="299"/>
        </pc:sldMkLst>
      </pc:sldChg>
      <pc:sldChg chg="addSp delSp modSp new mod modNotesTx">
        <pc:chgData name="Ricardo Barbosa Sousa" userId="f9acd7f6-97f3-47e3-ac45-c5f2f7f47a11" providerId="ADAL" clId="{5959900A-3958-4D39-B7E5-5A3A4F344F7B}" dt="2021-03-22T10:41:41.616" v="41256" actId="20577"/>
        <pc:sldMkLst>
          <pc:docMk/>
          <pc:sldMk cId="1657583059" sldId="299"/>
        </pc:sldMkLst>
        <pc:spChg chg="mod">
          <ac:chgData name="Ricardo Barbosa Sousa" userId="f9acd7f6-97f3-47e3-ac45-c5f2f7f47a11" providerId="ADAL" clId="{5959900A-3958-4D39-B7E5-5A3A4F344F7B}" dt="2021-03-22T10:41:41.616" v="41256" actId="20577"/>
          <ac:spMkLst>
            <pc:docMk/>
            <pc:sldMk cId="1657583059" sldId="299"/>
            <ac:spMk id="2" creationId="{0285B6EC-63EE-4946-85DA-A2FAAE2BA95A}"/>
          </ac:spMkLst>
        </pc:spChg>
        <pc:spChg chg="del">
          <ac:chgData name="Ricardo Barbosa Sousa" userId="f9acd7f6-97f3-47e3-ac45-c5f2f7f47a11" providerId="ADAL" clId="{5959900A-3958-4D39-B7E5-5A3A4F344F7B}" dt="2021-03-21T16:59:25.263" v="25016"/>
          <ac:spMkLst>
            <pc:docMk/>
            <pc:sldMk cId="1657583059" sldId="299"/>
            <ac:spMk id="3" creationId="{8B82BA5A-9BD7-4B5D-87F5-DD6ECEA1483E}"/>
          </ac:spMkLst>
        </pc:spChg>
        <pc:spChg chg="add mod">
          <ac:chgData name="Ricardo Barbosa Sousa" userId="f9acd7f6-97f3-47e3-ac45-c5f2f7f47a11" providerId="ADAL" clId="{5959900A-3958-4D39-B7E5-5A3A4F344F7B}" dt="2021-03-21T17:10:24.301" v="25151" actId="1076"/>
          <ac:spMkLst>
            <pc:docMk/>
            <pc:sldMk cId="1657583059" sldId="299"/>
            <ac:spMk id="7" creationId="{94E9B7BB-44F4-43C2-A0C4-52E4CD3B0A44}"/>
          </ac:spMkLst>
        </pc:spChg>
        <pc:spChg chg="add mod">
          <ac:chgData name="Ricardo Barbosa Sousa" userId="f9acd7f6-97f3-47e3-ac45-c5f2f7f47a11" providerId="ADAL" clId="{5959900A-3958-4D39-B7E5-5A3A4F344F7B}" dt="2021-03-21T17:54:04.511" v="26535" actId="1076"/>
          <ac:spMkLst>
            <pc:docMk/>
            <pc:sldMk cId="1657583059" sldId="299"/>
            <ac:spMk id="9" creationId="{A500CF01-8A1B-436E-BD1D-2353D5EA89B9}"/>
          </ac:spMkLst>
        </pc:spChg>
        <pc:graphicFrameChg chg="add mod modGraphic">
          <ac:chgData name="Ricardo Barbosa Sousa" userId="f9acd7f6-97f3-47e3-ac45-c5f2f7f47a11" providerId="ADAL" clId="{5959900A-3958-4D39-B7E5-5A3A4F344F7B}" dt="2021-03-21T17:53:13.461" v="26528" actId="20577"/>
          <ac:graphicFrameMkLst>
            <pc:docMk/>
            <pc:sldMk cId="1657583059" sldId="299"/>
            <ac:graphicFrameMk id="6" creationId="{CBC71CDA-AE23-4C52-9F27-B12AC2663699}"/>
          </ac:graphicFrameMkLst>
        </pc:graphicFrameChg>
        <pc:graphicFrameChg chg="add del mod">
          <ac:chgData name="Ricardo Barbosa Sousa" userId="f9acd7f6-97f3-47e3-ac45-c5f2f7f47a11" providerId="ADAL" clId="{5959900A-3958-4D39-B7E5-5A3A4F344F7B}" dt="2021-03-21T17:53:51.681" v="26533" actId="478"/>
          <ac:graphicFrameMkLst>
            <pc:docMk/>
            <pc:sldMk cId="1657583059" sldId="299"/>
            <ac:graphicFrameMk id="8" creationId="{BCA10A0B-A479-43DA-B73B-F0955323C2C9}"/>
          </ac:graphicFrameMkLst>
        </pc:graphicFrameChg>
        <pc:graphicFrameChg chg="add mod">
          <ac:chgData name="Ricardo Barbosa Sousa" userId="f9acd7f6-97f3-47e3-ac45-c5f2f7f47a11" providerId="ADAL" clId="{5959900A-3958-4D39-B7E5-5A3A4F344F7B}" dt="2021-03-21T17:53:52.071" v="26534"/>
          <ac:graphicFrameMkLst>
            <pc:docMk/>
            <pc:sldMk cId="1657583059" sldId="299"/>
            <ac:graphicFrameMk id="10" creationId="{42700AB6-C8FA-4E29-B719-24A8B08E25AA}"/>
          </ac:graphicFrameMkLst>
        </pc:graphicFrameChg>
      </pc:sldChg>
      <pc:sldChg chg="modSp add mod modNotesTx">
        <pc:chgData name="Ricardo Barbosa Sousa" userId="f9acd7f6-97f3-47e3-ac45-c5f2f7f47a11" providerId="ADAL" clId="{5959900A-3958-4D39-B7E5-5A3A4F344F7B}" dt="2021-03-21T22:31:31.137" v="39314" actId="20577"/>
        <pc:sldMkLst>
          <pc:docMk/>
          <pc:sldMk cId="1009314509" sldId="300"/>
        </pc:sldMkLst>
        <pc:spChg chg="mod">
          <ac:chgData name="Ricardo Barbosa Sousa" userId="f9acd7f6-97f3-47e3-ac45-c5f2f7f47a11" providerId="ADAL" clId="{5959900A-3958-4D39-B7E5-5A3A4F344F7B}" dt="2021-03-21T17:30:31.232" v="25864" actId="20577"/>
          <ac:spMkLst>
            <pc:docMk/>
            <pc:sldMk cId="1009314509" sldId="300"/>
            <ac:spMk id="2" creationId="{EB06B4BE-41C4-4937-B687-322964E62DD0}"/>
          </ac:spMkLst>
        </pc:spChg>
        <pc:spChg chg="mod">
          <ac:chgData name="Ricardo Barbosa Sousa" userId="f9acd7f6-97f3-47e3-ac45-c5f2f7f47a11" providerId="ADAL" clId="{5959900A-3958-4D39-B7E5-5A3A4F344F7B}" dt="2021-03-21T22:24:44.378" v="38483" actId="1076"/>
          <ac:spMkLst>
            <pc:docMk/>
            <pc:sldMk cId="1009314509" sldId="300"/>
            <ac:spMk id="8" creationId="{87900DA9-93D6-40D3-8097-781E907D3CAA}"/>
          </ac:spMkLst>
        </pc:spChg>
        <pc:graphicFrameChg chg="mod modGraphic">
          <ac:chgData name="Ricardo Barbosa Sousa" userId="f9acd7f6-97f3-47e3-ac45-c5f2f7f47a11" providerId="ADAL" clId="{5959900A-3958-4D39-B7E5-5A3A4F344F7B}" dt="2021-03-21T22:24:56.787" v="38484" actId="113"/>
          <ac:graphicFrameMkLst>
            <pc:docMk/>
            <pc:sldMk cId="1009314509" sldId="300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25.492" v="41250" actId="20577"/>
        <pc:sldMkLst>
          <pc:docMk/>
          <pc:sldMk cId="1858291686" sldId="301"/>
        </pc:sldMkLst>
        <pc:spChg chg="mod">
          <ac:chgData name="Ricardo Barbosa Sousa" userId="f9acd7f6-97f3-47e3-ac45-c5f2f7f47a11" providerId="ADAL" clId="{5959900A-3958-4D39-B7E5-5A3A4F344F7B}" dt="2021-03-22T10:41:25.492" v="41250" actId="20577"/>
          <ac:spMkLst>
            <pc:docMk/>
            <pc:sldMk cId="1858291686" sldId="301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1:52:32.200" v="36708" actId="14100"/>
          <ac:spMkLst>
            <pc:docMk/>
            <pc:sldMk cId="1858291686" sldId="301"/>
            <ac:spMk id="3" creationId="{D8DA42FD-CCB5-469A-BE8A-58EE8E3E7F17}"/>
          </ac:spMkLst>
        </pc:spChg>
        <pc:graphicFrameChg chg="modGraphic">
          <ac:chgData name="Ricardo Barbosa Sousa" userId="f9acd7f6-97f3-47e3-ac45-c5f2f7f47a11" providerId="ADAL" clId="{5959900A-3958-4D39-B7E5-5A3A4F344F7B}" dt="2021-03-21T21:54:00.371" v="36728" actId="207"/>
          <ac:graphicFrameMkLst>
            <pc:docMk/>
            <pc:sldMk cId="1858291686" sldId="301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37.521" v="41254" actId="20577"/>
        <pc:sldMkLst>
          <pc:docMk/>
          <pc:sldMk cId="2495316430" sldId="302"/>
        </pc:sldMkLst>
        <pc:spChg chg="mod">
          <ac:chgData name="Ricardo Barbosa Sousa" userId="f9acd7f6-97f3-47e3-ac45-c5f2f7f47a11" providerId="ADAL" clId="{5959900A-3958-4D39-B7E5-5A3A4F344F7B}" dt="2021-03-22T10:41:37.521" v="41254" actId="20577"/>
          <ac:spMkLst>
            <pc:docMk/>
            <pc:sldMk cId="2495316430" sldId="302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2:00:49.330" v="37167" actId="1076"/>
          <ac:spMkLst>
            <pc:docMk/>
            <pc:sldMk cId="2495316430" sldId="302"/>
            <ac:spMk id="10" creationId="{E39CBADD-F39F-463D-B9E8-0FEAC22909F4}"/>
          </ac:spMkLst>
        </pc:spChg>
        <pc:graphicFrameChg chg="modGraphic">
          <ac:chgData name="Ricardo Barbosa Sousa" userId="f9acd7f6-97f3-47e3-ac45-c5f2f7f47a11" providerId="ADAL" clId="{5959900A-3958-4D39-B7E5-5A3A4F344F7B}" dt="2021-03-21T22:02:32.332" v="37186" actId="207"/>
          <ac:graphicFrameMkLst>
            <pc:docMk/>
            <pc:sldMk cId="2495316430" sldId="302"/>
            <ac:graphicFrameMk id="7" creationId="{19904614-F01D-40FB-8082-BA398BEABAED}"/>
          </ac:graphicFrameMkLst>
        </pc:graphicFrameChg>
      </pc:sldChg>
      <pc:sldChg chg="addSp modSp add mod">
        <pc:chgData name="Ricardo Barbosa Sousa" userId="f9acd7f6-97f3-47e3-ac45-c5f2f7f47a11" providerId="ADAL" clId="{5959900A-3958-4D39-B7E5-5A3A4F344F7B}" dt="2021-03-22T10:41:33.737" v="41252" actId="20577"/>
        <pc:sldMkLst>
          <pc:docMk/>
          <pc:sldMk cId="3464053372" sldId="303"/>
        </pc:sldMkLst>
        <pc:spChg chg="mod">
          <ac:chgData name="Ricardo Barbosa Sousa" userId="f9acd7f6-97f3-47e3-ac45-c5f2f7f47a11" providerId="ADAL" clId="{5959900A-3958-4D39-B7E5-5A3A4F344F7B}" dt="2021-03-22T10:41:33.737" v="41252" actId="20577"/>
          <ac:spMkLst>
            <pc:docMk/>
            <pc:sldMk cId="3464053372" sldId="303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2:00:15.020" v="37163" actId="14100"/>
          <ac:spMkLst>
            <pc:docMk/>
            <pc:sldMk cId="3464053372" sldId="303"/>
            <ac:spMk id="10" creationId="{02D303C9-A6B7-47FD-A239-59357FB01B40}"/>
          </ac:spMkLst>
        </pc:spChg>
        <pc:spChg chg="add mod">
          <ac:chgData name="Ricardo Barbosa Sousa" userId="f9acd7f6-97f3-47e3-ac45-c5f2f7f47a11" providerId="ADAL" clId="{5959900A-3958-4D39-B7E5-5A3A4F344F7B}" dt="2021-03-21T22:00:18.581" v="37164" actId="14100"/>
          <ac:spMkLst>
            <pc:docMk/>
            <pc:sldMk cId="3464053372" sldId="303"/>
            <ac:spMk id="11" creationId="{26B4B7FA-985B-4E46-BD29-B10C9421D9AD}"/>
          </ac:spMkLst>
        </pc:spChg>
        <pc:graphicFrameChg chg="modGraphic">
          <ac:chgData name="Ricardo Barbosa Sousa" userId="f9acd7f6-97f3-47e3-ac45-c5f2f7f47a11" providerId="ADAL" clId="{5959900A-3958-4D39-B7E5-5A3A4F344F7B}" dt="2021-03-21T22:00:21.971" v="37165" actId="207"/>
          <ac:graphicFrameMkLst>
            <pc:docMk/>
            <pc:sldMk cId="3464053372" sldId="303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45.145" v="41258" actId="20577"/>
        <pc:sldMkLst>
          <pc:docMk/>
          <pc:sldMk cId="1722074683" sldId="304"/>
        </pc:sldMkLst>
        <pc:spChg chg="mod">
          <ac:chgData name="Ricardo Barbosa Sousa" userId="f9acd7f6-97f3-47e3-ac45-c5f2f7f47a11" providerId="ADAL" clId="{5959900A-3958-4D39-B7E5-5A3A4F344F7B}" dt="2021-03-22T10:41:45.145" v="41258" actId="20577"/>
          <ac:spMkLst>
            <pc:docMk/>
            <pc:sldMk cId="1722074683" sldId="304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4:24.971" v="38259" actId="14100"/>
          <ac:spMkLst>
            <pc:docMk/>
            <pc:sldMk cId="1722074683" sldId="304"/>
            <ac:spMk id="11" creationId="{386A1D28-830A-482B-98F9-56857EAB8C81}"/>
          </ac:spMkLst>
        </pc:spChg>
        <pc:graphicFrameChg chg="mod modGraphic">
          <ac:chgData name="Ricardo Barbosa Sousa" userId="f9acd7f6-97f3-47e3-ac45-c5f2f7f47a11" providerId="ADAL" clId="{5959900A-3958-4D39-B7E5-5A3A4F344F7B}" dt="2021-03-21T22:15:23.690" v="38275" actId="207"/>
          <ac:graphicFrameMkLst>
            <pc:docMk/>
            <pc:sldMk cId="1722074683" sldId="304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58.886" v="41259" actId="20577"/>
        <pc:sldMkLst>
          <pc:docMk/>
          <pc:sldMk cId="1958999324" sldId="305"/>
        </pc:sldMkLst>
        <pc:spChg chg="mod">
          <ac:chgData name="Ricardo Barbosa Sousa" userId="f9acd7f6-97f3-47e3-ac45-c5f2f7f47a11" providerId="ADAL" clId="{5959900A-3958-4D39-B7E5-5A3A4F344F7B}" dt="2021-03-22T10:41:58.886" v="41259" actId="20577"/>
          <ac:spMkLst>
            <pc:docMk/>
            <pc:sldMk cId="1958999324" sldId="305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5:41.670" v="38281" actId="14100"/>
          <ac:spMkLst>
            <pc:docMk/>
            <pc:sldMk cId="1958999324" sldId="305"/>
            <ac:spMk id="11" creationId="{3431993A-1C01-465F-815E-5ADF6CBBF376}"/>
          </ac:spMkLst>
        </pc:spChg>
        <pc:graphicFrameChg chg="mod modGraphic">
          <ac:chgData name="Ricardo Barbosa Sousa" userId="f9acd7f6-97f3-47e3-ac45-c5f2f7f47a11" providerId="ADAL" clId="{5959900A-3958-4D39-B7E5-5A3A4F344F7B}" dt="2021-03-21T22:17:49.970" v="38419" actId="207"/>
          <ac:graphicFrameMkLst>
            <pc:docMk/>
            <pc:sldMk cId="1958999324" sldId="305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2:01.672" v="41260" actId="20577"/>
        <pc:sldMkLst>
          <pc:docMk/>
          <pc:sldMk cId="3245977396" sldId="306"/>
        </pc:sldMkLst>
        <pc:spChg chg="mod">
          <ac:chgData name="Ricardo Barbosa Sousa" userId="f9acd7f6-97f3-47e3-ac45-c5f2f7f47a11" providerId="ADAL" clId="{5959900A-3958-4D39-B7E5-5A3A4F344F7B}" dt="2021-03-22T10:42:01.672" v="41260" actId="20577"/>
          <ac:spMkLst>
            <pc:docMk/>
            <pc:sldMk cId="3245977396" sldId="306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9:09.009" v="38450" actId="14100"/>
          <ac:spMkLst>
            <pc:docMk/>
            <pc:sldMk cId="3245977396" sldId="306"/>
            <ac:spMk id="11" creationId="{1C183160-5BD2-4F67-B118-91F429B8BCEE}"/>
          </ac:spMkLst>
        </pc:spChg>
        <pc:spChg chg="add mod">
          <ac:chgData name="Ricardo Barbosa Sousa" userId="f9acd7f6-97f3-47e3-ac45-c5f2f7f47a11" providerId="ADAL" clId="{5959900A-3958-4D39-B7E5-5A3A4F344F7B}" dt="2021-03-21T22:20:44.131" v="38462" actId="14100"/>
          <ac:spMkLst>
            <pc:docMk/>
            <pc:sldMk cId="3245977396" sldId="306"/>
            <ac:spMk id="12" creationId="{304DA442-B289-4B1B-B7BF-C8A175A5B2ED}"/>
          </ac:spMkLst>
        </pc:spChg>
        <pc:graphicFrameChg chg="modGraphic">
          <ac:chgData name="Ricardo Barbosa Sousa" userId="f9acd7f6-97f3-47e3-ac45-c5f2f7f47a11" providerId="ADAL" clId="{5959900A-3958-4D39-B7E5-5A3A4F344F7B}" dt="2021-03-21T22:19:16.539" v="38453" actId="207"/>
          <ac:graphicFrameMkLst>
            <pc:docMk/>
            <pc:sldMk cId="3245977396" sldId="306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2:04.687" v="41261" actId="20577"/>
        <pc:sldMkLst>
          <pc:docMk/>
          <pc:sldMk cId="40930997" sldId="307"/>
        </pc:sldMkLst>
        <pc:spChg chg="mod">
          <ac:chgData name="Ricardo Barbosa Sousa" userId="f9acd7f6-97f3-47e3-ac45-c5f2f7f47a11" providerId="ADAL" clId="{5959900A-3958-4D39-B7E5-5A3A4F344F7B}" dt="2021-03-22T10:42:04.687" v="41261" actId="20577"/>
          <ac:spMkLst>
            <pc:docMk/>
            <pc:sldMk cId="40930997" sldId="307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20:50.842" v="38463" actId="14100"/>
          <ac:spMkLst>
            <pc:docMk/>
            <pc:sldMk cId="40930997" sldId="307"/>
            <ac:spMk id="11" creationId="{A009F615-C54E-40CD-B980-4BAFD8D75EF4}"/>
          </ac:spMkLst>
        </pc:spChg>
        <pc:graphicFrameChg chg="modGraphic">
          <ac:chgData name="Ricardo Barbosa Sousa" userId="f9acd7f6-97f3-47e3-ac45-c5f2f7f47a11" providerId="ADAL" clId="{5959900A-3958-4D39-B7E5-5A3A4F344F7B}" dt="2021-03-21T22:21:56.300" v="38474" actId="207"/>
          <ac:graphicFrameMkLst>
            <pc:docMk/>
            <pc:sldMk cId="40930997" sldId="307"/>
            <ac:graphicFrameMk id="6" creationId="{CBC71CDA-AE23-4C52-9F27-B12AC2663699}"/>
          </ac:graphicFrameMkLst>
        </pc:graphicFrameChg>
      </pc:sldChg>
      <pc:sldChg chg="modSp new mod modNotesTx">
        <pc:chgData name="Ricardo Barbosa Sousa" userId="f9acd7f6-97f3-47e3-ac45-c5f2f7f47a11" providerId="ADAL" clId="{5959900A-3958-4D39-B7E5-5A3A4F344F7B}" dt="2021-03-22T09:40:57.965" v="41244" actId="20577"/>
        <pc:sldMkLst>
          <pc:docMk/>
          <pc:sldMk cId="2076500660" sldId="308"/>
        </pc:sldMkLst>
        <pc:spChg chg="mod">
          <ac:chgData name="Ricardo Barbosa Sousa" userId="f9acd7f6-97f3-47e3-ac45-c5f2f7f47a11" providerId="ADAL" clId="{5959900A-3958-4D39-B7E5-5A3A4F344F7B}" dt="2021-03-21T22:36:58.927" v="40088" actId="20577"/>
          <ac:spMkLst>
            <pc:docMk/>
            <pc:sldMk cId="2076500660" sldId="308"/>
            <ac:spMk id="2" creationId="{2318B89F-64FB-450A-BC22-D39C49745951}"/>
          </ac:spMkLst>
        </pc:spChg>
        <pc:spChg chg="mod">
          <ac:chgData name="Ricardo Barbosa Sousa" userId="f9acd7f6-97f3-47e3-ac45-c5f2f7f47a11" providerId="ADAL" clId="{5959900A-3958-4D39-B7E5-5A3A4F344F7B}" dt="2021-03-22T09:40:57.965" v="41244" actId="20577"/>
          <ac:spMkLst>
            <pc:docMk/>
            <pc:sldMk cId="2076500660" sldId="308"/>
            <ac:spMk id="3" creationId="{26C292EE-C591-4F7D-9399-BE92B4F17134}"/>
          </ac:spMkLst>
        </pc:spChg>
      </pc:sldChg>
      <pc:sldChg chg="add">
        <pc:chgData name="Ricardo Barbosa Sousa" userId="f9acd7f6-97f3-47e3-ac45-c5f2f7f47a11" providerId="ADAL" clId="{5959900A-3958-4D39-B7E5-5A3A4F344F7B}" dt="2021-03-21T23:08:14.706" v="41171"/>
        <pc:sldMkLst>
          <pc:docMk/>
          <pc:sldMk cId="4125817466" sldId="309"/>
        </pc:sldMkLst>
      </pc:sldChg>
      <pc:sldMasterChg chg="addSp delSp modSp mod setBg delSldLayout modSldLayout">
        <pc:chgData name="Ricardo Barbosa Sousa" userId="f9acd7f6-97f3-47e3-ac45-c5f2f7f47a11" providerId="ADAL" clId="{5959900A-3958-4D39-B7E5-5A3A4F344F7B}" dt="2021-03-20T01:51:19.402" v="910" actId="3064"/>
        <pc:sldMasterMkLst>
          <pc:docMk/>
          <pc:sldMasterMk cId="1674969436" sldId="2147483648"/>
        </pc:sldMasterMkLst>
        <pc:spChg chg="mod">
          <ac:chgData name="Ricardo Barbosa Sousa" userId="f9acd7f6-97f3-47e3-ac45-c5f2f7f47a11" providerId="ADAL" clId="{5959900A-3958-4D39-B7E5-5A3A4F344F7B}" dt="2021-03-20T01:47:57.958" v="881" actId="3064"/>
          <ac:spMkLst>
            <pc:docMk/>
            <pc:sldMasterMk cId="1674969436" sldId="2147483648"/>
            <ac:spMk id="2" creationId="{FD97E1CE-516A-493A-BAFF-4D4C52FD5D1C}"/>
          </ac:spMkLst>
        </pc:spChg>
        <pc:spChg chg="mod">
          <ac:chgData name="Ricardo Barbosa Sousa" userId="f9acd7f6-97f3-47e3-ac45-c5f2f7f47a11" providerId="ADAL" clId="{5959900A-3958-4D39-B7E5-5A3A4F344F7B}" dt="2021-03-20T01:49:04.968" v="900" actId="3064"/>
          <ac:spMkLst>
            <pc:docMk/>
            <pc:sldMasterMk cId="1674969436" sldId="2147483648"/>
            <ac:spMk id="3" creationId="{D6A5E126-5B83-4EC9-BC5D-97ED3968C952}"/>
          </ac:spMkLst>
        </pc:spChg>
        <pc:spChg chg="mod">
          <ac:chgData name="Ricardo Barbosa Sousa" userId="f9acd7f6-97f3-47e3-ac45-c5f2f7f47a11" providerId="ADAL" clId="{5959900A-3958-4D39-B7E5-5A3A4F344F7B}" dt="2021-03-20T01:39:25.341" v="842" actId="14100"/>
          <ac:spMkLst>
            <pc:docMk/>
            <pc:sldMasterMk cId="1674969436" sldId="2147483648"/>
            <ac:spMk id="4" creationId="{2A66B9FB-8D6E-4730-B0C3-7545CDCCBEAE}"/>
          </ac:spMkLst>
        </pc:spChg>
        <pc:spChg chg="mod">
          <ac:chgData name="Ricardo Barbosa Sousa" userId="f9acd7f6-97f3-47e3-ac45-c5f2f7f47a11" providerId="ADAL" clId="{5959900A-3958-4D39-B7E5-5A3A4F344F7B}" dt="2021-03-20T01:40:43.716" v="855" actId="1076"/>
          <ac:spMkLst>
            <pc:docMk/>
            <pc:sldMasterMk cId="1674969436" sldId="2147483648"/>
            <ac:spMk id="5" creationId="{799FB9C4-7E27-4029-A4D3-3F74DA78AB19}"/>
          </ac:spMkLst>
        </pc:spChg>
        <pc:spChg chg="mod">
          <ac:chgData name="Ricardo Barbosa Sousa" userId="f9acd7f6-97f3-47e3-ac45-c5f2f7f47a11" providerId="ADAL" clId="{5959900A-3958-4D39-B7E5-5A3A4F344F7B}" dt="2021-03-20T01:39:47.985" v="845" actId="14100"/>
          <ac:spMkLst>
            <pc:docMk/>
            <pc:sldMasterMk cId="1674969436" sldId="2147483648"/>
            <ac:spMk id="6" creationId="{6319C6F7-E071-42B9-909D-01E3F1676D55}"/>
          </ac:spMkLst>
        </pc:spChg>
        <pc:spChg chg="add del mod">
          <ac:chgData name="Ricardo Barbosa Sousa" userId="f9acd7f6-97f3-47e3-ac45-c5f2f7f47a11" providerId="ADAL" clId="{5959900A-3958-4D39-B7E5-5A3A4F344F7B}" dt="2021-03-20T00:47:21.747" v="47" actId="478"/>
          <ac:spMkLst>
            <pc:docMk/>
            <pc:sldMasterMk cId="1674969436" sldId="2147483648"/>
            <ac:spMk id="7" creationId="{FD102656-F04C-4F65-ABCA-D6EEDF420F10}"/>
          </ac:spMkLst>
        </pc:spChg>
        <pc:spChg chg="add del mod">
          <ac:chgData name="Ricardo Barbosa Sousa" userId="f9acd7f6-97f3-47e3-ac45-c5f2f7f47a11" providerId="ADAL" clId="{5959900A-3958-4D39-B7E5-5A3A4F344F7B}" dt="2021-03-20T00:47:26.317" v="51" actId="478"/>
          <ac:spMkLst>
            <pc:docMk/>
            <pc:sldMasterMk cId="1674969436" sldId="2147483648"/>
            <ac:spMk id="8" creationId="{8C192CCA-E8AC-4F5B-8563-C052D925DD50}"/>
          </ac:spMkLst>
        </pc:spChg>
        <pc:spChg chg="add del mod">
          <ac:chgData name="Ricardo Barbosa Sousa" userId="f9acd7f6-97f3-47e3-ac45-c5f2f7f47a11" providerId="ADAL" clId="{5959900A-3958-4D39-B7E5-5A3A4F344F7B}" dt="2021-03-20T00:47:20.662" v="46" actId="478"/>
          <ac:spMkLst>
            <pc:docMk/>
            <pc:sldMasterMk cId="1674969436" sldId="2147483648"/>
            <ac:spMk id="9" creationId="{91D294C8-E48C-4D18-AFB0-3A7739DC4E38}"/>
          </ac:spMkLst>
        </pc:spChg>
        <pc:spChg chg="add del mod">
          <ac:chgData name="Ricardo Barbosa Sousa" userId="f9acd7f6-97f3-47e3-ac45-c5f2f7f47a11" providerId="ADAL" clId="{5959900A-3958-4D39-B7E5-5A3A4F344F7B}" dt="2021-03-20T00:48:11.332" v="58" actId="478"/>
          <ac:spMkLst>
            <pc:docMk/>
            <pc:sldMasterMk cId="1674969436" sldId="2147483648"/>
            <ac:spMk id="10" creationId="{3D4578F5-241C-42AE-99F1-F8DC4F5755B8}"/>
          </ac:spMkLst>
        </pc:spChg>
        <pc:spChg chg="add del mod">
          <ac:chgData name="Ricardo Barbosa Sousa" userId="f9acd7f6-97f3-47e3-ac45-c5f2f7f47a11" providerId="ADAL" clId="{5959900A-3958-4D39-B7E5-5A3A4F344F7B}" dt="2021-03-20T00:47:23.192" v="49" actId="478"/>
          <ac:spMkLst>
            <pc:docMk/>
            <pc:sldMasterMk cId="1674969436" sldId="2147483648"/>
            <ac:spMk id="11" creationId="{0CBE1152-3088-4909-BEE7-0D396EE29A70}"/>
          </ac:spMkLst>
        </pc:spChg>
        <pc:spChg chg="add del mod">
          <ac:chgData name="Ricardo Barbosa Sousa" userId="f9acd7f6-97f3-47e3-ac45-c5f2f7f47a11" providerId="ADAL" clId="{5959900A-3958-4D39-B7E5-5A3A4F344F7B}" dt="2021-03-20T00:47:22.458" v="48" actId="478"/>
          <ac:spMkLst>
            <pc:docMk/>
            <pc:sldMasterMk cId="1674969436" sldId="2147483648"/>
            <ac:spMk id="12" creationId="{0F6FFECA-F07C-4F2B-89B0-32B1BAFCD449}"/>
          </ac:spMkLst>
        </pc:spChg>
        <pc:spChg chg="add del mod">
          <ac:chgData name="Ricardo Barbosa Sousa" userId="f9acd7f6-97f3-47e3-ac45-c5f2f7f47a11" providerId="ADAL" clId="{5959900A-3958-4D39-B7E5-5A3A4F344F7B}" dt="2021-03-20T00:47:25.454" v="50" actId="478"/>
          <ac:spMkLst>
            <pc:docMk/>
            <pc:sldMasterMk cId="1674969436" sldId="2147483648"/>
            <ac:spMk id="13" creationId="{189A55E4-3EFD-4AEC-A609-C987F119A915}"/>
          </ac:spMkLst>
        </pc:spChg>
        <pc:spChg chg="add del mod">
          <ac:chgData name="Ricardo Barbosa Sousa" userId="f9acd7f6-97f3-47e3-ac45-c5f2f7f47a11" providerId="ADAL" clId="{5959900A-3958-4D39-B7E5-5A3A4F344F7B}" dt="2021-03-20T00:48:12.551" v="59" actId="478"/>
          <ac:spMkLst>
            <pc:docMk/>
            <pc:sldMasterMk cId="1674969436" sldId="2147483648"/>
            <ac:spMk id="16" creationId="{7D902783-4A9E-47B3-933F-CAEE14F5717E}"/>
          </ac:spMkLst>
        </pc:spChg>
        <pc:spChg chg="add del mod">
          <ac:chgData name="Ricardo Barbosa Sousa" userId="f9acd7f6-97f3-47e3-ac45-c5f2f7f47a11" providerId="ADAL" clId="{5959900A-3958-4D39-B7E5-5A3A4F344F7B}" dt="2021-03-20T01:41:13.609" v="856" actId="478"/>
          <ac:spMkLst>
            <pc:docMk/>
            <pc:sldMasterMk cId="1674969436" sldId="2147483648"/>
            <ac:spMk id="18" creationId="{2727CD9E-5696-4C12-A1EF-4C99533DF124}"/>
          </ac:spMkLst>
        </pc:spChg>
        <pc:spChg chg="add del mod">
          <ac:chgData name="Ricardo Barbosa Sousa" userId="f9acd7f6-97f3-47e3-ac45-c5f2f7f47a11" providerId="ADAL" clId="{5959900A-3958-4D39-B7E5-5A3A4F344F7B}" dt="2021-03-20T01:49:12.750" v="901" actId="478"/>
          <ac:spMkLst>
            <pc:docMk/>
            <pc:sldMasterMk cId="1674969436" sldId="2147483648"/>
            <ac:spMk id="20" creationId="{15D1FBDF-FFED-4601-A600-8EF335B47703}"/>
          </ac:spMkLst>
        </pc:spChg>
        <pc:cxnChg chg="add del mod">
          <ac:chgData name="Ricardo Barbosa Sousa" userId="f9acd7f6-97f3-47e3-ac45-c5f2f7f47a11" providerId="ADAL" clId="{5959900A-3958-4D39-B7E5-5A3A4F344F7B}" dt="2021-03-20T00:49:23.753" v="64" actId="478"/>
          <ac:cxnSpMkLst>
            <pc:docMk/>
            <pc:sldMasterMk cId="1674969436" sldId="2147483648"/>
            <ac:cxnSpMk id="15" creationId="{41106403-1B5B-4041-BC64-5B98FC7880B7}"/>
          </ac:cxnSpMkLst>
        </pc:cxnChg>
        <pc:cxnChg chg="add del mod">
          <ac:chgData name="Ricardo Barbosa Sousa" userId="f9acd7f6-97f3-47e3-ac45-c5f2f7f47a11" providerId="ADAL" clId="{5959900A-3958-4D39-B7E5-5A3A4F344F7B}" dt="2021-03-20T01:49:17.387" v="902" actId="478"/>
          <ac:cxnSpMkLst>
            <pc:docMk/>
            <pc:sldMasterMk cId="1674969436" sldId="2147483648"/>
            <ac:cxnSpMk id="19" creationId="{EEB0F976-7206-4CD3-B779-FFA1565E8B3A}"/>
          </ac:cxnSpMkLst>
        </pc:cxnChg>
        <pc:sldLayoutChg chg="addSp delSp modSp mod">
          <pc:chgData name="Ricardo Barbosa Sousa" userId="f9acd7f6-97f3-47e3-ac45-c5f2f7f47a11" providerId="ADAL" clId="{5959900A-3958-4D39-B7E5-5A3A4F344F7B}" dt="2021-03-20T01:30:47.754" v="783" actId="478"/>
          <pc:sldLayoutMkLst>
            <pc:docMk/>
            <pc:sldMasterMk cId="1674969436" sldId="2147483648"/>
            <pc:sldLayoutMk cId="233131055" sldId="2147483649"/>
          </pc:sldLayoutMkLst>
          <pc:spChg chg="mod">
            <ac:chgData name="Ricardo Barbosa Sousa" userId="f9acd7f6-97f3-47e3-ac45-c5f2f7f47a11" providerId="ADAL" clId="{5959900A-3958-4D39-B7E5-5A3A4F344F7B}" dt="2021-03-20T01:30:43.738" v="781" actId="3064"/>
            <ac:spMkLst>
              <pc:docMk/>
              <pc:sldMasterMk cId="1674969436" sldId="2147483648"/>
              <pc:sldLayoutMk cId="233131055" sldId="2147483649"/>
              <ac:spMk id="2" creationId="{8713CFDA-1123-43C0-8810-6DC9FBA223ED}"/>
            </ac:spMkLst>
          </pc:spChg>
          <pc:spChg chg="mod">
            <ac:chgData name="Ricardo Barbosa Sousa" userId="f9acd7f6-97f3-47e3-ac45-c5f2f7f47a11" providerId="ADAL" clId="{5959900A-3958-4D39-B7E5-5A3A4F344F7B}" dt="2021-03-20T01:30:17.636" v="775" actId="3064"/>
            <ac:spMkLst>
              <pc:docMk/>
              <pc:sldMasterMk cId="1674969436" sldId="2147483648"/>
              <pc:sldLayoutMk cId="233131055" sldId="2147483649"/>
              <ac:spMk id="3" creationId="{7C1BA194-81A9-4300-A595-2B6A340F1D03}"/>
            </ac:spMkLst>
          </pc:spChg>
          <pc:spChg chg="add del mod">
            <ac:chgData name="Ricardo Barbosa Sousa" userId="f9acd7f6-97f3-47e3-ac45-c5f2f7f47a11" providerId="ADAL" clId="{5959900A-3958-4D39-B7E5-5A3A4F344F7B}" dt="2021-03-20T00:54:14.293" v="100" actId="478"/>
            <ac:spMkLst>
              <pc:docMk/>
              <pc:sldMasterMk cId="1674969436" sldId="2147483648"/>
              <pc:sldLayoutMk cId="233131055" sldId="2147483649"/>
              <ac:spMk id="7" creationId="{E56AE1F8-47DC-4DB8-8F87-8C7D90A37FA6}"/>
            </ac:spMkLst>
          </pc:spChg>
          <pc:spChg chg="add del mod">
            <ac:chgData name="Ricardo Barbosa Sousa" userId="f9acd7f6-97f3-47e3-ac45-c5f2f7f47a11" providerId="ADAL" clId="{5959900A-3958-4D39-B7E5-5A3A4F344F7B}" dt="2021-03-20T00:54:15.276" v="101" actId="478"/>
            <ac:spMkLst>
              <pc:docMk/>
              <pc:sldMasterMk cId="1674969436" sldId="2147483648"/>
              <pc:sldLayoutMk cId="233131055" sldId="2147483649"/>
              <ac:spMk id="8" creationId="{A7B65822-B50E-42EC-B23D-5EDC4226460F}"/>
            </ac:spMkLst>
          </pc:spChg>
          <pc:spChg chg="add del mod">
            <ac:chgData name="Ricardo Barbosa Sousa" userId="f9acd7f6-97f3-47e3-ac45-c5f2f7f47a11" providerId="ADAL" clId="{5959900A-3958-4D39-B7E5-5A3A4F344F7B}" dt="2021-03-20T00:55:18.187" v="112" actId="478"/>
            <ac:spMkLst>
              <pc:docMk/>
              <pc:sldMasterMk cId="1674969436" sldId="2147483648"/>
              <pc:sldLayoutMk cId="233131055" sldId="2147483649"/>
              <ac:spMk id="9" creationId="{91B887A7-901C-45CF-AC61-5B7E0D93E4FE}"/>
            </ac:spMkLst>
          </pc:spChg>
          <pc:spChg chg="add del mod">
            <ac:chgData name="Ricardo Barbosa Sousa" userId="f9acd7f6-97f3-47e3-ac45-c5f2f7f47a11" providerId="ADAL" clId="{5959900A-3958-4D39-B7E5-5A3A4F344F7B}" dt="2021-03-20T00:55:17.035" v="111" actId="478"/>
            <ac:spMkLst>
              <pc:docMk/>
              <pc:sldMasterMk cId="1674969436" sldId="2147483648"/>
              <pc:sldLayoutMk cId="233131055" sldId="2147483649"/>
              <ac:spMk id="10" creationId="{F2B2231F-B95B-4081-A5C9-BA0E9D9C4854}"/>
            </ac:spMkLst>
          </pc:spChg>
          <pc:spChg chg="add del mod">
            <ac:chgData name="Ricardo Barbosa Sousa" userId="f9acd7f6-97f3-47e3-ac45-c5f2f7f47a11" providerId="ADAL" clId="{5959900A-3958-4D39-B7E5-5A3A4F344F7B}" dt="2021-03-20T00:56:53.741" v="129" actId="478"/>
            <ac:spMkLst>
              <pc:docMk/>
              <pc:sldMasterMk cId="1674969436" sldId="2147483648"/>
              <pc:sldLayoutMk cId="233131055" sldId="2147483649"/>
              <ac:spMk id="13" creationId="{3BCF6EF3-D892-4A4B-8E66-5B4D1B7C9BF2}"/>
            </ac:spMkLst>
          </pc:spChg>
          <pc:spChg chg="add del mod">
            <ac:chgData name="Ricardo Barbosa Sousa" userId="f9acd7f6-97f3-47e3-ac45-c5f2f7f47a11" providerId="ADAL" clId="{5959900A-3958-4D39-B7E5-5A3A4F344F7B}" dt="2021-03-20T00:56:55.537" v="130" actId="21"/>
            <ac:spMkLst>
              <pc:docMk/>
              <pc:sldMasterMk cId="1674969436" sldId="2147483648"/>
              <pc:sldLayoutMk cId="233131055" sldId="2147483649"/>
              <ac:spMk id="14" creationId="{415E7EB2-4A4D-41BE-8879-2265D92083FF}"/>
            </ac:spMkLst>
          </pc:spChg>
          <pc:spChg chg="add del mod">
            <ac:chgData name="Ricardo Barbosa Sousa" userId="f9acd7f6-97f3-47e3-ac45-c5f2f7f47a11" providerId="ADAL" clId="{5959900A-3958-4D39-B7E5-5A3A4F344F7B}" dt="2021-03-20T01:02:19.979" v="180" actId="21"/>
            <ac:spMkLst>
              <pc:docMk/>
              <pc:sldMasterMk cId="1674969436" sldId="2147483648"/>
              <pc:sldLayoutMk cId="233131055" sldId="2147483649"/>
              <ac:spMk id="17" creationId="{125F8283-445B-4AE2-9CB3-4476924A7F85}"/>
            </ac:spMkLst>
          </pc:spChg>
          <pc:spChg chg="add del mod">
            <ac:chgData name="Ricardo Barbosa Sousa" userId="f9acd7f6-97f3-47e3-ac45-c5f2f7f47a11" providerId="ADAL" clId="{5959900A-3958-4D39-B7E5-5A3A4F344F7B}" dt="2021-03-20T01:30:47.754" v="783" actId="478"/>
            <ac:spMkLst>
              <pc:docMk/>
              <pc:sldMasterMk cId="1674969436" sldId="2147483648"/>
              <pc:sldLayoutMk cId="233131055" sldId="2147483649"/>
              <ac:spMk id="18" creationId="{050D8260-A96B-43E1-9127-181462568F8C}"/>
            </ac:spMkLst>
          </pc:spChg>
          <pc:spChg chg="add del mod">
            <ac:chgData name="Ricardo Barbosa Sousa" userId="f9acd7f6-97f3-47e3-ac45-c5f2f7f47a11" providerId="ADAL" clId="{5959900A-3958-4D39-B7E5-5A3A4F344F7B}" dt="2021-03-20T01:30:46.949" v="782" actId="478"/>
            <ac:spMkLst>
              <pc:docMk/>
              <pc:sldMasterMk cId="1674969436" sldId="2147483648"/>
              <pc:sldLayoutMk cId="233131055" sldId="2147483649"/>
              <ac:spMk id="19" creationId="{2E993334-1AE1-4717-97E4-BBEBBFA4F965}"/>
            </ac:spMkLst>
          </pc:spChg>
          <pc:cxnChg chg="add mod">
            <ac:chgData name="Ricardo Barbosa Sousa" userId="f9acd7f6-97f3-47e3-ac45-c5f2f7f47a11" providerId="ADAL" clId="{5959900A-3958-4D39-B7E5-5A3A4F344F7B}" dt="2021-03-20T00:56:55.537" v="130" actId="21"/>
            <ac:cxnSpMkLst>
              <pc:docMk/>
              <pc:sldMasterMk cId="1674969436" sldId="2147483648"/>
              <pc:sldLayoutMk cId="233131055" sldId="2147483649"/>
              <ac:cxnSpMk id="12" creationId="{6A547F82-FD27-4A01-A9D3-09AAC775B477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51:12.245" v="909" actId="3064"/>
          <pc:sldLayoutMkLst>
            <pc:docMk/>
            <pc:sldMasterMk cId="1674969436" sldId="2147483648"/>
            <pc:sldLayoutMk cId="1101006662" sldId="2147483650"/>
          </pc:sldLayoutMkLst>
          <pc:spChg chg="mod">
            <ac:chgData name="Ricardo Barbosa Sousa" userId="f9acd7f6-97f3-47e3-ac45-c5f2f7f47a11" providerId="ADAL" clId="{5959900A-3958-4D39-B7E5-5A3A4F344F7B}" dt="2021-03-20T01:50:23.183" v="903" actId="3064"/>
            <ac:spMkLst>
              <pc:docMk/>
              <pc:sldMasterMk cId="1674969436" sldId="2147483648"/>
              <pc:sldLayoutMk cId="1101006662" sldId="2147483650"/>
              <ac:spMk id="2" creationId="{AF0DB095-5A87-40DE-8B1A-1937156C9D3C}"/>
            </ac:spMkLst>
          </pc:spChg>
          <pc:spChg chg="mod">
            <ac:chgData name="Ricardo Barbosa Sousa" userId="f9acd7f6-97f3-47e3-ac45-c5f2f7f47a11" providerId="ADAL" clId="{5959900A-3958-4D39-B7E5-5A3A4F344F7B}" dt="2021-03-20T01:51:12.245" v="909" actId="3064"/>
            <ac:spMkLst>
              <pc:docMk/>
              <pc:sldMasterMk cId="1674969436" sldId="2147483648"/>
              <pc:sldLayoutMk cId="1101006662" sldId="2147483650"/>
              <ac:spMk id="3" creationId="{76A495C1-5C87-44AA-B163-DBB6E9732074}"/>
            </ac:spMkLst>
          </pc:spChg>
          <pc:spChg chg="add del mod">
            <ac:chgData name="Ricardo Barbosa Sousa" userId="f9acd7f6-97f3-47e3-ac45-c5f2f7f47a11" providerId="ADAL" clId="{5959900A-3958-4D39-B7E5-5A3A4F344F7B}" dt="2021-03-20T00:58:08.147" v="143" actId="478"/>
            <ac:spMkLst>
              <pc:docMk/>
              <pc:sldMasterMk cId="1674969436" sldId="2147483648"/>
              <pc:sldLayoutMk cId="1101006662" sldId="2147483650"/>
              <ac:spMk id="7" creationId="{D5081DCA-7290-48C3-9988-964E380598F9}"/>
            </ac:spMkLst>
          </pc:spChg>
          <pc:spChg chg="add del mod">
            <ac:chgData name="Ricardo Barbosa Sousa" userId="f9acd7f6-97f3-47e3-ac45-c5f2f7f47a11" providerId="ADAL" clId="{5959900A-3958-4D39-B7E5-5A3A4F344F7B}" dt="2021-03-20T00:58:09.769" v="144" actId="21"/>
            <ac:spMkLst>
              <pc:docMk/>
              <pc:sldMasterMk cId="1674969436" sldId="2147483648"/>
              <pc:sldLayoutMk cId="1101006662" sldId="2147483650"/>
              <ac:spMk id="8" creationId="{35219DB0-1E7F-4F3C-BEEA-D110BC8639A0}"/>
            </ac:spMkLst>
          </pc:spChg>
          <pc:spChg chg="add del mod">
            <ac:chgData name="Ricardo Barbosa Sousa" userId="f9acd7f6-97f3-47e3-ac45-c5f2f7f47a11" providerId="ADAL" clId="{5959900A-3958-4D39-B7E5-5A3A4F344F7B}" dt="2021-03-20T01:00:44.151" v="168" actId="21"/>
            <ac:spMkLst>
              <pc:docMk/>
              <pc:sldMasterMk cId="1674969436" sldId="2147483648"/>
              <pc:sldLayoutMk cId="1101006662" sldId="2147483650"/>
              <ac:spMk id="12" creationId="{FA218844-E5F1-4211-8984-6FF7E016503C}"/>
            </ac:spMkLst>
          </pc:spChg>
          <pc:spChg chg="add del">
            <ac:chgData name="Ricardo Barbosa Sousa" userId="f9acd7f6-97f3-47e3-ac45-c5f2f7f47a11" providerId="ADAL" clId="{5959900A-3958-4D39-B7E5-5A3A4F344F7B}" dt="2021-03-20T01:34:35.744" v="800" actId="22"/>
            <ac:spMkLst>
              <pc:docMk/>
              <pc:sldMasterMk cId="1674969436" sldId="2147483648"/>
              <pc:sldLayoutMk cId="1101006662" sldId="2147483650"/>
              <ac:spMk id="14" creationId="{FB91F58A-2168-4399-B2BB-395E653DEADA}"/>
            </ac:spMkLst>
          </pc:spChg>
          <pc:spChg chg="add del mod">
            <ac:chgData name="Ricardo Barbosa Sousa" userId="f9acd7f6-97f3-47e3-ac45-c5f2f7f47a11" providerId="ADAL" clId="{5959900A-3958-4D39-B7E5-5A3A4F344F7B}" dt="2021-03-20T01:35:40.262" v="818" actId="478"/>
            <ac:spMkLst>
              <pc:docMk/>
              <pc:sldMasterMk cId="1674969436" sldId="2147483648"/>
              <pc:sldLayoutMk cId="1101006662" sldId="2147483650"/>
              <ac:spMk id="15" creationId="{C28855DE-376B-4BE8-BA4E-147B79D51AB3}"/>
            </ac:spMkLst>
          </pc:spChg>
          <pc:spChg chg="add del mod">
            <ac:chgData name="Ricardo Barbosa Sousa" userId="f9acd7f6-97f3-47e3-ac45-c5f2f7f47a11" providerId="ADAL" clId="{5959900A-3958-4D39-B7E5-5A3A4F344F7B}" dt="2021-03-20T01:35:38.744" v="817" actId="478"/>
            <ac:spMkLst>
              <pc:docMk/>
              <pc:sldMasterMk cId="1674969436" sldId="2147483648"/>
              <pc:sldLayoutMk cId="1101006662" sldId="2147483650"/>
              <ac:spMk id="16" creationId="{A357F798-5D81-448D-813C-078AFCF2B3BD}"/>
            </ac:spMkLst>
          </pc:spChg>
          <pc:cxnChg chg="add mod">
            <ac:chgData name="Ricardo Barbosa Sousa" userId="f9acd7f6-97f3-47e3-ac45-c5f2f7f47a11" providerId="ADAL" clId="{5959900A-3958-4D39-B7E5-5A3A4F344F7B}" dt="2021-03-20T00:58:09.769" v="144" actId="21"/>
            <ac:cxnSpMkLst>
              <pc:docMk/>
              <pc:sldMasterMk cId="1674969436" sldId="2147483648"/>
              <pc:sldLayoutMk cId="1101006662" sldId="2147483650"/>
              <ac:cxnSpMk id="9" creationId="{C926856E-8F4D-49E5-9AA7-2219D3805008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04:34.709" v="201" actId="21"/>
          <pc:sldLayoutMkLst>
            <pc:docMk/>
            <pc:sldMasterMk cId="1674969436" sldId="2147483648"/>
            <pc:sldLayoutMk cId="3305263026" sldId="2147483651"/>
          </pc:sldLayoutMkLst>
          <pc:spChg chg="mod">
            <ac:chgData name="Ricardo Barbosa Sousa" userId="f9acd7f6-97f3-47e3-ac45-c5f2f7f47a11" providerId="ADAL" clId="{5959900A-3958-4D39-B7E5-5A3A4F344F7B}" dt="2021-03-20T01:04:02.828" v="195" actId="14100"/>
            <ac:spMkLst>
              <pc:docMk/>
              <pc:sldMasterMk cId="1674969436" sldId="2147483648"/>
              <pc:sldLayoutMk cId="3305263026" sldId="2147483651"/>
              <ac:spMk id="2" creationId="{E7D8B6E7-C544-4687-AE59-33E69BF4FF81}"/>
            </ac:spMkLst>
          </pc:spChg>
          <pc:spChg chg="mod">
            <ac:chgData name="Ricardo Barbosa Sousa" userId="f9acd7f6-97f3-47e3-ac45-c5f2f7f47a11" providerId="ADAL" clId="{5959900A-3958-4D39-B7E5-5A3A4F344F7B}" dt="2021-03-20T01:04:16.138" v="196" actId="14100"/>
            <ac:spMkLst>
              <pc:docMk/>
              <pc:sldMasterMk cId="1674969436" sldId="2147483648"/>
              <pc:sldLayoutMk cId="3305263026" sldId="2147483651"/>
              <ac:spMk id="3" creationId="{F7F90014-A8B2-42A2-8440-9D98C2D1DFEF}"/>
            </ac:spMkLst>
          </pc:spChg>
          <pc:spChg chg="add del mod">
            <ac:chgData name="Ricardo Barbosa Sousa" userId="f9acd7f6-97f3-47e3-ac45-c5f2f7f47a11" providerId="ADAL" clId="{5959900A-3958-4D39-B7E5-5A3A4F344F7B}" dt="2021-03-20T01:02:06.625" v="177" actId="21"/>
            <ac:spMkLst>
              <pc:docMk/>
              <pc:sldMasterMk cId="1674969436" sldId="2147483648"/>
              <pc:sldLayoutMk cId="3305263026" sldId="2147483651"/>
              <ac:spMk id="7" creationId="{85116DF0-A487-4217-B5F3-39E5CE924BB8}"/>
            </ac:spMkLst>
          </pc:spChg>
          <pc:spChg chg="add del mod">
            <ac:chgData name="Ricardo Barbosa Sousa" userId="f9acd7f6-97f3-47e3-ac45-c5f2f7f47a11" providerId="ADAL" clId="{5959900A-3958-4D39-B7E5-5A3A4F344F7B}" dt="2021-03-20T01:04:34.709" v="201" actId="21"/>
            <ac:spMkLst>
              <pc:docMk/>
              <pc:sldMasterMk cId="1674969436" sldId="2147483648"/>
              <pc:sldLayoutMk cId="3305263026" sldId="2147483651"/>
              <ac:spMk id="8" creationId="{0D7C0228-B2E2-4C5B-8E3A-3C7C2D4331F8}"/>
            </ac:spMkLst>
          </pc:spChg>
          <pc:spChg chg="add del mod">
            <ac:chgData name="Ricardo Barbosa Sousa" userId="f9acd7f6-97f3-47e3-ac45-c5f2f7f47a11" providerId="ADAL" clId="{5959900A-3958-4D39-B7E5-5A3A4F344F7B}" dt="2021-03-20T01:04:33.069" v="200" actId="478"/>
            <ac:spMkLst>
              <pc:docMk/>
              <pc:sldMasterMk cId="1674969436" sldId="2147483648"/>
              <pc:sldLayoutMk cId="3305263026" sldId="2147483651"/>
              <ac:spMk id="9" creationId="{06522F7D-F755-4F05-A06E-313B11844249}"/>
            </ac:spMkLst>
          </pc:spChg>
          <pc:cxnChg chg="add mod">
            <ac:chgData name="Ricardo Barbosa Sousa" userId="f9acd7f6-97f3-47e3-ac45-c5f2f7f47a11" providerId="ADAL" clId="{5959900A-3958-4D39-B7E5-5A3A4F344F7B}" dt="2021-03-20T01:04:34.709" v="201" actId="21"/>
            <ac:cxnSpMkLst>
              <pc:docMk/>
              <pc:sldMasterMk cId="1674969436" sldId="2147483648"/>
              <pc:sldLayoutMk cId="3305263026" sldId="2147483651"/>
              <ac:cxnSpMk id="10" creationId="{E9CC1D1F-8ED8-49ED-9907-466C8C31FF8D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51:19.402" v="910" actId="3064"/>
          <pc:sldLayoutMkLst>
            <pc:docMk/>
            <pc:sldMasterMk cId="1674969436" sldId="2147483648"/>
            <pc:sldLayoutMk cId="1263113968" sldId="2147483652"/>
          </pc:sldLayoutMkLst>
          <pc:spChg chg="mod">
            <ac:chgData name="Ricardo Barbosa Sousa" userId="f9acd7f6-97f3-47e3-ac45-c5f2f7f47a11" providerId="ADAL" clId="{5959900A-3958-4D39-B7E5-5A3A4F344F7B}" dt="2021-03-20T01:50:31.912" v="905" actId="3064"/>
            <ac:spMkLst>
              <pc:docMk/>
              <pc:sldMasterMk cId="1674969436" sldId="2147483648"/>
              <pc:sldLayoutMk cId="1263113968" sldId="2147483652"/>
              <ac:spMk id="2" creationId="{D755E69E-647F-4E6B-B846-81AFFB7CAED9}"/>
            </ac:spMkLst>
          </pc:spChg>
          <pc:spChg chg="mod">
            <ac:chgData name="Ricardo Barbosa Sousa" userId="f9acd7f6-97f3-47e3-ac45-c5f2f7f47a11" providerId="ADAL" clId="{5959900A-3958-4D39-B7E5-5A3A4F344F7B}" dt="2021-03-20T01:51:19.402" v="910" actId="3064"/>
            <ac:spMkLst>
              <pc:docMk/>
              <pc:sldMasterMk cId="1674969436" sldId="2147483648"/>
              <pc:sldLayoutMk cId="1263113968" sldId="2147483652"/>
              <ac:spMk id="3" creationId="{8C9E9A50-9425-4AB4-A151-F0AFFD9E6580}"/>
            </ac:spMkLst>
          </pc:spChg>
          <pc:spChg chg="mod">
            <ac:chgData name="Ricardo Barbosa Sousa" userId="f9acd7f6-97f3-47e3-ac45-c5f2f7f47a11" providerId="ADAL" clId="{5959900A-3958-4D39-B7E5-5A3A4F344F7B}" dt="2021-03-20T01:51:19.402" v="910" actId="3064"/>
            <ac:spMkLst>
              <pc:docMk/>
              <pc:sldMasterMk cId="1674969436" sldId="2147483648"/>
              <pc:sldLayoutMk cId="1263113968" sldId="2147483652"/>
              <ac:spMk id="4" creationId="{9DA730FA-37A1-453A-B62A-C601106B829C}"/>
            </ac:spMkLst>
          </pc:spChg>
          <pc:spChg chg="add del mod">
            <ac:chgData name="Ricardo Barbosa Sousa" userId="f9acd7f6-97f3-47e3-ac45-c5f2f7f47a11" providerId="ADAL" clId="{5959900A-3958-4D39-B7E5-5A3A4F344F7B}" dt="2021-03-20T01:00:23.533" v="164" actId="21"/>
            <ac:spMkLst>
              <pc:docMk/>
              <pc:sldMasterMk cId="1674969436" sldId="2147483648"/>
              <pc:sldLayoutMk cId="1263113968" sldId="2147483652"/>
              <ac:spMk id="8" creationId="{A09ACADA-476F-443A-BA2C-57A54EB1A608}"/>
            </ac:spMkLst>
          </pc:spChg>
          <pc:spChg chg="add del mod">
            <ac:chgData name="Ricardo Barbosa Sousa" userId="f9acd7f6-97f3-47e3-ac45-c5f2f7f47a11" providerId="ADAL" clId="{5959900A-3958-4D39-B7E5-5A3A4F344F7B}" dt="2021-03-20T01:01:13.386" v="174" actId="21"/>
            <ac:spMkLst>
              <pc:docMk/>
              <pc:sldMasterMk cId="1674969436" sldId="2147483648"/>
              <pc:sldLayoutMk cId="1263113968" sldId="2147483652"/>
              <ac:spMk id="9" creationId="{42A06037-5631-4ABF-B063-967F3CCB2566}"/>
            </ac:spMkLst>
          </pc:spChg>
          <pc:cxnChg chg="add mod">
            <ac:chgData name="Ricardo Barbosa Sousa" userId="f9acd7f6-97f3-47e3-ac45-c5f2f7f47a11" providerId="ADAL" clId="{5959900A-3958-4D39-B7E5-5A3A4F344F7B}" dt="2021-03-20T01:01:27.255" v="176"/>
            <ac:cxnSpMkLst>
              <pc:docMk/>
              <pc:sldMasterMk cId="1674969436" sldId="2147483648"/>
              <pc:sldLayoutMk cId="1263113968" sldId="2147483652"/>
              <ac:cxnSpMk id="10" creationId="{62C33C9D-97AC-4C67-AF6E-F52DB933A49B}"/>
            </ac:cxnSpMkLst>
          </pc:cxnChg>
        </pc:sldLayoutChg>
        <pc:sldLayoutChg chg="del">
          <pc:chgData name="Ricardo Barbosa Sousa" userId="f9acd7f6-97f3-47e3-ac45-c5f2f7f47a11" providerId="ADAL" clId="{5959900A-3958-4D39-B7E5-5A3A4F344F7B}" dt="2021-03-20T01:04:53.078" v="202" actId="2696"/>
          <pc:sldLayoutMkLst>
            <pc:docMk/>
            <pc:sldMasterMk cId="1674969436" sldId="2147483648"/>
            <pc:sldLayoutMk cId="1854208629" sldId="2147483653"/>
          </pc:sldLayoutMkLst>
        </pc:sldLayoutChg>
        <pc:sldLayoutChg chg="addSp modSp mod">
          <pc:chgData name="Ricardo Barbosa Sousa" userId="f9acd7f6-97f3-47e3-ac45-c5f2f7f47a11" providerId="ADAL" clId="{5959900A-3958-4D39-B7E5-5A3A4F344F7B}" dt="2021-03-20T01:50:40.660" v="907" actId="3064"/>
          <pc:sldLayoutMkLst>
            <pc:docMk/>
            <pc:sldMasterMk cId="1674969436" sldId="2147483648"/>
            <pc:sldLayoutMk cId="1611765234" sldId="2147483654"/>
          </pc:sldLayoutMkLst>
          <pc:spChg chg="mod">
            <ac:chgData name="Ricardo Barbosa Sousa" userId="f9acd7f6-97f3-47e3-ac45-c5f2f7f47a11" providerId="ADAL" clId="{5959900A-3958-4D39-B7E5-5A3A4F344F7B}" dt="2021-03-20T01:50:40.660" v="907" actId="3064"/>
            <ac:spMkLst>
              <pc:docMk/>
              <pc:sldMasterMk cId="1674969436" sldId="2147483648"/>
              <pc:sldLayoutMk cId="1611765234" sldId="2147483654"/>
              <ac:spMk id="2" creationId="{0FA3A619-1EFB-42AC-BB3B-08C7B0195AE2}"/>
            </ac:spMkLst>
          </pc:spChg>
          <pc:cxnChg chg="add mod">
            <ac:chgData name="Ricardo Barbosa Sousa" userId="f9acd7f6-97f3-47e3-ac45-c5f2f7f47a11" providerId="ADAL" clId="{5959900A-3958-4D39-B7E5-5A3A4F344F7B}" dt="2021-03-20T01:05:00.354" v="203"/>
            <ac:cxnSpMkLst>
              <pc:docMk/>
              <pc:sldMasterMk cId="1674969436" sldId="2147483648"/>
              <pc:sldLayoutMk cId="1611765234" sldId="2147483654"/>
              <ac:cxnSpMk id="6" creationId="{89350A9E-71D0-48C1-A1EA-97E86AADDB62}"/>
            </ac:cxnSpMkLst>
          </pc:cxnChg>
        </pc:sldLayoutChg>
        <pc:sldLayoutChg chg="addSp modSp">
          <pc:chgData name="Ricardo Barbosa Sousa" userId="f9acd7f6-97f3-47e3-ac45-c5f2f7f47a11" providerId="ADAL" clId="{5959900A-3958-4D39-B7E5-5A3A4F344F7B}" dt="2021-03-20T01:05:06.967" v="204"/>
          <pc:sldLayoutMkLst>
            <pc:docMk/>
            <pc:sldMasterMk cId="1674969436" sldId="2147483648"/>
            <pc:sldLayoutMk cId="1265030278" sldId="2147483655"/>
          </pc:sldLayoutMkLst>
          <pc:cxnChg chg="add mod">
            <ac:chgData name="Ricardo Barbosa Sousa" userId="f9acd7f6-97f3-47e3-ac45-c5f2f7f47a11" providerId="ADAL" clId="{5959900A-3958-4D39-B7E5-5A3A4F344F7B}" dt="2021-03-20T01:05:06.967" v="204"/>
            <ac:cxnSpMkLst>
              <pc:docMk/>
              <pc:sldMasterMk cId="1674969436" sldId="2147483648"/>
              <pc:sldLayoutMk cId="1265030278" sldId="2147483655"/>
              <ac:cxnSpMk id="5" creationId="{6B824CBA-80B8-4A04-9AAA-1881A29DC24A}"/>
            </ac:cxnSpMkLst>
          </pc:cxnChg>
        </pc:sldLayoutChg>
        <pc:sldLayoutChg chg="del">
          <pc:chgData name="Ricardo Barbosa Sousa" userId="f9acd7f6-97f3-47e3-ac45-c5f2f7f47a11" providerId="ADAL" clId="{5959900A-3958-4D39-B7E5-5A3A4F344F7B}" dt="2021-03-20T01:05:16.845" v="205" actId="2696"/>
          <pc:sldLayoutMkLst>
            <pc:docMk/>
            <pc:sldMasterMk cId="1674969436" sldId="2147483648"/>
            <pc:sldLayoutMk cId="2921690617" sldId="2147483656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2.089" v="206" actId="2696"/>
          <pc:sldLayoutMkLst>
            <pc:docMk/>
            <pc:sldMasterMk cId="1674969436" sldId="2147483648"/>
            <pc:sldLayoutMk cId="3611480000" sldId="2147483657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4.675" v="207" actId="2696"/>
          <pc:sldLayoutMkLst>
            <pc:docMk/>
            <pc:sldMasterMk cId="1674969436" sldId="2147483648"/>
            <pc:sldLayoutMk cId="1009779360" sldId="2147483658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6.978" v="208" actId="2696"/>
          <pc:sldLayoutMkLst>
            <pc:docMk/>
            <pc:sldMasterMk cId="1674969436" sldId="2147483648"/>
            <pc:sldLayoutMk cId="185496767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0770-6E13-4F76-B947-F4EA6B8CBBDE}" type="datetimeFigureOut">
              <a:rPr lang="pt-PT" smtClean="0"/>
              <a:t>22/03/2021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03BA-0CC4-4904-8931-0D0FFAFC4E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8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Nome Ricardo Sousa</a:t>
            </a:r>
          </a:p>
          <a:p>
            <a:r>
              <a:rPr lang="pt-PT" noProof="0" dirty="0"/>
              <a:t>- Apresentar artigo </a:t>
            </a:r>
            <a:r>
              <a:rPr lang="pt-PT" noProof="0" dirty="0" err="1"/>
              <a:t>Effective</a:t>
            </a:r>
            <a:r>
              <a:rPr lang="pt-PT" noProof="0" dirty="0"/>
              <a:t> Use </a:t>
            </a:r>
            <a:r>
              <a:rPr lang="pt-PT" noProof="0" dirty="0" err="1"/>
              <a:t>of</a:t>
            </a:r>
            <a:r>
              <a:rPr lang="pt-PT" noProof="0" dirty="0"/>
              <a:t> </a:t>
            </a:r>
            <a:r>
              <a:rPr lang="pt-PT" noProof="0" dirty="0" err="1"/>
              <a:t>synthetic</a:t>
            </a:r>
            <a:r>
              <a:rPr lang="pt-PT" noProof="0" dirty="0"/>
              <a:t> Data for </a:t>
            </a:r>
            <a:r>
              <a:rPr lang="pt-PT" noProof="0" dirty="0" err="1"/>
              <a:t>Urban</a:t>
            </a:r>
            <a:r>
              <a:rPr lang="pt-PT" noProof="0" dirty="0"/>
              <a:t> </a:t>
            </a:r>
            <a:r>
              <a:rPr lang="pt-PT" noProof="0" dirty="0" err="1"/>
              <a:t>Scene</a:t>
            </a:r>
            <a:r>
              <a:rPr lang="pt-PT" noProof="0" dirty="0"/>
              <a:t>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endParaRPr lang="pt-PT" noProof="0" dirty="0"/>
          </a:p>
          <a:p>
            <a:r>
              <a:rPr lang="pt-PT" noProof="0" dirty="0"/>
              <a:t>- Âmbito da unidade curricular Visão Computacional</a:t>
            </a:r>
          </a:p>
          <a:p>
            <a:r>
              <a:rPr lang="pt-PT" noProof="0" dirty="0"/>
              <a:t>- Artigo apresentado na </a:t>
            </a:r>
            <a:r>
              <a:rPr lang="pt-PT" noProof="0" dirty="0" err="1"/>
              <a:t>European</a:t>
            </a:r>
            <a:r>
              <a:rPr lang="pt-PT" noProof="0" dirty="0"/>
              <a:t> Conference </a:t>
            </a:r>
            <a:r>
              <a:rPr lang="pt-PT" noProof="0" dirty="0" err="1"/>
              <a:t>on</a:t>
            </a:r>
            <a:r>
              <a:rPr lang="pt-PT" noProof="0" dirty="0"/>
              <a:t> </a:t>
            </a:r>
            <a:r>
              <a:rPr lang="pt-PT" noProof="0" dirty="0" err="1"/>
              <a:t>Computer</a:t>
            </a:r>
            <a:r>
              <a:rPr lang="pt-PT" noProof="0" dirty="0"/>
              <a:t> </a:t>
            </a:r>
            <a:r>
              <a:rPr lang="pt-PT" noProof="0" dirty="0" err="1"/>
              <a:t>Vision</a:t>
            </a:r>
            <a:r>
              <a:rPr lang="pt-PT" noProof="0" dirty="0"/>
              <a:t> em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09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Método proposto por </a:t>
            </a:r>
            <a:r>
              <a:rPr lang="pt-PT" noProof="0" dirty="0" err="1"/>
              <a:t>Saleh</a:t>
            </a:r>
            <a:r>
              <a:rPr lang="pt-PT" noProof="0" dirty="0"/>
              <a:t> </a:t>
            </a:r>
            <a:r>
              <a:rPr lang="pt-PT" noProof="0" dirty="0" err="1"/>
              <a:t>et</a:t>
            </a:r>
            <a:r>
              <a:rPr lang="pt-PT" noProof="0" dirty="0"/>
              <a:t> al. trata os 2 tipos de classes com abordagens diferentes:</a:t>
            </a:r>
          </a:p>
          <a:p>
            <a:r>
              <a:rPr lang="pt-PT" noProof="0" dirty="0"/>
              <a:t>- Background classes:</a:t>
            </a:r>
          </a:p>
          <a:p>
            <a:r>
              <a:rPr lang="pt-PT" noProof="0" dirty="0"/>
              <a:t>    - uso do modelo </a:t>
            </a:r>
            <a:r>
              <a:rPr lang="pt-PT" noProof="0" dirty="0" err="1"/>
              <a:t>DeepLab</a:t>
            </a:r>
            <a:r>
              <a:rPr lang="pt-PT" noProof="0" dirty="0"/>
              <a:t> com </a:t>
            </a:r>
            <a:r>
              <a:rPr lang="pt-PT" noProof="0" dirty="0" err="1"/>
              <a:t>com</a:t>
            </a:r>
            <a:r>
              <a:rPr lang="pt-PT" noProof="0" dirty="0"/>
              <a:t> </a:t>
            </a:r>
            <a:r>
              <a:rPr lang="pt-PT" noProof="0" dirty="0" err="1"/>
              <a:t>field</a:t>
            </a:r>
            <a:r>
              <a:rPr lang="pt-PT" noProof="0" dirty="0"/>
              <a:t> </a:t>
            </a:r>
            <a:r>
              <a:rPr lang="pt-PT" noProof="0" dirty="0" err="1"/>
              <a:t>of</a:t>
            </a:r>
            <a:r>
              <a:rPr lang="pt-PT" noProof="0" dirty="0"/>
              <a:t> </a:t>
            </a:r>
            <a:r>
              <a:rPr lang="pt-PT" noProof="0" dirty="0" err="1"/>
              <a:t>view</a:t>
            </a:r>
            <a:r>
              <a:rPr lang="pt-PT" noProof="0" dirty="0"/>
              <a:t> alargado e as camadas de convolução dilatadas</a:t>
            </a:r>
          </a:p>
          <a:p>
            <a:r>
              <a:rPr lang="pt-PT" noProof="0" dirty="0"/>
              <a:t>    - treinado no </a:t>
            </a:r>
            <a:r>
              <a:rPr lang="pt-PT" noProof="0" dirty="0" err="1"/>
              <a:t>dataset</a:t>
            </a:r>
            <a:r>
              <a:rPr lang="pt-PT" noProof="0" dirty="0"/>
              <a:t> GTA5 </a:t>
            </a:r>
            <a:r>
              <a:rPr lang="pt-PT" noProof="0" dirty="0">
                <a:sym typeface="Wingdings" panose="05000000000000000000" pitchFamily="2" charset="2"/>
              </a:rPr>
              <a:t> classes do background são muito realistas</a:t>
            </a:r>
          </a:p>
          <a:p>
            <a:endParaRPr lang="pt-PT" noProof="0" dirty="0">
              <a:sym typeface="Wingdings" panose="05000000000000000000" pitchFamily="2" charset="2"/>
            </a:endParaRPr>
          </a:p>
          <a:p>
            <a:r>
              <a:rPr lang="pt-PT" noProof="0" dirty="0">
                <a:sym typeface="Wingdings" panose="05000000000000000000" pitchFamily="2" charset="2"/>
              </a:rPr>
              <a:t>- </a:t>
            </a:r>
            <a:r>
              <a:rPr lang="pt-PT" noProof="0" dirty="0" err="1">
                <a:sym typeface="Wingdings" panose="05000000000000000000" pitchFamily="2" charset="2"/>
              </a:rPr>
              <a:t>Foreground</a:t>
            </a:r>
            <a:r>
              <a:rPr lang="pt-PT" noProof="0" dirty="0">
                <a:sym typeface="Wingdings" panose="05000000000000000000" pitchFamily="2" charset="2"/>
              </a:rPr>
              <a:t>:</a:t>
            </a:r>
          </a:p>
          <a:p>
            <a:r>
              <a:rPr lang="pt-PT" noProof="0" dirty="0">
                <a:sym typeface="Wingdings" panose="05000000000000000000" pitchFamily="2" charset="2"/>
              </a:rPr>
              <a:t>    - modelo </a:t>
            </a:r>
            <a:r>
              <a:rPr lang="pt-PT" noProof="0" dirty="0" err="1">
                <a:sym typeface="Wingdings" panose="05000000000000000000" pitchFamily="2" charset="2"/>
              </a:rPr>
              <a:t>Mask</a:t>
            </a:r>
            <a:r>
              <a:rPr lang="pt-PT" noProof="0" dirty="0">
                <a:sym typeface="Wingdings" panose="05000000000000000000" pitchFamily="2" charset="2"/>
              </a:rPr>
              <a:t> R-CNN que baseia-se na deteção da forma do objeto</a:t>
            </a:r>
          </a:p>
          <a:p>
            <a:r>
              <a:rPr lang="pt-PT" noProof="0" dirty="0">
                <a:sym typeface="Wingdings" panose="05000000000000000000" pitchFamily="2" charset="2"/>
              </a:rPr>
              <a:t>    - 1. é detetado o objeto por uma </a:t>
            </a:r>
            <a:r>
              <a:rPr lang="pt-PT" noProof="0" dirty="0" err="1">
                <a:sym typeface="Wingdings" panose="05000000000000000000" pitchFamily="2" charset="2"/>
              </a:rPr>
              <a:t>bounding</a:t>
            </a:r>
            <a:r>
              <a:rPr lang="pt-PT" noProof="0" dirty="0">
                <a:sym typeface="Wingdings" panose="05000000000000000000" pitchFamily="2" charset="2"/>
              </a:rPr>
              <a:t> box</a:t>
            </a:r>
          </a:p>
          <a:p>
            <a:r>
              <a:rPr lang="pt-PT" noProof="0" dirty="0">
                <a:sym typeface="Wingdings" panose="05000000000000000000" pitchFamily="2" charset="2"/>
              </a:rPr>
              <a:t>    - 2. extraído com uma </a:t>
            </a:r>
            <a:r>
              <a:rPr lang="pt-PT" noProof="0" dirty="0" err="1">
                <a:sym typeface="Wingdings" panose="05000000000000000000" pitchFamily="2" charset="2"/>
              </a:rPr>
              <a:t>binary</a:t>
            </a:r>
            <a:r>
              <a:rPr lang="pt-PT" noProof="0" dirty="0">
                <a:sym typeface="Wingdings" panose="05000000000000000000" pitchFamily="2" charset="2"/>
              </a:rPr>
              <a:t> </a:t>
            </a:r>
            <a:r>
              <a:rPr lang="pt-PT" noProof="0" dirty="0" err="1">
                <a:sym typeface="Wingdings" panose="05000000000000000000" pitchFamily="2" charset="2"/>
              </a:rPr>
              <a:t>mask</a:t>
            </a:r>
            <a:r>
              <a:rPr lang="pt-PT" noProof="0" dirty="0">
                <a:sym typeface="Wingdings" panose="05000000000000000000" pitchFamily="2" charset="2"/>
              </a:rPr>
              <a:t> ao nível do </a:t>
            </a:r>
            <a:r>
              <a:rPr lang="pt-PT" noProof="0" dirty="0" err="1">
                <a:sym typeface="Wingdings" panose="05000000000000000000" pitchFamily="2" charset="2"/>
              </a:rPr>
              <a:t>píxel</a:t>
            </a:r>
            <a:r>
              <a:rPr lang="pt-PT" noProof="0" dirty="0">
                <a:sym typeface="Wingdings" panose="05000000000000000000" pitchFamily="2" charset="2"/>
              </a:rPr>
              <a:t> o objeto e sua classificação</a:t>
            </a:r>
          </a:p>
          <a:p>
            <a:r>
              <a:rPr lang="pt-PT" noProof="0" dirty="0">
                <a:sym typeface="Wingdings" panose="05000000000000000000" pitchFamily="2" charset="2"/>
              </a:rPr>
              <a:t>    - modelo treinado com o VEIS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68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DeepLab</a:t>
            </a:r>
            <a:endParaRPr lang="en-GB" dirty="0"/>
          </a:p>
          <a:p>
            <a:r>
              <a:rPr lang="pt-PT" dirty="0" err="1"/>
              <a:t>Mask</a:t>
            </a:r>
            <a:r>
              <a:rPr lang="pt-PT" dirty="0"/>
              <a:t> R-CNN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09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Quanto a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 em imagens reais…</a:t>
            </a:r>
          </a:p>
          <a:p>
            <a:r>
              <a:rPr lang="pt-PT" noProof="0" dirty="0"/>
              <a:t>- É usada uma abordagem baseada no non-</a:t>
            </a:r>
            <a:r>
              <a:rPr lang="pt-PT" noProof="0" dirty="0" err="1"/>
              <a:t>maximum</a:t>
            </a:r>
            <a:r>
              <a:rPr lang="pt-PT" noProof="0" dirty="0"/>
              <a:t> </a:t>
            </a:r>
            <a:r>
              <a:rPr lang="pt-PT" noProof="0" dirty="0" err="1"/>
              <a:t>suppression</a:t>
            </a:r>
            <a:endParaRPr lang="pt-PT" noProof="0" dirty="0"/>
          </a:p>
          <a:p>
            <a:r>
              <a:rPr lang="pt-PT" noProof="0" dirty="0"/>
              <a:t>- Começando pelas previsões do </a:t>
            </a:r>
            <a:r>
              <a:rPr lang="pt-PT" noProof="0" dirty="0" err="1"/>
              <a:t>Mask</a:t>
            </a:r>
            <a:r>
              <a:rPr lang="pt-PT" noProof="0" dirty="0"/>
              <a:t> R-CNN</a:t>
            </a:r>
          </a:p>
          <a:p>
            <a:r>
              <a:rPr lang="pt-PT" noProof="0" dirty="0"/>
              <a:t>    - 1. ordenado os segmentos previstos pela rede de acordo com o nível de confiança destes</a:t>
            </a:r>
          </a:p>
          <a:p>
            <a:r>
              <a:rPr lang="pt-PT" noProof="0" dirty="0"/>
              <a:t>    - 2. iterada a lista dos segmentos com maior nível de confiança até aos menor</a:t>
            </a:r>
          </a:p>
          <a:p>
            <a:r>
              <a:rPr lang="pt-PT" noProof="0" dirty="0"/>
              <a:t>        - E se o segmento atual sobrepor-se a um anteriormente processado, é removido ao segmento atual os pixéis que estão na zona de sobreposição</a:t>
            </a:r>
          </a:p>
          <a:p>
            <a:endParaRPr lang="pt-PT" noProof="0" dirty="0"/>
          </a:p>
          <a:p>
            <a:r>
              <a:rPr lang="pt-PT" noProof="0" dirty="0"/>
              <a:t>- Seguidamente, as restante zonas for identificar são preenchidas de acordo com as previsões da rede </a:t>
            </a:r>
            <a:r>
              <a:rPr lang="pt-PT" noProof="0" dirty="0" err="1"/>
              <a:t>DeepLab</a:t>
            </a:r>
            <a:endParaRPr lang="pt-PT" noProof="0" dirty="0"/>
          </a:p>
          <a:p>
            <a:r>
              <a:rPr lang="pt-PT" noProof="0" dirty="0"/>
              <a:t>    </a:t>
            </a:r>
            <a:r>
              <a:rPr lang="en-GB" noProof="0" dirty="0"/>
              <a:t>- </a:t>
            </a:r>
            <a:r>
              <a:rPr lang="pt-PT" noProof="0" dirty="0"/>
              <a:t>I.e., cada pixel ainda por definir é atribuída a categoria de background prevista pela </a:t>
            </a:r>
            <a:r>
              <a:rPr lang="pt-PT" noProof="0" dirty="0" err="1"/>
              <a:t>DeepLab</a:t>
            </a:r>
            <a:r>
              <a:rPr lang="pt-PT" noProof="0" dirty="0"/>
              <a:t> com maior probabilidade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71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O método também prever o uso de imagens reais não supervisionadas durante o treino dos seus modelos…</a:t>
            </a:r>
          </a:p>
          <a:p>
            <a:r>
              <a:rPr lang="pt-PT" noProof="0" dirty="0"/>
              <a:t>- Previsões obtidas com o método proposto usando imagens reais são usadas como </a:t>
            </a:r>
            <a:r>
              <a:rPr lang="pt-PT" noProof="0" dirty="0" err="1"/>
              <a:t>ground-truth</a:t>
            </a:r>
            <a:endParaRPr lang="pt-PT" noProof="0" dirty="0"/>
          </a:p>
          <a:p>
            <a:r>
              <a:rPr lang="pt-PT" noProof="0" dirty="0"/>
              <a:t>- Pequena nota: os pixéis previstos como classes do </a:t>
            </a:r>
            <a:r>
              <a:rPr lang="pt-PT" noProof="0" dirty="0" err="1"/>
              <a:t>foreground</a:t>
            </a:r>
            <a:r>
              <a:rPr lang="pt-PT" noProof="0" dirty="0"/>
              <a:t> são ignorados</a:t>
            </a:r>
          </a:p>
          <a:p>
            <a:r>
              <a:rPr lang="pt-PT" noProof="0" dirty="0"/>
              <a:t>- Treinada a rede </a:t>
            </a:r>
            <a:r>
              <a:rPr lang="pt-PT" noProof="0" dirty="0" err="1"/>
              <a:t>DeepLab</a:t>
            </a:r>
            <a:r>
              <a:rPr lang="pt-PT" noProof="0" dirty="0"/>
              <a:t> com as </a:t>
            </a:r>
            <a:r>
              <a:rPr lang="pt-PT" noProof="0" dirty="0" err="1"/>
              <a:t>pseudo</a:t>
            </a:r>
            <a:r>
              <a:rPr lang="pt-PT" noProof="0" dirty="0"/>
              <a:t> anotações de </a:t>
            </a:r>
            <a:r>
              <a:rPr lang="pt-PT" noProof="0" dirty="0" err="1"/>
              <a:t>ground-truth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32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como referi, autores desenvolveram o Virtual </a:t>
            </a:r>
            <a:r>
              <a:rPr lang="pt-PT" noProof="0" dirty="0" err="1"/>
              <a:t>Environment</a:t>
            </a:r>
            <a:r>
              <a:rPr lang="pt-PT" noProof="0" dirty="0"/>
              <a:t> for </a:t>
            </a:r>
            <a:r>
              <a:rPr lang="pt-PT" noProof="0" dirty="0" err="1"/>
              <a:t>Instance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 para anotação automática de dados sintéticos</a:t>
            </a:r>
          </a:p>
          <a:p>
            <a:r>
              <a:rPr lang="pt-PT" noProof="0" dirty="0"/>
              <a:t>- A motivação da criação deste ambiente virtual é o facto dos </a:t>
            </a:r>
            <a:r>
              <a:rPr lang="pt-PT" noProof="0" dirty="0" err="1"/>
              <a:t>datasets</a:t>
            </a:r>
            <a:r>
              <a:rPr lang="pt-PT" noProof="0" dirty="0"/>
              <a:t> existentes de dados sintéticos terem algumas desvantagens</a:t>
            </a:r>
          </a:p>
          <a:p>
            <a:r>
              <a:rPr lang="pt-PT" noProof="0" dirty="0"/>
              <a:t>    - GTA5 não tem </a:t>
            </a:r>
            <a:r>
              <a:rPr lang="pt-PT" noProof="0" dirty="0" err="1"/>
              <a:t>instance-level</a:t>
            </a:r>
            <a:r>
              <a:rPr lang="pt-PT" noProof="0" dirty="0"/>
              <a:t> </a:t>
            </a:r>
            <a:r>
              <a:rPr lang="pt-PT" noProof="0" dirty="0" err="1"/>
              <a:t>annotation</a:t>
            </a:r>
            <a:r>
              <a:rPr lang="pt-PT" noProof="0" dirty="0"/>
              <a:t> para classes do </a:t>
            </a:r>
            <a:r>
              <a:rPr lang="pt-PT" noProof="0" dirty="0" err="1"/>
              <a:t>foreground</a:t>
            </a:r>
            <a:r>
              <a:rPr lang="pt-PT" noProof="0" dirty="0"/>
              <a:t>, isto é, uma </a:t>
            </a:r>
            <a:r>
              <a:rPr lang="pt-PT" noProof="0" dirty="0" err="1"/>
              <a:t>mask</a:t>
            </a:r>
            <a:r>
              <a:rPr lang="pt-PT" noProof="0" dirty="0"/>
              <a:t> associada a cada objeto da classe que permita depois, p.e., a contagem de objetos de uma classe</a:t>
            </a:r>
          </a:p>
          <a:p>
            <a:r>
              <a:rPr lang="pt-PT" noProof="0" dirty="0"/>
              <a:t>    - apesar do VIPER e do SYNTHIA já terem </a:t>
            </a:r>
            <a:r>
              <a:rPr lang="pt-PT" noProof="0" dirty="0" err="1"/>
              <a:t>instance-level</a:t>
            </a:r>
            <a:r>
              <a:rPr lang="pt-PT" noProof="0" dirty="0"/>
              <a:t> </a:t>
            </a:r>
            <a:r>
              <a:rPr lang="pt-PT" noProof="0" dirty="0" err="1"/>
              <a:t>annotation</a:t>
            </a:r>
            <a:r>
              <a:rPr lang="pt-PT" noProof="0" dirty="0"/>
              <a:t>, não têm uma diversidade tão grande de classes do </a:t>
            </a:r>
            <a:r>
              <a:rPr lang="pt-PT" noProof="0" dirty="0" err="1"/>
              <a:t>foreground</a:t>
            </a:r>
            <a:r>
              <a:rPr lang="pt-PT" noProof="0" dirty="0"/>
              <a:t> como o </a:t>
            </a:r>
            <a:r>
              <a:rPr lang="pt-PT" noProof="0" dirty="0" err="1"/>
              <a:t>Cityshapes</a:t>
            </a:r>
            <a:r>
              <a:rPr lang="pt-PT" noProof="0" dirty="0"/>
              <a:t> ou o </a:t>
            </a:r>
            <a:r>
              <a:rPr lang="pt-PT" noProof="0" dirty="0" err="1"/>
              <a:t>CamVid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VEIS</a:t>
            </a:r>
          </a:p>
          <a:p>
            <a:r>
              <a:rPr lang="pt-PT" noProof="0" dirty="0"/>
              <a:t>    - Criado a partir do motor de jogos </a:t>
            </a:r>
            <a:r>
              <a:rPr lang="pt-PT" noProof="0" dirty="0" err="1"/>
              <a:t>Unity</a:t>
            </a:r>
            <a:endParaRPr lang="pt-PT" noProof="0" dirty="0"/>
          </a:p>
          <a:p>
            <a:r>
              <a:rPr lang="pt-PT" noProof="0" dirty="0"/>
              <a:t>    - apesar de menos realista que o GTA5 e o VIPER, o VEIS é usado no âmbito do método de </a:t>
            </a:r>
            <a:r>
              <a:rPr lang="pt-PT" noProof="0" dirty="0" err="1"/>
              <a:t>Saleh</a:t>
            </a:r>
            <a:r>
              <a:rPr lang="pt-PT" noProof="0" dirty="0"/>
              <a:t> </a:t>
            </a:r>
            <a:r>
              <a:rPr lang="pt-PT" noProof="0" dirty="0" err="1"/>
              <a:t>et</a:t>
            </a:r>
            <a:r>
              <a:rPr lang="pt-PT" noProof="0" dirty="0"/>
              <a:t> al. para deteção da forma de objetos de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r>
              <a:rPr lang="pt-PT" noProof="0" dirty="0"/>
              <a:t>    - 61305 </a:t>
            </a:r>
            <a:r>
              <a:rPr lang="pt-PT" noProof="0" dirty="0" err="1"/>
              <a:t>frame</a:t>
            </a:r>
            <a:r>
              <a:rPr lang="pt-PT" noProof="0" dirty="0"/>
              <a:t> totalmente anotadas incluindo com </a:t>
            </a:r>
            <a:r>
              <a:rPr lang="pt-PT" noProof="0" dirty="0" err="1"/>
              <a:t>instance-level</a:t>
            </a:r>
            <a:r>
              <a:rPr lang="pt-PT" noProof="0" dirty="0"/>
              <a:t> obtidas sem nenhuma </a:t>
            </a:r>
            <a:r>
              <a:rPr lang="pt-PT" noProof="0"/>
              <a:t>intervenção humana!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98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Modelo com a rede </a:t>
            </a:r>
            <a:r>
              <a:rPr lang="pt-PT" noProof="0" dirty="0" err="1"/>
              <a:t>DeepLab</a:t>
            </a:r>
            <a:r>
              <a:rPr lang="pt-PT" noProof="0" dirty="0"/>
              <a:t> e o Modelo proposto treinados somente com dados sintéticos</a:t>
            </a:r>
          </a:p>
          <a:p>
            <a:r>
              <a:rPr lang="pt-PT" noProof="0" dirty="0"/>
              <a:t>- Avaliados no </a:t>
            </a:r>
            <a:r>
              <a:rPr lang="pt-PT" noProof="0" dirty="0" err="1"/>
              <a:t>dataset</a:t>
            </a:r>
            <a:r>
              <a:rPr lang="pt-PT" noProof="0" dirty="0"/>
              <a:t> de dados reais </a:t>
            </a:r>
            <a:r>
              <a:rPr lang="pt-PT" noProof="0" dirty="0" err="1"/>
              <a:t>Cityshapes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</a:t>
            </a:r>
            <a:r>
              <a:rPr lang="pt-PT" noProof="0" dirty="0" err="1"/>
              <a:t>DeepLab</a:t>
            </a:r>
            <a:r>
              <a:rPr lang="pt-PT" noProof="0" dirty="0"/>
              <a:t> é percetível que o treino no </a:t>
            </a:r>
            <a:r>
              <a:rPr lang="pt-PT" noProof="0" dirty="0" err="1"/>
              <a:t>dataset</a:t>
            </a:r>
            <a:r>
              <a:rPr lang="pt-PT" noProof="0" dirty="0"/>
              <a:t> GTA5 obtém melhores resultados que treinar com os outros </a:t>
            </a:r>
            <a:r>
              <a:rPr lang="pt-PT" noProof="0" dirty="0" err="1"/>
              <a:t>datasets</a:t>
            </a:r>
            <a:r>
              <a:rPr lang="pt-PT" noProof="0" dirty="0"/>
              <a:t> individualmente (</a:t>
            </a:r>
            <a:r>
              <a:rPr lang="pt-PT" noProof="0" dirty="0" err="1"/>
              <a:t>mIoU</a:t>
            </a:r>
            <a:r>
              <a:rPr lang="pt-PT" noProof="0" dirty="0"/>
              <a:t> = </a:t>
            </a:r>
            <a:r>
              <a:rPr lang="pt-PT" noProof="0" dirty="0" err="1"/>
              <a:t>mean</a:t>
            </a:r>
            <a:r>
              <a:rPr lang="pt-PT" noProof="0" dirty="0"/>
              <a:t> </a:t>
            </a:r>
            <a:r>
              <a:rPr lang="pt-PT" noProof="0" dirty="0" err="1"/>
              <a:t>intersection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</a:t>
            </a:r>
            <a:r>
              <a:rPr lang="pt-PT" noProof="0" dirty="0" err="1"/>
              <a:t>union</a:t>
            </a:r>
            <a:r>
              <a:rPr lang="pt-PT" noProof="0" dirty="0"/>
              <a:t>)</a:t>
            </a:r>
          </a:p>
          <a:p>
            <a:r>
              <a:rPr lang="pt-PT" noProof="0" dirty="0"/>
              <a:t>- Isto porque os </a:t>
            </a:r>
            <a:r>
              <a:rPr lang="pt-PT" noProof="0" dirty="0" err="1"/>
              <a:t>datasets</a:t>
            </a:r>
            <a:r>
              <a:rPr lang="pt-PT" noProof="0" dirty="0"/>
              <a:t> SYNTHIA e VIPER não têm todas as classes que o </a:t>
            </a:r>
            <a:r>
              <a:rPr lang="pt-PT" noProof="0" dirty="0" err="1"/>
              <a:t>Cityshapes</a:t>
            </a:r>
            <a:r>
              <a:rPr lang="pt-PT" noProof="0" dirty="0"/>
              <a:t> tem e o VEIS não é foto realista</a:t>
            </a:r>
          </a:p>
          <a:p>
            <a:r>
              <a:rPr lang="pt-PT" noProof="0" dirty="0"/>
              <a:t>    - SYNTHIA: </a:t>
            </a:r>
            <a:r>
              <a:rPr lang="pt-PT" noProof="0" dirty="0" err="1"/>
              <a:t>traffic</a:t>
            </a:r>
            <a:r>
              <a:rPr lang="pt-PT" noProof="0" dirty="0"/>
              <a:t> light (por isso o 0.1), </a:t>
            </a:r>
            <a:r>
              <a:rPr lang="pt-PT" noProof="0" dirty="0" err="1"/>
              <a:t>truck</a:t>
            </a:r>
            <a:r>
              <a:rPr lang="pt-PT" noProof="0" dirty="0"/>
              <a:t> </a:t>
            </a:r>
            <a:r>
              <a:rPr lang="pt-PT" noProof="0" dirty="0" err="1"/>
              <a:t>train</a:t>
            </a:r>
            <a:endParaRPr lang="pt-PT" noProof="0" dirty="0"/>
          </a:p>
          <a:p>
            <a:r>
              <a:rPr lang="pt-PT" noProof="0" dirty="0"/>
              <a:t>    - VIPER: </a:t>
            </a:r>
            <a:r>
              <a:rPr lang="pt-PT" noProof="0" dirty="0" err="1"/>
              <a:t>rider</a:t>
            </a:r>
            <a:r>
              <a:rPr lang="pt-PT" noProof="0" dirty="0"/>
              <a:t>, </a:t>
            </a:r>
            <a:r>
              <a:rPr lang="pt-PT" noProof="0" dirty="0" err="1"/>
              <a:t>train</a:t>
            </a:r>
            <a:r>
              <a:rPr lang="pt-PT" noProof="0" dirty="0"/>
              <a:t>, </a:t>
            </a:r>
            <a:r>
              <a:rPr lang="pt-PT" noProof="0" dirty="0" err="1"/>
              <a:t>bicycle</a:t>
            </a:r>
            <a:endParaRPr lang="pt-PT" noProof="0" dirty="0"/>
          </a:p>
          <a:p>
            <a:r>
              <a:rPr lang="pt-PT" noProof="0" dirty="0"/>
              <a:t>- Ao completar o </a:t>
            </a:r>
            <a:r>
              <a:rPr lang="pt-PT" noProof="0" dirty="0" err="1"/>
              <a:t>dataset</a:t>
            </a:r>
            <a:r>
              <a:rPr lang="pt-PT" noProof="0" dirty="0"/>
              <a:t> GTA5 com o VEIS, obtém-se somente uma melhoria de 2% no </a:t>
            </a:r>
            <a:r>
              <a:rPr lang="pt-PT" noProof="0" dirty="0" err="1"/>
              <a:t>mIOU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O uso da abordagem proposta obtém uma melhoria de até aproximadamente 10%, quando usando imagens reais não supervisionadas durante o treino</a:t>
            </a:r>
          </a:p>
          <a:p>
            <a:r>
              <a:rPr lang="pt-PT" noProof="0" dirty="0"/>
              <a:t>- Valida o facto de classes do </a:t>
            </a:r>
            <a:r>
              <a:rPr lang="pt-PT" noProof="0" dirty="0" err="1"/>
              <a:t>foreground</a:t>
            </a:r>
            <a:r>
              <a:rPr lang="pt-PT" noProof="0" dirty="0"/>
              <a:t> serem menos suscetíveis à mudança de domínio, pois a abordagem proposta foca-se na forma do objeto e não na textura ou aspeto gráfico para estas classes</a:t>
            </a:r>
          </a:p>
          <a:p>
            <a:r>
              <a:rPr lang="pt-PT" noProof="0" dirty="0"/>
              <a:t>- Nota que a melhoria que a abordagem proposta é mais preponderante nas </a:t>
            </a:r>
            <a:r>
              <a:rPr lang="pt-PT" noProof="0" dirty="0" err="1"/>
              <a:t>foreground</a:t>
            </a:r>
            <a:r>
              <a:rPr lang="pt-PT" noProof="0" dirty="0"/>
              <a:t> classes, que estão sombreadas a cinzento</a:t>
            </a: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38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Modelo com a rede </a:t>
            </a:r>
            <a:r>
              <a:rPr lang="pt-PT" noProof="0" dirty="0" err="1"/>
              <a:t>DeepLab</a:t>
            </a:r>
            <a:r>
              <a:rPr lang="pt-PT" noProof="0" dirty="0"/>
              <a:t> e o Modelo proposto treinados somente com dados sintéticos</a:t>
            </a:r>
          </a:p>
          <a:p>
            <a:r>
              <a:rPr lang="pt-PT" noProof="0" dirty="0"/>
              <a:t>- Avaliados no </a:t>
            </a:r>
            <a:r>
              <a:rPr lang="pt-PT" noProof="0" dirty="0" err="1"/>
              <a:t>dataset</a:t>
            </a:r>
            <a:r>
              <a:rPr lang="pt-PT" noProof="0" dirty="0"/>
              <a:t> de dados reais </a:t>
            </a:r>
            <a:r>
              <a:rPr lang="pt-PT" noProof="0" dirty="0" err="1"/>
              <a:t>Cityshapes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</a:t>
            </a:r>
            <a:r>
              <a:rPr lang="pt-PT" noProof="0" dirty="0" err="1"/>
              <a:t>DeepLab</a:t>
            </a:r>
            <a:r>
              <a:rPr lang="pt-PT" noProof="0" dirty="0"/>
              <a:t> é percetível que o treino no </a:t>
            </a:r>
            <a:r>
              <a:rPr lang="pt-PT" noProof="0" dirty="0" err="1"/>
              <a:t>dataset</a:t>
            </a:r>
            <a:r>
              <a:rPr lang="pt-PT" noProof="0" dirty="0"/>
              <a:t> GTA5 obtém melhores resultados que treinar com os outros </a:t>
            </a:r>
            <a:r>
              <a:rPr lang="pt-PT" noProof="0" dirty="0" err="1"/>
              <a:t>datasets</a:t>
            </a:r>
            <a:r>
              <a:rPr lang="pt-PT" noProof="0" dirty="0"/>
              <a:t> individualmente (</a:t>
            </a:r>
            <a:r>
              <a:rPr lang="pt-PT" noProof="0" dirty="0" err="1"/>
              <a:t>mIoU</a:t>
            </a:r>
            <a:r>
              <a:rPr lang="pt-PT" noProof="0" dirty="0"/>
              <a:t> = </a:t>
            </a:r>
            <a:r>
              <a:rPr lang="pt-PT" noProof="0" dirty="0" err="1"/>
              <a:t>mean</a:t>
            </a:r>
            <a:r>
              <a:rPr lang="pt-PT" noProof="0" dirty="0"/>
              <a:t> </a:t>
            </a:r>
            <a:r>
              <a:rPr lang="pt-PT" noProof="0" dirty="0" err="1"/>
              <a:t>intersection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</a:t>
            </a:r>
            <a:r>
              <a:rPr lang="pt-PT" noProof="0" dirty="0" err="1"/>
              <a:t>union</a:t>
            </a:r>
            <a:r>
              <a:rPr lang="pt-PT" noProof="0" dirty="0"/>
              <a:t>)</a:t>
            </a:r>
          </a:p>
          <a:p>
            <a:r>
              <a:rPr lang="pt-PT" noProof="0" dirty="0"/>
              <a:t>- Isto porque os </a:t>
            </a:r>
            <a:r>
              <a:rPr lang="pt-PT" noProof="0" dirty="0" err="1"/>
              <a:t>datasets</a:t>
            </a:r>
            <a:r>
              <a:rPr lang="pt-PT" noProof="0" dirty="0"/>
              <a:t> SYNTHIA e VIPER não têm todas as classes que o </a:t>
            </a:r>
            <a:r>
              <a:rPr lang="pt-PT" noProof="0" dirty="0" err="1"/>
              <a:t>Cityshapes</a:t>
            </a:r>
            <a:r>
              <a:rPr lang="pt-PT" noProof="0" dirty="0"/>
              <a:t> tem e o VEIS não é foto realista</a:t>
            </a:r>
          </a:p>
          <a:p>
            <a:r>
              <a:rPr lang="pt-PT" noProof="0" dirty="0"/>
              <a:t>    - SYNTHIA: </a:t>
            </a:r>
            <a:r>
              <a:rPr lang="pt-PT" noProof="0" dirty="0" err="1"/>
              <a:t>traffic</a:t>
            </a:r>
            <a:r>
              <a:rPr lang="pt-PT" noProof="0" dirty="0"/>
              <a:t> light (por isso o 0.1), </a:t>
            </a:r>
            <a:r>
              <a:rPr lang="pt-PT" noProof="0" dirty="0" err="1"/>
              <a:t>truck</a:t>
            </a:r>
            <a:r>
              <a:rPr lang="pt-PT" noProof="0" dirty="0"/>
              <a:t> </a:t>
            </a:r>
            <a:r>
              <a:rPr lang="pt-PT" noProof="0" dirty="0" err="1"/>
              <a:t>train</a:t>
            </a:r>
            <a:endParaRPr lang="pt-PT" noProof="0" dirty="0"/>
          </a:p>
          <a:p>
            <a:r>
              <a:rPr lang="pt-PT" noProof="0" dirty="0"/>
              <a:t>    - VIPER: </a:t>
            </a:r>
            <a:r>
              <a:rPr lang="pt-PT" noProof="0" dirty="0" err="1"/>
              <a:t>rider</a:t>
            </a:r>
            <a:r>
              <a:rPr lang="pt-PT" noProof="0" dirty="0"/>
              <a:t>, </a:t>
            </a:r>
            <a:r>
              <a:rPr lang="pt-PT" noProof="0" dirty="0" err="1"/>
              <a:t>train</a:t>
            </a:r>
            <a:r>
              <a:rPr lang="pt-PT" noProof="0" dirty="0"/>
              <a:t>, </a:t>
            </a:r>
            <a:r>
              <a:rPr lang="pt-PT" noProof="0" dirty="0" err="1"/>
              <a:t>bicycle</a:t>
            </a:r>
            <a:endParaRPr lang="pt-PT" noProof="0" dirty="0"/>
          </a:p>
          <a:p>
            <a:r>
              <a:rPr lang="pt-PT" noProof="0" dirty="0"/>
              <a:t>- Ao completar o </a:t>
            </a:r>
            <a:r>
              <a:rPr lang="pt-PT" noProof="0" dirty="0" err="1"/>
              <a:t>dataset</a:t>
            </a:r>
            <a:r>
              <a:rPr lang="pt-PT" noProof="0" dirty="0"/>
              <a:t> GTA5 com o VEIS, obtém-se somente uma melhoria de 2% no </a:t>
            </a:r>
            <a:r>
              <a:rPr lang="pt-PT" noProof="0" dirty="0" err="1"/>
              <a:t>mIOU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O uso da abordagem proposta obtém uma melhoria de até aproximadamente 10%, quando usando imagens reais não supervisionadas durante o treino</a:t>
            </a:r>
          </a:p>
          <a:p>
            <a:r>
              <a:rPr lang="pt-PT" noProof="0" dirty="0"/>
              <a:t>- Valida o facto de classes do </a:t>
            </a:r>
            <a:r>
              <a:rPr lang="pt-PT" noProof="0" dirty="0" err="1"/>
              <a:t>foreground</a:t>
            </a:r>
            <a:r>
              <a:rPr lang="pt-PT" noProof="0" dirty="0"/>
              <a:t> serem menos suscetíveis à mudança de domínio, pois a abordagem proposta foca-se na forma do objeto e não na textura ou aspeto gráfico para estas classes</a:t>
            </a:r>
          </a:p>
          <a:p>
            <a:r>
              <a:rPr lang="pt-PT" noProof="0" dirty="0"/>
              <a:t>- Nota que a melhoria que a abordagem proposta é mais preponderante nas </a:t>
            </a:r>
            <a:r>
              <a:rPr lang="pt-PT" noProof="0" dirty="0" err="1"/>
              <a:t>foreground</a:t>
            </a:r>
            <a:r>
              <a:rPr lang="pt-PT" noProof="0" dirty="0"/>
              <a:t> classes, que estão sombreadas a cinzento</a:t>
            </a: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55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Modelo com a rede </a:t>
            </a:r>
            <a:r>
              <a:rPr lang="pt-PT" noProof="0" dirty="0" err="1"/>
              <a:t>DeepLab</a:t>
            </a:r>
            <a:r>
              <a:rPr lang="pt-PT" noProof="0" dirty="0"/>
              <a:t> e o Modelo proposto treinados somente com dados sintéticos</a:t>
            </a:r>
          </a:p>
          <a:p>
            <a:r>
              <a:rPr lang="pt-PT" noProof="0" dirty="0"/>
              <a:t>- Avaliados no </a:t>
            </a:r>
            <a:r>
              <a:rPr lang="pt-PT" noProof="0" dirty="0" err="1"/>
              <a:t>dataset</a:t>
            </a:r>
            <a:r>
              <a:rPr lang="pt-PT" noProof="0" dirty="0"/>
              <a:t> de dados reais </a:t>
            </a:r>
            <a:r>
              <a:rPr lang="pt-PT" noProof="0" dirty="0" err="1"/>
              <a:t>Cityshapes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</a:t>
            </a:r>
            <a:r>
              <a:rPr lang="pt-PT" noProof="0" dirty="0" err="1"/>
              <a:t>DeepLab</a:t>
            </a:r>
            <a:r>
              <a:rPr lang="pt-PT" noProof="0" dirty="0"/>
              <a:t> é percetível que o treino no </a:t>
            </a:r>
            <a:r>
              <a:rPr lang="pt-PT" noProof="0" dirty="0" err="1"/>
              <a:t>dataset</a:t>
            </a:r>
            <a:r>
              <a:rPr lang="pt-PT" noProof="0" dirty="0"/>
              <a:t> GTA5 obtém melhores resultados que treinar com os outros </a:t>
            </a:r>
            <a:r>
              <a:rPr lang="pt-PT" noProof="0" dirty="0" err="1"/>
              <a:t>datasets</a:t>
            </a:r>
            <a:r>
              <a:rPr lang="pt-PT" noProof="0" dirty="0"/>
              <a:t> individualmente (</a:t>
            </a:r>
            <a:r>
              <a:rPr lang="pt-PT" noProof="0" dirty="0" err="1"/>
              <a:t>mIoU</a:t>
            </a:r>
            <a:r>
              <a:rPr lang="pt-PT" noProof="0" dirty="0"/>
              <a:t> = </a:t>
            </a:r>
            <a:r>
              <a:rPr lang="pt-PT" noProof="0" dirty="0" err="1"/>
              <a:t>mean</a:t>
            </a:r>
            <a:r>
              <a:rPr lang="pt-PT" noProof="0" dirty="0"/>
              <a:t> </a:t>
            </a:r>
            <a:r>
              <a:rPr lang="pt-PT" noProof="0" dirty="0" err="1"/>
              <a:t>intersection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</a:t>
            </a:r>
            <a:r>
              <a:rPr lang="pt-PT" noProof="0" dirty="0" err="1"/>
              <a:t>union</a:t>
            </a:r>
            <a:r>
              <a:rPr lang="pt-PT" noProof="0" dirty="0"/>
              <a:t>)</a:t>
            </a:r>
          </a:p>
          <a:p>
            <a:r>
              <a:rPr lang="pt-PT" noProof="0" dirty="0"/>
              <a:t>- Isto porque os </a:t>
            </a:r>
            <a:r>
              <a:rPr lang="pt-PT" noProof="0" dirty="0" err="1"/>
              <a:t>datasets</a:t>
            </a:r>
            <a:r>
              <a:rPr lang="pt-PT" noProof="0" dirty="0"/>
              <a:t> SYNTHIA e VIPER não têm todas as classes que o </a:t>
            </a:r>
            <a:r>
              <a:rPr lang="pt-PT" noProof="0" dirty="0" err="1"/>
              <a:t>Cityshapes</a:t>
            </a:r>
            <a:r>
              <a:rPr lang="pt-PT" noProof="0" dirty="0"/>
              <a:t> tem e o VEIS não é foto realista</a:t>
            </a:r>
          </a:p>
          <a:p>
            <a:r>
              <a:rPr lang="pt-PT" noProof="0" dirty="0"/>
              <a:t>    - SYNTHIA: </a:t>
            </a:r>
            <a:r>
              <a:rPr lang="pt-PT" noProof="0" dirty="0" err="1"/>
              <a:t>traffic</a:t>
            </a:r>
            <a:r>
              <a:rPr lang="pt-PT" noProof="0" dirty="0"/>
              <a:t> light (por isso o 0.1), </a:t>
            </a:r>
            <a:r>
              <a:rPr lang="pt-PT" noProof="0" dirty="0" err="1"/>
              <a:t>truck</a:t>
            </a:r>
            <a:r>
              <a:rPr lang="pt-PT" noProof="0" dirty="0"/>
              <a:t> </a:t>
            </a:r>
            <a:r>
              <a:rPr lang="pt-PT" noProof="0" dirty="0" err="1"/>
              <a:t>train</a:t>
            </a:r>
            <a:endParaRPr lang="pt-PT" noProof="0" dirty="0"/>
          </a:p>
          <a:p>
            <a:r>
              <a:rPr lang="pt-PT" noProof="0" dirty="0"/>
              <a:t>    - VIPER: </a:t>
            </a:r>
            <a:r>
              <a:rPr lang="pt-PT" noProof="0" dirty="0" err="1"/>
              <a:t>rider</a:t>
            </a:r>
            <a:r>
              <a:rPr lang="pt-PT" noProof="0" dirty="0"/>
              <a:t>, </a:t>
            </a:r>
            <a:r>
              <a:rPr lang="pt-PT" noProof="0" dirty="0" err="1"/>
              <a:t>train</a:t>
            </a:r>
            <a:r>
              <a:rPr lang="pt-PT" noProof="0" dirty="0"/>
              <a:t>, </a:t>
            </a:r>
            <a:r>
              <a:rPr lang="pt-PT" noProof="0" dirty="0" err="1"/>
              <a:t>bicycle</a:t>
            </a:r>
            <a:endParaRPr lang="pt-PT" noProof="0" dirty="0"/>
          </a:p>
          <a:p>
            <a:r>
              <a:rPr lang="pt-PT" noProof="0" dirty="0"/>
              <a:t>- Ao completar o </a:t>
            </a:r>
            <a:r>
              <a:rPr lang="pt-PT" noProof="0" dirty="0" err="1"/>
              <a:t>dataset</a:t>
            </a:r>
            <a:r>
              <a:rPr lang="pt-PT" noProof="0" dirty="0"/>
              <a:t> GTA5 com o VEIS, obtém-se somente uma melhoria de 2% no </a:t>
            </a:r>
            <a:r>
              <a:rPr lang="pt-PT" noProof="0" dirty="0" err="1"/>
              <a:t>mIOU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O uso da abordagem proposta obtém uma melhoria de até aproximadamente 10%, quando usando imagens reais não supervisionadas durante o treino</a:t>
            </a:r>
          </a:p>
          <a:p>
            <a:r>
              <a:rPr lang="pt-PT" noProof="0" dirty="0"/>
              <a:t>- Valida o facto de classes do </a:t>
            </a:r>
            <a:r>
              <a:rPr lang="pt-PT" noProof="0" dirty="0" err="1"/>
              <a:t>foreground</a:t>
            </a:r>
            <a:r>
              <a:rPr lang="pt-PT" noProof="0" dirty="0"/>
              <a:t> serem menos suscetíveis à mudança de domínio, pois a abordagem proposta foca-se na forma do objeto e não na textura ou aspeto gráfico para estas classes</a:t>
            </a:r>
          </a:p>
          <a:p>
            <a:r>
              <a:rPr lang="pt-PT" noProof="0" dirty="0"/>
              <a:t>- Nota que a melhoria que a abordagem proposta é mais preponderante nas </a:t>
            </a:r>
            <a:r>
              <a:rPr lang="pt-PT" noProof="0" dirty="0" err="1"/>
              <a:t>foreground</a:t>
            </a:r>
            <a:r>
              <a:rPr lang="pt-PT" noProof="0" dirty="0"/>
              <a:t> classes, que estão sombreadas a cinzento</a:t>
            </a: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2302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Modelo com a rede </a:t>
            </a:r>
            <a:r>
              <a:rPr lang="pt-PT" noProof="0" dirty="0" err="1"/>
              <a:t>DeepLab</a:t>
            </a:r>
            <a:r>
              <a:rPr lang="pt-PT" noProof="0" dirty="0"/>
              <a:t> e o Modelo proposto treinados somente com dados sintéticos</a:t>
            </a:r>
          </a:p>
          <a:p>
            <a:r>
              <a:rPr lang="pt-PT" noProof="0" dirty="0"/>
              <a:t>- Avaliados no </a:t>
            </a:r>
            <a:r>
              <a:rPr lang="pt-PT" noProof="0" dirty="0" err="1"/>
              <a:t>dataset</a:t>
            </a:r>
            <a:r>
              <a:rPr lang="pt-PT" noProof="0" dirty="0"/>
              <a:t> de dados reais </a:t>
            </a:r>
            <a:r>
              <a:rPr lang="pt-PT" noProof="0" dirty="0" err="1"/>
              <a:t>Cityshapes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</a:t>
            </a:r>
            <a:r>
              <a:rPr lang="pt-PT" noProof="0" dirty="0" err="1"/>
              <a:t>DeepLab</a:t>
            </a:r>
            <a:r>
              <a:rPr lang="pt-PT" noProof="0" dirty="0"/>
              <a:t> é percetível que o treino no </a:t>
            </a:r>
            <a:r>
              <a:rPr lang="pt-PT" noProof="0" dirty="0" err="1"/>
              <a:t>dataset</a:t>
            </a:r>
            <a:r>
              <a:rPr lang="pt-PT" noProof="0" dirty="0"/>
              <a:t> GTA5 obtém melhores resultados que treinar com os outros </a:t>
            </a:r>
            <a:r>
              <a:rPr lang="pt-PT" noProof="0" dirty="0" err="1"/>
              <a:t>datasets</a:t>
            </a:r>
            <a:r>
              <a:rPr lang="pt-PT" noProof="0" dirty="0"/>
              <a:t> individualmente (</a:t>
            </a:r>
            <a:r>
              <a:rPr lang="pt-PT" noProof="0" dirty="0" err="1"/>
              <a:t>mIoU</a:t>
            </a:r>
            <a:r>
              <a:rPr lang="pt-PT" noProof="0" dirty="0"/>
              <a:t> = </a:t>
            </a:r>
            <a:r>
              <a:rPr lang="pt-PT" noProof="0" dirty="0" err="1"/>
              <a:t>mean</a:t>
            </a:r>
            <a:r>
              <a:rPr lang="pt-PT" noProof="0" dirty="0"/>
              <a:t> </a:t>
            </a:r>
            <a:r>
              <a:rPr lang="pt-PT" noProof="0" dirty="0" err="1"/>
              <a:t>intersection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</a:t>
            </a:r>
            <a:r>
              <a:rPr lang="pt-PT" noProof="0" dirty="0" err="1"/>
              <a:t>union</a:t>
            </a:r>
            <a:r>
              <a:rPr lang="pt-PT" noProof="0" dirty="0"/>
              <a:t>)</a:t>
            </a:r>
          </a:p>
          <a:p>
            <a:r>
              <a:rPr lang="pt-PT" noProof="0" dirty="0"/>
              <a:t>- Isto porque os </a:t>
            </a:r>
            <a:r>
              <a:rPr lang="pt-PT" noProof="0" dirty="0" err="1"/>
              <a:t>datasets</a:t>
            </a:r>
            <a:r>
              <a:rPr lang="pt-PT" noProof="0" dirty="0"/>
              <a:t> SYNTHIA e VIPER não têm todas as classes que o </a:t>
            </a:r>
            <a:r>
              <a:rPr lang="pt-PT" noProof="0" dirty="0" err="1"/>
              <a:t>Cityshapes</a:t>
            </a:r>
            <a:r>
              <a:rPr lang="pt-PT" noProof="0" dirty="0"/>
              <a:t> tem e o VEIS não é foto realista</a:t>
            </a:r>
          </a:p>
          <a:p>
            <a:r>
              <a:rPr lang="pt-PT" noProof="0" dirty="0"/>
              <a:t>    - SYNTHIA: </a:t>
            </a:r>
            <a:r>
              <a:rPr lang="pt-PT" noProof="0" dirty="0" err="1"/>
              <a:t>traffic</a:t>
            </a:r>
            <a:r>
              <a:rPr lang="pt-PT" noProof="0" dirty="0"/>
              <a:t> light (por isso o 0.1), </a:t>
            </a:r>
            <a:r>
              <a:rPr lang="pt-PT" noProof="0" dirty="0" err="1"/>
              <a:t>truck</a:t>
            </a:r>
            <a:r>
              <a:rPr lang="pt-PT" noProof="0" dirty="0"/>
              <a:t> </a:t>
            </a:r>
            <a:r>
              <a:rPr lang="pt-PT" noProof="0" dirty="0" err="1"/>
              <a:t>train</a:t>
            </a:r>
            <a:endParaRPr lang="pt-PT" noProof="0" dirty="0"/>
          </a:p>
          <a:p>
            <a:r>
              <a:rPr lang="pt-PT" noProof="0" dirty="0"/>
              <a:t>    - VIPER: </a:t>
            </a:r>
            <a:r>
              <a:rPr lang="pt-PT" noProof="0" dirty="0" err="1"/>
              <a:t>rider</a:t>
            </a:r>
            <a:r>
              <a:rPr lang="pt-PT" noProof="0" dirty="0"/>
              <a:t>, </a:t>
            </a:r>
            <a:r>
              <a:rPr lang="pt-PT" noProof="0" dirty="0" err="1"/>
              <a:t>train</a:t>
            </a:r>
            <a:r>
              <a:rPr lang="pt-PT" noProof="0" dirty="0"/>
              <a:t>, </a:t>
            </a:r>
            <a:r>
              <a:rPr lang="pt-PT" noProof="0" dirty="0" err="1"/>
              <a:t>bicycle</a:t>
            </a:r>
            <a:endParaRPr lang="pt-PT" noProof="0" dirty="0"/>
          </a:p>
          <a:p>
            <a:r>
              <a:rPr lang="pt-PT" noProof="0" dirty="0"/>
              <a:t>- Ao completar o </a:t>
            </a:r>
            <a:r>
              <a:rPr lang="pt-PT" noProof="0" dirty="0" err="1"/>
              <a:t>dataset</a:t>
            </a:r>
            <a:r>
              <a:rPr lang="pt-PT" noProof="0" dirty="0"/>
              <a:t> GTA5 com o VEIS, obtém-se somente uma melhoria de 2% no </a:t>
            </a:r>
            <a:r>
              <a:rPr lang="pt-PT" noProof="0" dirty="0" err="1"/>
              <a:t>mIOU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O uso da abordagem proposta obtém uma melhoria de até aproximadamente 10%, quando usando imagens reais não supervisionadas durante o treino</a:t>
            </a:r>
          </a:p>
          <a:p>
            <a:r>
              <a:rPr lang="pt-PT" noProof="0" dirty="0"/>
              <a:t>- Valida o facto de classes do </a:t>
            </a:r>
            <a:r>
              <a:rPr lang="pt-PT" noProof="0" dirty="0" err="1"/>
              <a:t>foreground</a:t>
            </a:r>
            <a:r>
              <a:rPr lang="pt-PT" noProof="0" dirty="0"/>
              <a:t> serem menos suscetíveis à mudança de domínio, pois a abordagem proposta foca-se na forma do objeto e não na textura ou aspeto gráfico para estas classes</a:t>
            </a:r>
          </a:p>
          <a:p>
            <a:r>
              <a:rPr lang="pt-PT" noProof="0" dirty="0"/>
              <a:t>- Nota que a melhoria que a abordagem proposta é mais preponderante nas </a:t>
            </a:r>
            <a:r>
              <a:rPr lang="pt-PT" noProof="0" dirty="0" err="1"/>
              <a:t>foreground</a:t>
            </a:r>
            <a:r>
              <a:rPr lang="pt-PT" noProof="0" dirty="0"/>
              <a:t> classes, que estão sombreadas a cinzento</a:t>
            </a: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027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Continuando com treino em dados sintéticos (com o </a:t>
            </a:r>
            <a:r>
              <a:rPr lang="pt-PT" noProof="0" dirty="0" err="1"/>
              <a:t>dataset</a:t>
            </a:r>
            <a:r>
              <a:rPr lang="pt-PT" noProof="0" dirty="0"/>
              <a:t> GTA5) e avaliação dos modelos no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Cityshapes</a:t>
            </a:r>
            <a:r>
              <a:rPr lang="pt-PT" noProof="0" dirty="0"/>
              <a:t>,</a:t>
            </a:r>
          </a:p>
          <a:p>
            <a:r>
              <a:rPr lang="pt-PT" noProof="0" dirty="0"/>
              <a:t>- Primeiros 3 são treinados em dados reais, incluindo o modelo </a:t>
            </a:r>
            <a:r>
              <a:rPr lang="pt-PT" noProof="0" dirty="0" err="1"/>
              <a:t>DeepLab</a:t>
            </a:r>
            <a:r>
              <a:rPr lang="pt-PT" noProof="0" dirty="0"/>
              <a:t> e a abordagem proposta em treino totalmente supervisionado</a:t>
            </a:r>
          </a:p>
          <a:p>
            <a:r>
              <a:rPr lang="pt-PT" noProof="0" dirty="0"/>
              <a:t>- As referências 11, 12 e 13 são relativas a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r>
              <a:rPr lang="pt-PT" noProof="0" dirty="0"/>
              <a:t>- E por fim, estão os resultados do método proposto que são iguais aos da tabela anteriormente apresentada</a:t>
            </a:r>
          </a:p>
          <a:p>
            <a:endParaRPr lang="pt-PT" noProof="0" dirty="0"/>
          </a:p>
          <a:p>
            <a:r>
              <a:rPr lang="pt-PT" noProof="0" dirty="0"/>
              <a:t>- A abordagem proposta totalmente supervisionada mostra em geral melhor desempenho que o </a:t>
            </a:r>
            <a:r>
              <a:rPr lang="pt-PT" noProof="0" dirty="0" err="1"/>
              <a:t>DeepLab</a:t>
            </a:r>
            <a:r>
              <a:rPr lang="pt-PT" noProof="0" dirty="0"/>
              <a:t> em termos do </a:t>
            </a:r>
            <a:r>
              <a:rPr lang="pt-PT" noProof="0" dirty="0" err="1"/>
              <a:t>mIoU</a:t>
            </a:r>
            <a:r>
              <a:rPr lang="pt-PT" noProof="0" dirty="0"/>
              <a:t>, especialmente em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A abordagem pouco supervisionada de um trabalho proposto pelos mesmos autores ontem resultados inferiores aos do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, apesar de ser treinada com dados reais (diferença de mais de 10% em termos do </a:t>
            </a:r>
            <a:r>
              <a:rPr lang="pt-PT" noProof="0" dirty="0" err="1"/>
              <a:t>mIoU</a:t>
            </a:r>
            <a:r>
              <a:rPr lang="pt-PT" noProof="0" dirty="0"/>
              <a:t> para o método com melhor índice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)</a:t>
            </a:r>
          </a:p>
          <a:p>
            <a:endParaRPr lang="pt-PT" noProof="0" dirty="0"/>
          </a:p>
          <a:p>
            <a:r>
              <a:rPr lang="pt-PT" noProof="0" dirty="0"/>
              <a:t>- Apesar da abordagem proposta quando treinada somente com dados sintéticos ainda ficar aquém de abordagens totalmente supervisionadas</a:t>
            </a:r>
          </a:p>
          <a:p>
            <a:endParaRPr lang="pt-PT" noProof="0" dirty="0"/>
          </a:p>
          <a:p>
            <a:r>
              <a:rPr lang="pt-PT" noProof="0" dirty="0"/>
              <a:t>- Obtém melhores resultados que as abordagens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4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noProof="0" dirty="0"/>
              <a:t>- </a:t>
            </a:r>
            <a:r>
              <a:rPr lang="pt-PT" b="0" noProof="0" dirty="0" err="1"/>
              <a:t>Semantic</a:t>
            </a:r>
            <a:r>
              <a:rPr lang="pt-PT" b="0" noProof="0" dirty="0"/>
              <a:t> </a:t>
            </a:r>
            <a:r>
              <a:rPr lang="pt-PT" b="0" noProof="0" dirty="0" err="1"/>
              <a:t>segmentation</a:t>
            </a:r>
            <a:r>
              <a:rPr lang="pt-PT" b="0" noProof="0" dirty="0"/>
              <a:t> </a:t>
            </a:r>
            <a:r>
              <a:rPr lang="pt-PT" b="0" noProof="0" dirty="0">
                <a:sym typeface="Wingdings" panose="05000000000000000000" pitchFamily="2" charset="2"/>
              </a:rPr>
              <a:t> objetivo obter regiões e classificá-las dado um número limitado de categorias</a:t>
            </a:r>
          </a:p>
          <a:p>
            <a:r>
              <a:rPr lang="pt-PT" b="0" noProof="0" dirty="0"/>
              <a:t>- Perceber o que está na imagem ao nível do pixel</a:t>
            </a:r>
          </a:p>
          <a:p>
            <a:r>
              <a:rPr lang="pt-PT" b="0" noProof="0" dirty="0"/>
              <a:t>- Aplicada a áreas como robot </a:t>
            </a:r>
            <a:r>
              <a:rPr lang="pt-PT" b="0" noProof="0" dirty="0" err="1"/>
              <a:t>vision</a:t>
            </a:r>
            <a:r>
              <a:rPr lang="pt-PT" b="0" noProof="0" dirty="0"/>
              <a:t>, </a:t>
            </a:r>
            <a:r>
              <a:rPr lang="pt-PT" b="0" noProof="0" dirty="0" err="1"/>
              <a:t>understanding</a:t>
            </a:r>
            <a:r>
              <a:rPr lang="pt-PT" b="0" noProof="0" dirty="0"/>
              <a:t>, condução autónoma e saúde</a:t>
            </a:r>
          </a:p>
          <a:p>
            <a:endParaRPr lang="pt-PT" b="0" noProof="0" dirty="0"/>
          </a:p>
          <a:p>
            <a:r>
              <a:rPr lang="pt-PT" b="0" noProof="0" dirty="0"/>
              <a:t>- </a:t>
            </a:r>
            <a:r>
              <a:rPr lang="pt-PT" b="0" noProof="0" dirty="0" err="1"/>
              <a:t>Deep</a:t>
            </a:r>
            <a:r>
              <a:rPr lang="pt-PT" b="0" noProof="0" dirty="0"/>
              <a:t> networks: têm provado serem eficazes na </a:t>
            </a:r>
            <a:r>
              <a:rPr lang="pt-PT" b="0" noProof="0" dirty="0" err="1"/>
              <a:t>semantic</a:t>
            </a:r>
            <a:r>
              <a:rPr lang="pt-PT" b="0" noProof="0" dirty="0"/>
              <a:t> </a:t>
            </a:r>
            <a:r>
              <a:rPr lang="pt-PT" b="0" noProof="0" dirty="0" err="1"/>
              <a:t>segmentation</a:t>
            </a:r>
            <a:r>
              <a:rPr lang="pt-PT" b="0" noProof="0" dirty="0"/>
              <a:t> devido a conseguirem modelar não-linearidades e a detetar </a:t>
            </a:r>
            <a:r>
              <a:rPr lang="pt-PT" b="0" noProof="0" dirty="0" err="1"/>
              <a:t>features</a:t>
            </a:r>
            <a:r>
              <a:rPr lang="pt-PT" b="0" noProof="0" dirty="0"/>
              <a:t> de alto nível</a:t>
            </a:r>
          </a:p>
          <a:p>
            <a:endParaRPr lang="pt-PT" b="0" noProof="0" dirty="0"/>
          </a:p>
          <a:p>
            <a:r>
              <a:rPr lang="pt-PT" b="0" noProof="0" dirty="0"/>
              <a:t>- Problema: estas redes necessitam de enormes quantidades de dados anotados</a:t>
            </a:r>
          </a:p>
          <a:p>
            <a:r>
              <a:rPr lang="pt-PT" b="0" noProof="0" dirty="0"/>
              <a:t>- Principalmente em </a:t>
            </a:r>
            <a:r>
              <a:rPr lang="pt-PT" b="0" noProof="0" dirty="0" err="1"/>
              <a:t>semantic</a:t>
            </a:r>
            <a:r>
              <a:rPr lang="pt-PT" b="0" noProof="0" dirty="0"/>
              <a:t> </a:t>
            </a:r>
            <a:r>
              <a:rPr lang="pt-PT" b="0" noProof="0" dirty="0" err="1"/>
              <a:t>segmentation</a:t>
            </a:r>
            <a:r>
              <a:rPr lang="pt-PT" b="0" noProof="0" dirty="0"/>
              <a:t>, p.e., obter a anotação ao nível do pixel numa imagem do </a:t>
            </a:r>
            <a:r>
              <a:rPr lang="pt-PT" b="0" noProof="0" dirty="0" err="1"/>
              <a:t>dataset</a:t>
            </a:r>
            <a:r>
              <a:rPr lang="pt-PT" b="0" noProof="0" dirty="0"/>
              <a:t> de imagens reais </a:t>
            </a:r>
            <a:r>
              <a:rPr lang="pt-PT" b="0" noProof="0" dirty="0" err="1"/>
              <a:t>Cityshapes</a:t>
            </a:r>
            <a:r>
              <a:rPr lang="pt-PT" b="0" noProof="0" dirty="0"/>
              <a:t> demora aproximadamente 90min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82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Continuando com treino em dados sintéticos (com o </a:t>
            </a:r>
            <a:r>
              <a:rPr lang="pt-PT" noProof="0" dirty="0" err="1"/>
              <a:t>dataset</a:t>
            </a:r>
            <a:r>
              <a:rPr lang="pt-PT" noProof="0" dirty="0"/>
              <a:t> GTA5) e avaliação dos modelos no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Cityshapes</a:t>
            </a:r>
            <a:r>
              <a:rPr lang="pt-PT" noProof="0" dirty="0"/>
              <a:t>,</a:t>
            </a:r>
          </a:p>
          <a:p>
            <a:r>
              <a:rPr lang="pt-PT" noProof="0" dirty="0"/>
              <a:t>- Primeiros 3 são treinados em dados reais, incluindo o modelo </a:t>
            </a:r>
            <a:r>
              <a:rPr lang="pt-PT" noProof="0" dirty="0" err="1"/>
              <a:t>DeepLab</a:t>
            </a:r>
            <a:r>
              <a:rPr lang="pt-PT" noProof="0" dirty="0"/>
              <a:t> e a abordagem proposta em treino totalmente supervisionado</a:t>
            </a:r>
          </a:p>
          <a:p>
            <a:r>
              <a:rPr lang="pt-PT" noProof="0" dirty="0"/>
              <a:t>- As referências 11, 12 e 13 são relativas a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r>
              <a:rPr lang="pt-PT" noProof="0" dirty="0"/>
              <a:t>- E por fim, estão os resultados do método proposto que são iguais aos da tabela anteriormente apresentada</a:t>
            </a:r>
          </a:p>
          <a:p>
            <a:endParaRPr lang="pt-PT" noProof="0" dirty="0"/>
          </a:p>
          <a:p>
            <a:r>
              <a:rPr lang="pt-PT" noProof="0" dirty="0"/>
              <a:t>- A abordagem proposta totalmente supervisionada mostra em geral melhor desempenho que o </a:t>
            </a:r>
            <a:r>
              <a:rPr lang="pt-PT" noProof="0" dirty="0" err="1"/>
              <a:t>DeepLab</a:t>
            </a:r>
            <a:r>
              <a:rPr lang="pt-PT" noProof="0" dirty="0"/>
              <a:t> em termos do </a:t>
            </a:r>
            <a:r>
              <a:rPr lang="pt-PT" noProof="0" dirty="0" err="1"/>
              <a:t>mIoU</a:t>
            </a:r>
            <a:r>
              <a:rPr lang="pt-PT" noProof="0" dirty="0"/>
              <a:t>, especialmente em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A abordagem pouco supervisionada de um trabalho proposto pelos mesmos autores ontem resultados inferiores aos do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, apesar de ser treinada com dados reais (diferença de mais de 10% em termos do </a:t>
            </a:r>
            <a:r>
              <a:rPr lang="pt-PT" noProof="0" dirty="0" err="1"/>
              <a:t>mIoU</a:t>
            </a:r>
            <a:r>
              <a:rPr lang="pt-PT" noProof="0" dirty="0"/>
              <a:t> para o método com melhor índice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)</a:t>
            </a:r>
          </a:p>
          <a:p>
            <a:endParaRPr lang="pt-PT" noProof="0" dirty="0"/>
          </a:p>
          <a:p>
            <a:r>
              <a:rPr lang="pt-PT" noProof="0" dirty="0"/>
              <a:t>- Apesar da abordagem proposta quando treinada somente com dados sintéticos ainda ficar aquém de abordagens totalmente supervisionadas</a:t>
            </a:r>
          </a:p>
          <a:p>
            <a:endParaRPr lang="pt-PT" noProof="0" dirty="0"/>
          </a:p>
          <a:p>
            <a:r>
              <a:rPr lang="pt-PT" noProof="0" dirty="0"/>
              <a:t>- Obtém melhores resultados que as abordagens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944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Continuando com treino em dados sintéticos (com o </a:t>
            </a:r>
            <a:r>
              <a:rPr lang="pt-PT" noProof="0" dirty="0" err="1"/>
              <a:t>dataset</a:t>
            </a:r>
            <a:r>
              <a:rPr lang="pt-PT" noProof="0" dirty="0"/>
              <a:t> GTA5) e avaliação dos modelos no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Cityshapes</a:t>
            </a:r>
            <a:r>
              <a:rPr lang="pt-PT" noProof="0" dirty="0"/>
              <a:t>,</a:t>
            </a:r>
          </a:p>
          <a:p>
            <a:r>
              <a:rPr lang="pt-PT" noProof="0" dirty="0"/>
              <a:t>- Primeiros 3 são treinados em dados reais, incluindo o modelo </a:t>
            </a:r>
            <a:r>
              <a:rPr lang="pt-PT" noProof="0" dirty="0" err="1"/>
              <a:t>DeepLab</a:t>
            </a:r>
            <a:r>
              <a:rPr lang="pt-PT" noProof="0" dirty="0"/>
              <a:t> e a abordagem proposta em treino totalmente supervisionado</a:t>
            </a:r>
          </a:p>
          <a:p>
            <a:r>
              <a:rPr lang="pt-PT" noProof="0" dirty="0"/>
              <a:t>- As referências 11, 12 e 13 são relativas a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r>
              <a:rPr lang="pt-PT" noProof="0" dirty="0"/>
              <a:t>- E por fim, estão os resultados do método proposto que são iguais aos da tabela anteriormente apresentada</a:t>
            </a:r>
          </a:p>
          <a:p>
            <a:endParaRPr lang="pt-PT" noProof="0" dirty="0"/>
          </a:p>
          <a:p>
            <a:r>
              <a:rPr lang="pt-PT" noProof="0" dirty="0"/>
              <a:t>- A abordagem proposta totalmente supervisionada mostra em geral melhor desempenho que o </a:t>
            </a:r>
            <a:r>
              <a:rPr lang="pt-PT" noProof="0" dirty="0" err="1"/>
              <a:t>DeepLab</a:t>
            </a:r>
            <a:r>
              <a:rPr lang="pt-PT" noProof="0" dirty="0"/>
              <a:t> em termos do </a:t>
            </a:r>
            <a:r>
              <a:rPr lang="pt-PT" noProof="0" dirty="0" err="1"/>
              <a:t>mIoU</a:t>
            </a:r>
            <a:r>
              <a:rPr lang="pt-PT" noProof="0" dirty="0"/>
              <a:t>, especialmente em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A abordagem pouco supervisionada de um trabalho proposto pelos mesmos autores ontem resultados inferiores aos do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, apesar de ser treinada com dados reais (diferença de mais de 10% em termos do </a:t>
            </a:r>
            <a:r>
              <a:rPr lang="pt-PT" noProof="0" dirty="0" err="1"/>
              <a:t>mIoU</a:t>
            </a:r>
            <a:r>
              <a:rPr lang="pt-PT" noProof="0" dirty="0"/>
              <a:t> para o método com melhor índice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)</a:t>
            </a:r>
          </a:p>
          <a:p>
            <a:endParaRPr lang="pt-PT" noProof="0" dirty="0"/>
          </a:p>
          <a:p>
            <a:r>
              <a:rPr lang="pt-PT" noProof="0" dirty="0"/>
              <a:t>- Apesar da abordagem proposta quando treinada somente com dados sintéticos ainda ficar aquém de abordagens totalmente supervisionadas</a:t>
            </a:r>
          </a:p>
          <a:p>
            <a:endParaRPr lang="pt-PT" noProof="0" dirty="0"/>
          </a:p>
          <a:p>
            <a:r>
              <a:rPr lang="pt-PT" noProof="0" dirty="0"/>
              <a:t>- Obtém melhores resultados que as abordagens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73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Continuando com treino em dados sintéticos (com o </a:t>
            </a:r>
            <a:r>
              <a:rPr lang="pt-PT" noProof="0" dirty="0" err="1"/>
              <a:t>dataset</a:t>
            </a:r>
            <a:r>
              <a:rPr lang="pt-PT" noProof="0" dirty="0"/>
              <a:t> GTA5) e avaliação dos modelos no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Cityshapes</a:t>
            </a:r>
            <a:r>
              <a:rPr lang="pt-PT" noProof="0" dirty="0"/>
              <a:t>,</a:t>
            </a:r>
          </a:p>
          <a:p>
            <a:r>
              <a:rPr lang="pt-PT" noProof="0" dirty="0"/>
              <a:t>- Primeiros 3 são treinados em dados reais, incluindo o modelo </a:t>
            </a:r>
            <a:r>
              <a:rPr lang="pt-PT" noProof="0" dirty="0" err="1"/>
              <a:t>DeepLab</a:t>
            </a:r>
            <a:r>
              <a:rPr lang="pt-PT" noProof="0" dirty="0"/>
              <a:t> e a abordagem proposta em treino totalmente supervisionado</a:t>
            </a:r>
          </a:p>
          <a:p>
            <a:r>
              <a:rPr lang="pt-PT" noProof="0" dirty="0"/>
              <a:t>- As referências 11, 12 e 13 são relativas a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r>
              <a:rPr lang="pt-PT" noProof="0" dirty="0"/>
              <a:t>- E por fim, estão os resultados do método proposto que são iguais aos da tabela anteriormente apresentada</a:t>
            </a:r>
          </a:p>
          <a:p>
            <a:endParaRPr lang="pt-PT" noProof="0" dirty="0"/>
          </a:p>
          <a:p>
            <a:r>
              <a:rPr lang="pt-PT" noProof="0" dirty="0"/>
              <a:t>- A abordagem proposta totalmente supervisionada mostra em geral melhor desempenho que o </a:t>
            </a:r>
            <a:r>
              <a:rPr lang="pt-PT" noProof="0" dirty="0" err="1"/>
              <a:t>DeepLab</a:t>
            </a:r>
            <a:r>
              <a:rPr lang="pt-PT" noProof="0" dirty="0"/>
              <a:t> em termos do </a:t>
            </a:r>
            <a:r>
              <a:rPr lang="pt-PT" noProof="0" dirty="0" err="1"/>
              <a:t>mIoU</a:t>
            </a:r>
            <a:r>
              <a:rPr lang="pt-PT" noProof="0" dirty="0"/>
              <a:t>, especialmente em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A abordagem pouco supervisionada de um trabalho proposto pelos mesmos autores ontem resultados inferiores aos do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, apesar de ser treinada com dados reais (diferença de mais de 10% em termos do </a:t>
            </a:r>
            <a:r>
              <a:rPr lang="pt-PT" noProof="0" dirty="0" err="1"/>
              <a:t>mIoU</a:t>
            </a:r>
            <a:r>
              <a:rPr lang="pt-PT" noProof="0" dirty="0"/>
              <a:t> para o método com melhor índice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)</a:t>
            </a:r>
          </a:p>
          <a:p>
            <a:endParaRPr lang="pt-PT" noProof="0" dirty="0"/>
          </a:p>
          <a:p>
            <a:r>
              <a:rPr lang="pt-PT" noProof="0" dirty="0"/>
              <a:t>- Apesar da abordagem proposta quando treinada somente com dados sintéticos ainda ficar aquém de abordagens totalmente supervisionadas</a:t>
            </a:r>
          </a:p>
          <a:p>
            <a:endParaRPr lang="pt-PT" noProof="0" dirty="0"/>
          </a:p>
          <a:p>
            <a:r>
              <a:rPr lang="pt-PT" noProof="0" dirty="0"/>
              <a:t>- Obtém melhores resultados que as abordagens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9811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Continuando com treino em dados sintéticos (com o </a:t>
            </a:r>
            <a:r>
              <a:rPr lang="pt-PT" noProof="0" dirty="0" err="1"/>
              <a:t>dataset</a:t>
            </a:r>
            <a:r>
              <a:rPr lang="pt-PT" noProof="0" dirty="0"/>
              <a:t> GTA5) e avaliação dos modelos no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Cityshapes</a:t>
            </a:r>
            <a:r>
              <a:rPr lang="pt-PT" noProof="0" dirty="0"/>
              <a:t>,</a:t>
            </a:r>
          </a:p>
          <a:p>
            <a:r>
              <a:rPr lang="pt-PT" noProof="0" dirty="0"/>
              <a:t>- Primeiros 3 são treinados em dados reais, incluindo o modelo </a:t>
            </a:r>
            <a:r>
              <a:rPr lang="pt-PT" noProof="0" dirty="0" err="1"/>
              <a:t>DeepLab</a:t>
            </a:r>
            <a:r>
              <a:rPr lang="pt-PT" noProof="0" dirty="0"/>
              <a:t> e a abordagem proposta em treino totalmente supervisionado</a:t>
            </a:r>
          </a:p>
          <a:p>
            <a:r>
              <a:rPr lang="pt-PT" noProof="0" dirty="0"/>
              <a:t>- As referências 11, 12 e 13 são relativas a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r>
              <a:rPr lang="pt-PT" noProof="0" dirty="0"/>
              <a:t>- E por fim, estão os resultados do método proposto que são iguais aos da tabela anteriormente apresentada</a:t>
            </a:r>
          </a:p>
          <a:p>
            <a:endParaRPr lang="pt-PT" noProof="0" dirty="0"/>
          </a:p>
          <a:p>
            <a:r>
              <a:rPr lang="pt-PT" noProof="0" dirty="0"/>
              <a:t>- A abordagem proposta totalmente supervisionada mostra em geral melhor desempenho que o </a:t>
            </a:r>
            <a:r>
              <a:rPr lang="pt-PT" noProof="0" dirty="0" err="1"/>
              <a:t>DeepLab</a:t>
            </a:r>
            <a:r>
              <a:rPr lang="pt-PT" noProof="0" dirty="0"/>
              <a:t> em termos do </a:t>
            </a:r>
            <a:r>
              <a:rPr lang="pt-PT" noProof="0" dirty="0" err="1"/>
              <a:t>mIoU</a:t>
            </a:r>
            <a:r>
              <a:rPr lang="pt-PT" noProof="0" dirty="0"/>
              <a:t>, especialmente em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A abordagem pouco supervisionada de um trabalho proposto pelos mesmos autores ontem resultados inferiores aos do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, apesar de ser treinada com dados reais (diferença de mais de 10% em termos do </a:t>
            </a:r>
            <a:r>
              <a:rPr lang="pt-PT" noProof="0" dirty="0" err="1"/>
              <a:t>mIoU</a:t>
            </a:r>
            <a:r>
              <a:rPr lang="pt-PT" noProof="0" dirty="0"/>
              <a:t> para o método com melhor índice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)</a:t>
            </a:r>
          </a:p>
          <a:p>
            <a:endParaRPr lang="pt-PT" noProof="0" dirty="0"/>
          </a:p>
          <a:p>
            <a:r>
              <a:rPr lang="pt-PT" noProof="0" dirty="0"/>
              <a:t>- Apesar da abordagem proposta quando treinada somente com dados sintéticos ainda ficar aquém de abordagens totalmente supervisionadas</a:t>
            </a:r>
          </a:p>
          <a:p>
            <a:endParaRPr lang="pt-PT" noProof="0" dirty="0"/>
          </a:p>
          <a:p>
            <a:r>
              <a:rPr lang="pt-PT" noProof="0" dirty="0"/>
              <a:t>- Obtém melhores resultados que as abordagens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895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Por último, esta tabela compara métodos totalmente supervisionados com a abordagem proposta pelos autores, ou seja, treinar a rede </a:t>
            </a:r>
            <a:r>
              <a:rPr lang="pt-PT" noProof="0" dirty="0" err="1"/>
              <a:t>DeepLab</a:t>
            </a:r>
            <a:r>
              <a:rPr lang="pt-PT" noProof="0" dirty="0"/>
              <a:t> no </a:t>
            </a:r>
            <a:r>
              <a:rPr lang="pt-PT" noProof="0" dirty="0" err="1"/>
              <a:t>dataset</a:t>
            </a:r>
            <a:r>
              <a:rPr lang="pt-PT" noProof="0" dirty="0"/>
              <a:t> GTA5 que foca-se mais nas background classes e treinar a rede </a:t>
            </a:r>
            <a:r>
              <a:rPr lang="pt-PT" noProof="0" dirty="0" err="1"/>
              <a:t>Mask</a:t>
            </a:r>
            <a:r>
              <a:rPr lang="pt-PT" noProof="0" dirty="0"/>
              <a:t> R-CNN no </a:t>
            </a:r>
            <a:r>
              <a:rPr lang="pt-PT" noProof="0" dirty="0" err="1"/>
              <a:t>dataset</a:t>
            </a:r>
            <a:r>
              <a:rPr lang="pt-PT" noProof="0" dirty="0"/>
              <a:t> VEIS para as classes do </a:t>
            </a:r>
            <a:r>
              <a:rPr lang="pt-PT" noProof="0" dirty="0" err="1"/>
              <a:t>foreground</a:t>
            </a:r>
            <a:r>
              <a:rPr lang="pt-PT" noProof="0" dirty="0"/>
              <a:t> num outro </a:t>
            </a:r>
            <a:r>
              <a:rPr lang="pt-PT" noProof="0" dirty="0" err="1"/>
              <a:t>dataset</a:t>
            </a:r>
            <a:r>
              <a:rPr lang="pt-PT" noProof="0" dirty="0"/>
              <a:t> de imagens reais, o </a:t>
            </a:r>
            <a:r>
              <a:rPr lang="pt-PT" noProof="0" dirty="0" err="1"/>
              <a:t>CamVid</a:t>
            </a:r>
            <a:r>
              <a:rPr lang="pt-PT" noProof="0" dirty="0"/>
              <a:t>.</a:t>
            </a:r>
          </a:p>
          <a:p>
            <a:r>
              <a:rPr lang="pt-PT" noProof="0" dirty="0"/>
              <a:t>É claramente percetível que, mesmo quando usadas imagens reais não supervisionadas, a abordagem proposta fica aquém tendo uma diferença em termos do </a:t>
            </a:r>
            <a:r>
              <a:rPr lang="pt-PT" noProof="0" dirty="0" err="1"/>
              <a:t>mIOU</a:t>
            </a:r>
            <a:r>
              <a:rPr lang="pt-PT" noProof="0" dirty="0"/>
              <a:t> entre 12.8% e 17.7%.</a:t>
            </a:r>
          </a:p>
          <a:p>
            <a:endParaRPr lang="pt-PT" noProof="0" dirty="0"/>
          </a:p>
          <a:p>
            <a:r>
              <a:rPr lang="pt-PT" noProof="0" dirty="0"/>
              <a:t>Apesar dos autores não terem avaliado a sua abordagem neste </a:t>
            </a:r>
            <a:r>
              <a:rPr lang="pt-PT" noProof="0" dirty="0" err="1"/>
              <a:t>dataset</a:t>
            </a:r>
            <a:r>
              <a:rPr lang="pt-PT" noProof="0" dirty="0"/>
              <a:t> com o treino totalmente supervisionado, é de esperar que a performance seja ligeiramente melhor que a </a:t>
            </a:r>
            <a:r>
              <a:rPr lang="pt-PT" noProof="0" dirty="0" err="1"/>
              <a:t>DeepLab</a:t>
            </a:r>
            <a:r>
              <a:rPr lang="pt-PT" noProof="0" dirty="0"/>
              <a:t>, principalmente, como vimos anteriormente, nas </a:t>
            </a:r>
            <a:r>
              <a:rPr lang="pt-PT" noProof="0" dirty="0" err="1"/>
              <a:t>foreground</a:t>
            </a:r>
            <a:r>
              <a:rPr lang="pt-PT" noProof="0" dirty="0"/>
              <a:t>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195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A abordagem proposta tem melhor performance que os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adaption</a:t>
            </a:r>
            <a:r>
              <a:rPr lang="pt-PT" noProof="0" dirty="0"/>
              <a:t>, mesmo quando só treinada com dados sintéticos</a:t>
            </a:r>
          </a:p>
          <a:p>
            <a:r>
              <a:rPr lang="pt-PT" noProof="0" dirty="0"/>
              <a:t>- E também melhor performance que uma rede genérica de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 como a </a:t>
            </a:r>
            <a:r>
              <a:rPr lang="pt-PT" noProof="0" dirty="0" err="1"/>
              <a:t>DeepLab</a:t>
            </a:r>
            <a:endParaRPr lang="pt-PT" noProof="0" dirty="0"/>
          </a:p>
          <a:p>
            <a:pPr marL="0" indent="0">
              <a:buFontTx/>
              <a:buNone/>
            </a:pPr>
            <a:r>
              <a:rPr lang="pt-PT" noProof="0" dirty="0"/>
              <a:t>- Os resultados validaram o pressuposto pelo qual os autores desenvolveram o seu método em que a forma dos objetos do </a:t>
            </a:r>
            <a:r>
              <a:rPr lang="pt-PT" noProof="0" dirty="0" err="1"/>
              <a:t>foreground</a:t>
            </a:r>
            <a:r>
              <a:rPr lang="pt-PT" noProof="0" dirty="0"/>
              <a:t> mantém-se realista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3170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 </a:t>
            </a:r>
            <a:r>
              <a:rPr lang="pt-PT" noProof="0" dirty="0" err="1"/>
              <a:t>techniques</a:t>
            </a:r>
            <a:r>
              <a:rPr lang="pt-PT" noProof="0" dirty="0"/>
              <a:t>?</a:t>
            </a:r>
          </a:p>
          <a:p>
            <a:r>
              <a:rPr lang="pt-PT" noProof="0" dirty="0"/>
              <a:t>- VEIS desenvolvido na </a:t>
            </a:r>
            <a:r>
              <a:rPr lang="pt-PT" noProof="0" dirty="0" err="1"/>
              <a:t>framework</a:t>
            </a:r>
            <a:r>
              <a:rPr lang="pt-PT" noProof="0" dirty="0"/>
              <a:t> CARLA open </a:t>
            </a:r>
            <a:r>
              <a:rPr lang="pt-PT" noProof="0" dirty="0" err="1"/>
              <a:t>source</a:t>
            </a:r>
            <a:r>
              <a:rPr lang="pt-PT" noProof="0" dirty="0"/>
              <a:t> (não foi devido a ser mais complicada de usar e mais complexa, o que os autores só procuravam uma maior variedade de </a:t>
            </a:r>
            <a:r>
              <a:rPr lang="pt-PT" noProof="0" dirty="0" err="1"/>
              <a:t>foreground</a:t>
            </a:r>
            <a:r>
              <a:rPr lang="pt-PT" noProof="0"/>
              <a:t> classes)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979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25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146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CRF (conditional random fields) é </a:t>
            </a:r>
            <a:r>
              <a:rPr lang="en-GB" dirty="0" err="1"/>
              <a:t>usado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pós-processamento</a:t>
            </a:r>
            <a:r>
              <a:rPr lang="en-GB" dirty="0"/>
              <a:t> para </a:t>
            </a:r>
            <a:r>
              <a:rPr lang="en-GB" dirty="0" err="1"/>
              <a:t>colmatar</a:t>
            </a:r>
            <a:r>
              <a:rPr lang="en-GB" dirty="0"/>
              <a:t> o facto de image-level labelling </a:t>
            </a:r>
            <a:r>
              <a:rPr lang="en-GB" dirty="0" err="1"/>
              <a:t>levar</a:t>
            </a:r>
            <a:r>
              <a:rPr lang="en-GB" dirty="0"/>
              <a:t> </a:t>
            </a:r>
            <a:r>
              <a:rPr lang="en-GB" dirty="0" err="1"/>
              <a:t>muitas</a:t>
            </a:r>
            <a:r>
              <a:rPr lang="en-GB" dirty="0"/>
              <a:t> </a:t>
            </a:r>
            <a:r>
              <a:rPr lang="en-GB" dirty="0" err="1"/>
              <a:t>vezes</a:t>
            </a:r>
            <a:r>
              <a:rPr lang="en-GB" dirty="0"/>
              <a:t> à </a:t>
            </a:r>
            <a:r>
              <a:rPr lang="en-GB" dirty="0" err="1"/>
              <a:t>fronteira</a:t>
            </a:r>
            <a:r>
              <a:rPr lang="en-GB" dirty="0"/>
              <a:t> da </a:t>
            </a:r>
            <a:r>
              <a:rPr lang="en-GB" dirty="0" err="1"/>
              <a:t>região</a:t>
            </a:r>
            <a:r>
              <a:rPr lang="en-GB" dirty="0"/>
              <a:t> do </a:t>
            </a:r>
            <a:r>
              <a:rPr lang="en-GB" dirty="0" err="1"/>
              <a:t>objeto</a:t>
            </a:r>
            <a:r>
              <a:rPr lang="en-GB" dirty="0"/>
              <a:t> ser imprecise</a:t>
            </a:r>
          </a:p>
          <a:p>
            <a:endParaRPr lang="en-GB" dirty="0"/>
          </a:p>
          <a:p>
            <a:r>
              <a:rPr lang="en-GB" dirty="0" err="1"/>
              <a:t>Chamam</a:t>
            </a:r>
            <a:r>
              <a:rPr lang="en-GB" dirty="0"/>
              <a:t> à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abordagem</a:t>
            </a:r>
            <a:r>
              <a:rPr lang="en-GB" dirty="0"/>
              <a:t> Seed, Expand and Constrain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55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Comunidade científica tem revelado interesse em gerar </a:t>
            </a:r>
            <a:r>
              <a:rPr lang="pt-PT" noProof="0" dirty="0" err="1"/>
              <a:t>datasets</a:t>
            </a:r>
            <a:r>
              <a:rPr lang="pt-PT" noProof="0" dirty="0"/>
              <a:t> de dados sintéticos até pelos avanços que existiram nos últimos anos em computação gráfica que possibilitam a anotação automática dos dados</a:t>
            </a:r>
          </a:p>
          <a:p>
            <a:r>
              <a:rPr lang="pt-PT" noProof="0" dirty="0"/>
              <a:t>- Surgiram </a:t>
            </a:r>
            <a:r>
              <a:rPr lang="pt-PT" noProof="0" dirty="0" err="1"/>
              <a:t>dadasets</a:t>
            </a:r>
            <a:r>
              <a:rPr lang="pt-PT" noProof="0" dirty="0"/>
              <a:t> como o GTA5 e o VYPER que foram adquiridos no ambiente gráfico do jogo GTA5, ou 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Synthia</a:t>
            </a:r>
            <a:r>
              <a:rPr lang="pt-PT" noProof="0" dirty="0"/>
              <a:t> gerado a partir do motor de jogos </a:t>
            </a:r>
            <a:r>
              <a:rPr lang="pt-PT" noProof="0" dirty="0" err="1"/>
              <a:t>Unity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Outra vertente foi o foco em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 que procura ter em conta 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shift</a:t>
            </a:r>
            <a:r>
              <a:rPr lang="pt-PT" noProof="0" dirty="0"/>
              <a:t> entre a distribuição de dados que foi treinado um modelo e a distribuição de dados em que o modelo será aplicado</a:t>
            </a:r>
          </a:p>
          <a:p>
            <a:r>
              <a:rPr lang="pt-PT" noProof="0" dirty="0"/>
              <a:t>- No âmbito deste artigo, treinar modelos em dados sintéticos para aplica-los em dados reais</a:t>
            </a:r>
          </a:p>
          <a:p>
            <a:r>
              <a:rPr lang="pt-PT" noProof="0" dirty="0"/>
              <a:t>- Contudo, não é possível aplicar logo o modelo na nova distribuição de dados </a:t>
            </a:r>
            <a:r>
              <a:rPr lang="pt-PT" noProof="0" dirty="0">
                <a:sym typeface="Wingdings" panose="05000000000000000000" pitchFamily="2" charset="2"/>
              </a:rPr>
              <a:t> </a:t>
            </a:r>
            <a:r>
              <a:rPr lang="pt-PT" noProof="0" dirty="0" err="1">
                <a:sym typeface="Wingdings" panose="05000000000000000000" pitchFamily="2" charset="2"/>
              </a:rPr>
              <a:t>domain</a:t>
            </a:r>
            <a:r>
              <a:rPr lang="pt-PT" noProof="0" dirty="0">
                <a:sym typeface="Wingdings" panose="05000000000000000000" pitchFamily="2" charset="2"/>
              </a:rPr>
              <a:t> </a:t>
            </a:r>
            <a:r>
              <a:rPr lang="pt-PT" noProof="0" dirty="0" err="1">
                <a:sym typeface="Wingdings" panose="05000000000000000000" pitchFamily="2" charset="2"/>
              </a:rPr>
              <a:t>adaptation</a:t>
            </a:r>
            <a:r>
              <a:rPr lang="pt-PT" noProof="0" dirty="0">
                <a:sym typeface="Wingdings" panose="05000000000000000000" pitchFamily="2" charset="2"/>
              </a:rPr>
              <a:t> requer acesso aos dados da distribuição alvo, ou seja, neste caso, acesso a dados reais, mesmo que não supervisionados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261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Data </a:t>
            </a:r>
            <a:r>
              <a:rPr lang="pt-PT" noProof="0" dirty="0" err="1"/>
              <a:t>augmentation</a:t>
            </a:r>
            <a:r>
              <a:rPr lang="pt-PT" noProof="0" dirty="0"/>
              <a:t>: aumentar a quantidade de dados disponíveis ao adicionar cópias ligeiramente modificadas de dados já existentes ou criar novos dados sintéticos a partir de dados já existentes.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5197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Data </a:t>
            </a:r>
            <a:r>
              <a:rPr lang="pt-PT" noProof="0" dirty="0" err="1"/>
              <a:t>augmentation</a:t>
            </a:r>
            <a:r>
              <a:rPr lang="pt-PT" noProof="0" dirty="0"/>
              <a:t>: aumentar a quantidade de dados disponíveis ao adicionar cópias ligeiramente modificadas de dados já existentes ou criar novos dados sintéticos a partir de dados já existentes.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928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563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FCN: fully convolutional network</a:t>
            </a:r>
          </a:p>
          <a:p>
            <a:endParaRPr lang="en-GB" dirty="0"/>
          </a:p>
          <a:p>
            <a:r>
              <a:rPr lang="en-GB" dirty="0"/>
              <a:t>Top: overview da framework </a:t>
            </a:r>
            <a:r>
              <a:rPr lang="en-GB" dirty="0" err="1"/>
              <a:t>proposta</a:t>
            </a:r>
            <a:endParaRPr lang="en-GB" dirty="0"/>
          </a:p>
          <a:p>
            <a:r>
              <a:rPr lang="en-GB" dirty="0"/>
              <a:t>Bottom: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classificação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411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725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8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546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1570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812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018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Artigo de </a:t>
            </a:r>
            <a:r>
              <a:rPr lang="pt-PT" noProof="0" dirty="0" err="1"/>
              <a:t>Saleh</a:t>
            </a:r>
            <a:r>
              <a:rPr lang="pt-PT" noProof="0" dirty="0"/>
              <a:t> </a:t>
            </a:r>
            <a:r>
              <a:rPr lang="pt-PT" noProof="0" dirty="0" err="1"/>
              <a:t>et</a:t>
            </a:r>
            <a:r>
              <a:rPr lang="pt-PT" noProof="0" dirty="0"/>
              <a:t> al. assume que a textura de classes do background em dados sintéticos é mais realista comparativamente ao caso de classes do </a:t>
            </a:r>
            <a:r>
              <a:rPr lang="pt-PT" noProof="0" dirty="0" err="1"/>
              <a:t>foreground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Autores tratam estes 2 tipos de classes de forma diferente:</a:t>
            </a:r>
          </a:p>
          <a:p>
            <a:r>
              <a:rPr lang="pt-PT" noProof="0" dirty="0"/>
              <a:t>    - background: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, que normalmente depende mais da textura das diferentes categorias</a:t>
            </a:r>
          </a:p>
          <a:p>
            <a:r>
              <a:rPr lang="pt-PT" noProof="0" dirty="0"/>
              <a:t>    - </a:t>
            </a:r>
            <a:r>
              <a:rPr lang="pt-PT" noProof="0" dirty="0" err="1"/>
              <a:t>foreground</a:t>
            </a:r>
            <a:r>
              <a:rPr lang="pt-PT" noProof="0" dirty="0"/>
              <a:t>: usam uma abordagem </a:t>
            </a:r>
            <a:r>
              <a:rPr lang="pt-PT" noProof="0" dirty="0" err="1"/>
              <a:t>detector-based</a:t>
            </a:r>
            <a:r>
              <a:rPr lang="pt-PT" noProof="0" dirty="0"/>
              <a:t> para detetar a forma</a:t>
            </a:r>
          </a:p>
          <a:p>
            <a:endParaRPr lang="pt-PT" noProof="0" dirty="0"/>
          </a:p>
          <a:p>
            <a:r>
              <a:rPr lang="pt-PT" noProof="0" dirty="0"/>
              <a:t>- Os autores também se viram na necessidade de criar um ambiente virtual, o VEIS, para geração de dados sintéticos com anotação automática</a:t>
            </a:r>
          </a:p>
          <a:p>
            <a:r>
              <a:rPr lang="pt-PT" noProof="0" dirty="0"/>
              <a:t>    - Porquê? Os </a:t>
            </a:r>
            <a:r>
              <a:rPr lang="pt-PT" noProof="0" dirty="0" err="1"/>
              <a:t>datasets</a:t>
            </a:r>
            <a:r>
              <a:rPr lang="pt-PT" noProof="0" dirty="0"/>
              <a:t> de dados sintéticos existentes no âmbito de cenários urbanos não têm tanta variedade de classes do </a:t>
            </a:r>
            <a:r>
              <a:rPr lang="pt-PT" noProof="0" dirty="0" err="1"/>
              <a:t>foreground</a:t>
            </a:r>
            <a:r>
              <a:rPr lang="pt-PT" noProof="0" dirty="0"/>
              <a:t> como outros </a:t>
            </a:r>
            <a:r>
              <a:rPr lang="pt-PT" noProof="0" dirty="0" err="1"/>
              <a:t>datasets</a:t>
            </a:r>
            <a:r>
              <a:rPr lang="pt-PT" noProof="0" dirty="0"/>
              <a:t> de dados reais, principalmente comparativamente ao </a:t>
            </a:r>
            <a:r>
              <a:rPr lang="pt-PT" noProof="0" dirty="0" err="1"/>
              <a:t>Cityshapes</a:t>
            </a:r>
            <a:endParaRPr lang="pt-PT" noProof="0" dirty="0"/>
          </a:p>
          <a:p>
            <a:r>
              <a:rPr lang="pt-PT" noProof="0" dirty="0"/>
              <a:t>    - anotação automática</a:t>
            </a:r>
          </a:p>
          <a:p>
            <a:r>
              <a:rPr lang="pt-PT" noProof="0" dirty="0"/>
              <a:t>    - recorrendo ao motor de jogos </a:t>
            </a:r>
            <a:r>
              <a:rPr lang="pt-PT" noProof="0" dirty="0" err="1"/>
              <a:t>Unity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964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008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090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900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1216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VIPER:</a:t>
            </a:r>
          </a:p>
          <a:p>
            <a:r>
              <a:rPr lang="en-GB" b="0" dirty="0"/>
              <a:t>- Por </a:t>
            </a:r>
            <a:r>
              <a:rPr lang="en-GB" b="0" dirty="0" err="1"/>
              <a:t>exemplo</a:t>
            </a:r>
            <a:r>
              <a:rPr lang="en-GB" b="0" dirty="0"/>
              <a:t>, a class pole </a:t>
            </a:r>
            <a:r>
              <a:rPr lang="en-GB" b="0" dirty="0" err="1"/>
              <a:t>foi</a:t>
            </a:r>
            <a:r>
              <a:rPr lang="en-GB" b="0" dirty="0"/>
              <a:t> </a:t>
            </a:r>
            <a:r>
              <a:rPr lang="en-GB" b="0" dirty="0" err="1"/>
              <a:t>incorporada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classe</a:t>
            </a:r>
            <a:r>
              <a:rPr lang="en-GB" b="0" dirty="0"/>
              <a:t> infrastructure, </a:t>
            </a:r>
            <a:r>
              <a:rPr lang="en-GB" b="0" dirty="0" err="1"/>
              <a:t>não</a:t>
            </a:r>
            <a:r>
              <a:rPr lang="en-GB" b="0" dirty="0"/>
              <a:t> </a:t>
            </a:r>
            <a:r>
              <a:rPr lang="en-GB" b="0" dirty="0" err="1"/>
              <a:t>existem</a:t>
            </a:r>
            <a:r>
              <a:rPr lang="en-GB" b="0" dirty="0"/>
              <a:t> as classes rider e wall, as </a:t>
            </a:r>
            <a:r>
              <a:rPr lang="en-GB" b="0" dirty="0" err="1"/>
              <a:t>janelas</a:t>
            </a:r>
            <a:r>
              <a:rPr lang="en-GB" b="0" dirty="0"/>
              <a:t> de </a:t>
            </a:r>
            <a:r>
              <a:rPr lang="en-GB" b="0" dirty="0" err="1"/>
              <a:t>carros</a:t>
            </a:r>
            <a:r>
              <a:rPr lang="en-GB" b="0" dirty="0"/>
              <a:t> </a:t>
            </a:r>
            <a:r>
              <a:rPr lang="en-GB" b="0" dirty="0" err="1"/>
              <a:t>não</a:t>
            </a:r>
            <a:r>
              <a:rPr lang="en-GB" b="0" dirty="0"/>
              <a:t> </a:t>
            </a:r>
            <a:r>
              <a:rPr lang="en-GB" b="0" dirty="0" err="1"/>
              <a:t>são</a:t>
            </a:r>
            <a:r>
              <a:rPr lang="en-GB" b="0" dirty="0"/>
              <a:t> </a:t>
            </a:r>
            <a:r>
              <a:rPr lang="en-GB" b="0" dirty="0" err="1"/>
              <a:t>classificadas</a:t>
            </a:r>
            <a:r>
              <a:rPr lang="en-GB" b="0" dirty="0"/>
              <a:t> </a:t>
            </a:r>
            <a:r>
              <a:rPr lang="en-GB" b="0" dirty="0" err="1"/>
              <a:t>como</a:t>
            </a:r>
            <a:r>
              <a:rPr lang="en-GB" b="0" dirty="0"/>
              <a:t> car (</a:t>
            </a:r>
            <a:r>
              <a:rPr lang="en-GB" b="0" dirty="0" err="1"/>
              <a:t>ao</a:t>
            </a:r>
            <a:r>
              <a:rPr lang="en-GB" b="0" dirty="0"/>
              <a:t> </a:t>
            </a:r>
            <a:r>
              <a:rPr lang="en-GB" b="0" dirty="0" err="1"/>
              <a:t>contrário</a:t>
            </a:r>
            <a:r>
              <a:rPr lang="en-GB" b="0" dirty="0"/>
              <a:t> do </a:t>
            </a:r>
            <a:r>
              <a:rPr lang="en-GB" b="0" dirty="0" err="1"/>
              <a:t>Cityshapes</a:t>
            </a:r>
            <a:r>
              <a:rPr lang="en-GB" b="0" dirty="0"/>
              <a:t>)</a:t>
            </a:r>
            <a:endParaRPr lang="pt-PT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35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- Literatura</a:t>
            </a:r>
          </a:p>
          <a:p>
            <a:r>
              <a:rPr lang="pt-PT" noProof="0" dirty="0"/>
              <a:t>- Visto anteriormente,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 tem como objetivo perceber o que está numa imagem ao nível do pixel</a:t>
            </a:r>
          </a:p>
          <a:p>
            <a:r>
              <a:rPr lang="pt-PT" noProof="0" dirty="0"/>
              <a:t>- As abordagens mais recentes usam </a:t>
            </a:r>
            <a:r>
              <a:rPr lang="pt-PT" noProof="0" dirty="0" err="1"/>
              <a:t>deep</a:t>
            </a:r>
            <a:r>
              <a:rPr lang="pt-PT" noProof="0" dirty="0"/>
              <a:t> networks para este efeito</a:t>
            </a:r>
          </a:p>
          <a:p>
            <a:endParaRPr lang="pt-PT" noProof="0" dirty="0"/>
          </a:p>
          <a:p>
            <a:r>
              <a:rPr lang="pt-PT" noProof="0" dirty="0"/>
              <a:t>- Problema: anotação de dados para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 consome demasiado tempo</a:t>
            </a:r>
          </a:p>
          <a:p>
            <a:endParaRPr lang="pt-PT" noProof="0" dirty="0"/>
          </a:p>
          <a:p>
            <a:r>
              <a:rPr lang="pt-PT" noProof="0" dirty="0"/>
              <a:t>- Colmatar isto, surgiram 2 tendências: </a:t>
            </a:r>
          </a:p>
          <a:p>
            <a:r>
              <a:rPr lang="pt-PT" noProof="0" dirty="0"/>
              <a:t>    - métodos pouco supervisionados (i.e., anotação sem ser ao nível do pixel, forma de anotar mais fácil, diminuído o esforço na anotação de dados)</a:t>
            </a:r>
          </a:p>
          <a:p>
            <a:r>
              <a:rPr lang="pt-PT" noProof="0" dirty="0"/>
              <a:t>    - uso de dados sintéticos (p.e., para obter-se anotação de dados ao nível dos pixéis automática)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064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No âmbito de abordagens pouco supervisionadas…</a:t>
            </a:r>
          </a:p>
          <a:p>
            <a:endParaRPr lang="pt-PT" noProof="0" dirty="0"/>
          </a:p>
          <a:p>
            <a:r>
              <a:rPr lang="pt-PT" noProof="0" dirty="0"/>
              <a:t>[6] Uso de </a:t>
            </a:r>
            <a:r>
              <a:rPr lang="pt-PT" noProof="0" dirty="0" err="1"/>
              <a:t>image-level</a:t>
            </a:r>
            <a:r>
              <a:rPr lang="pt-PT" noProof="0" dirty="0"/>
              <a:t> </a:t>
            </a:r>
            <a:r>
              <a:rPr lang="pt-PT" noProof="0" dirty="0" err="1"/>
              <a:t>labelling</a:t>
            </a:r>
            <a:r>
              <a:rPr lang="pt-PT" noProof="0" dirty="0"/>
              <a:t> para anotação de </a:t>
            </a:r>
            <a:r>
              <a:rPr lang="pt-PT" noProof="0" dirty="0" err="1"/>
              <a:t>foreground</a:t>
            </a:r>
            <a:r>
              <a:rPr lang="pt-PT" noProof="0" dirty="0"/>
              <a:t> classes. O estudo também chegou à conclusão que saber o tamanho dos objetos melhora drasticamente a performance da segmentação.</a:t>
            </a:r>
          </a:p>
          <a:p>
            <a:endParaRPr lang="pt-PT" noProof="0" dirty="0"/>
          </a:p>
          <a:p>
            <a:r>
              <a:rPr lang="pt-PT" noProof="0" dirty="0"/>
              <a:t>[7] O método itera entre gerar automaticamente regiões candidatas com o treino de </a:t>
            </a:r>
            <a:r>
              <a:rPr lang="pt-PT" noProof="0" dirty="0" err="1"/>
              <a:t>deep</a:t>
            </a:r>
            <a:r>
              <a:rPr lang="pt-PT" noProof="0" dirty="0"/>
              <a:t> </a:t>
            </a:r>
            <a:r>
              <a:rPr lang="pt-PT" noProof="0" dirty="0" err="1"/>
              <a:t>convolution</a:t>
            </a:r>
            <a:r>
              <a:rPr lang="pt-PT" noProof="0" dirty="0"/>
              <a:t> neural networks para segmentação dos objetos usando os melhores candidatos das regiões obtidas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2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[8] Uso de </a:t>
            </a:r>
            <a:r>
              <a:rPr lang="pt-PT" noProof="0" dirty="0" err="1"/>
              <a:t>point-level</a:t>
            </a:r>
            <a:r>
              <a:rPr lang="pt-PT" noProof="0" dirty="0"/>
              <a:t> </a:t>
            </a:r>
            <a:r>
              <a:rPr lang="pt-PT" noProof="0" dirty="0" err="1"/>
              <a:t>supervision</a:t>
            </a:r>
            <a:r>
              <a:rPr lang="pt-PT" noProof="0" dirty="0"/>
              <a:t> com </a:t>
            </a:r>
            <a:r>
              <a:rPr lang="pt-PT" noProof="0" dirty="0" err="1"/>
              <a:t>objectness</a:t>
            </a:r>
            <a:r>
              <a:rPr lang="pt-PT" noProof="0" dirty="0"/>
              <a:t> prior para inferir sobre a probabilidade de um pixel pertencer ao </a:t>
            </a:r>
            <a:r>
              <a:rPr lang="pt-PT" noProof="0" dirty="0" err="1"/>
              <a:t>foreground</a:t>
            </a:r>
            <a:r>
              <a:rPr lang="pt-PT" noProof="0" dirty="0"/>
              <a:t> ao invés do background. Obteve melhores resultados que </a:t>
            </a:r>
            <a:r>
              <a:rPr lang="pt-PT" noProof="0" dirty="0" err="1"/>
              <a:t>image-level</a:t>
            </a:r>
            <a:r>
              <a:rPr lang="pt-PT" noProof="0" dirty="0"/>
              <a:t> </a:t>
            </a:r>
            <a:r>
              <a:rPr lang="pt-PT" noProof="0" dirty="0" err="1"/>
              <a:t>labelling</a:t>
            </a:r>
            <a:r>
              <a:rPr lang="pt-PT" noProof="0" dirty="0"/>
              <a:t> (aumento de 12.9% da media da interseção sobre união </a:t>
            </a:r>
            <a:r>
              <a:rPr lang="pt-PT" noProof="0" dirty="0" err="1"/>
              <a:t>mIOU</a:t>
            </a:r>
            <a:r>
              <a:rPr lang="pt-PT" noProof="0" dirty="0"/>
              <a:t> / </a:t>
            </a:r>
            <a:r>
              <a:rPr lang="pt-PT" noProof="0" dirty="0" err="1"/>
              <a:t>Jaccad</a:t>
            </a:r>
            <a:r>
              <a:rPr lang="pt-PT" noProof="0" dirty="0"/>
              <a:t> </a:t>
            </a:r>
            <a:r>
              <a:rPr lang="pt-PT" noProof="0" dirty="0" err="1"/>
              <a:t>index</a:t>
            </a:r>
            <a:r>
              <a:rPr lang="pt-PT" noProof="0" dirty="0"/>
              <a:t>)</a:t>
            </a:r>
          </a:p>
          <a:p>
            <a:endParaRPr lang="en-GB" dirty="0"/>
          </a:p>
          <a:p>
            <a:r>
              <a:rPr lang="pt-PT" noProof="0" dirty="0"/>
              <a:t>[9] Para além de usar anotações </a:t>
            </a:r>
            <a:r>
              <a:rPr lang="pt-PT" noProof="0" dirty="0" err="1"/>
              <a:t>image-level</a:t>
            </a:r>
            <a:r>
              <a:rPr lang="pt-PT" noProof="0" dirty="0"/>
              <a:t>, também tem em conta o tamanho esperado de um objeto na imagem comparativamente ao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37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Contudo…</a:t>
            </a:r>
          </a:p>
          <a:p>
            <a:r>
              <a:rPr lang="pt-PT" noProof="0" dirty="0"/>
              <a:t>- Estas abordagens até agora mencionadas só se focam em classes do </a:t>
            </a:r>
            <a:r>
              <a:rPr lang="pt-PT" noProof="0" dirty="0" err="1"/>
              <a:t>foreground</a:t>
            </a:r>
            <a:r>
              <a:rPr lang="pt-PT" noProof="0" dirty="0"/>
              <a:t> </a:t>
            </a:r>
            <a:r>
              <a:rPr lang="pt-PT" noProof="0" dirty="0">
                <a:sym typeface="Wingdings" panose="05000000000000000000" pitchFamily="2" charset="2"/>
              </a:rPr>
              <a:t> tratam as diferentes classes do background como uma única entidade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Utilidade das background classes: p.e., condução autónoma </a:t>
            </a:r>
            <a:r>
              <a:rPr lang="pt-PT" noProof="0" dirty="0">
                <a:sym typeface="Wingdings" panose="05000000000000000000" pitchFamily="2" charset="2"/>
              </a:rPr>
              <a:t> diferenciar a estrada de relva, ou a estrada de passeios</a:t>
            </a:r>
          </a:p>
          <a:p>
            <a:endParaRPr lang="pt-PT" noProof="0" dirty="0"/>
          </a:p>
          <a:p>
            <a:r>
              <a:rPr lang="pt-PT" noProof="0" dirty="0"/>
              <a:t>- Poucas abordagens, como um outro trabalho dos autores, é que consideram múltiplas classes para o background na </a:t>
            </a:r>
            <a:r>
              <a:rPr lang="pt-PT" noProof="0" dirty="0" err="1"/>
              <a:t>semantic</a:t>
            </a:r>
            <a:r>
              <a:rPr lang="pt-PT" noProof="0" dirty="0"/>
              <a:t> </a:t>
            </a:r>
            <a:r>
              <a:rPr lang="pt-PT" noProof="0" dirty="0" err="1"/>
              <a:t>segmentation</a:t>
            </a:r>
            <a:r>
              <a:rPr lang="pt-PT" noProof="0" dirty="0"/>
              <a:t> pouco supervisionada</a:t>
            </a:r>
          </a:p>
          <a:p>
            <a:r>
              <a:rPr lang="pt-PT" noProof="0" dirty="0"/>
              <a:t>- Para além disso, os resultados de métodos pouco supervisionados ainda ficam aquém dos totalmente supervisionados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56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Uso de dados sintéticos…</a:t>
            </a:r>
          </a:p>
          <a:p>
            <a:r>
              <a:rPr lang="pt-PT" noProof="0" dirty="0"/>
              <a:t>- Geração de dados sintéticos com anotação automática</a:t>
            </a:r>
          </a:p>
          <a:p>
            <a:r>
              <a:rPr lang="pt-PT" noProof="0" dirty="0"/>
              <a:t>- Surgiram </a:t>
            </a:r>
            <a:r>
              <a:rPr lang="pt-PT" noProof="0" dirty="0" err="1"/>
              <a:t>datasets</a:t>
            </a:r>
            <a:r>
              <a:rPr lang="pt-PT" noProof="0" dirty="0"/>
              <a:t> tais como o GTA5 e VIPER gerados do jogo GTA5, ou também o </a:t>
            </a:r>
            <a:r>
              <a:rPr lang="pt-PT" noProof="0" dirty="0" err="1"/>
              <a:t>dataset</a:t>
            </a:r>
            <a:r>
              <a:rPr lang="pt-PT" noProof="0" dirty="0"/>
              <a:t> SYNTHIA gerado num ambiente de computação gráfica construído com o motor de jogos </a:t>
            </a:r>
            <a:r>
              <a:rPr lang="pt-PT" noProof="0" dirty="0" err="1"/>
              <a:t>Unity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Problema de usar só dados sintéticos</a:t>
            </a:r>
          </a:p>
          <a:p>
            <a:r>
              <a:rPr lang="pt-PT" noProof="0" dirty="0"/>
              <a:t>    - existência de um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shift</a:t>
            </a:r>
            <a:r>
              <a:rPr lang="pt-PT" noProof="0" dirty="0"/>
              <a:t> entre dados sintéticos e dados reais</a:t>
            </a:r>
          </a:p>
          <a:p>
            <a:endParaRPr lang="pt-PT" noProof="0" dirty="0"/>
          </a:p>
          <a:p>
            <a:r>
              <a:rPr lang="pt-PT" noProof="0" dirty="0"/>
              <a:t>- Propostos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 que pretendem alinha as distribuições de </a:t>
            </a:r>
            <a:r>
              <a:rPr lang="pt-PT" noProof="0" dirty="0" err="1"/>
              <a:t>features</a:t>
            </a:r>
            <a:r>
              <a:rPr lang="pt-PT" noProof="0" dirty="0"/>
              <a:t> dos 2 domínios</a:t>
            </a:r>
          </a:p>
          <a:p>
            <a:r>
              <a:rPr lang="pt-PT" noProof="0" dirty="0"/>
              <a:t>    - Estes três métodos aqui referidos têm em comum entre si o uso de informação geométrica para alinhar as distribuições, assumindo que este tipo de informação não é afetado pelo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shift</a:t>
            </a:r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- Mesmo assim, os métodos de </a:t>
            </a:r>
            <a:r>
              <a:rPr lang="pt-PT" noProof="0" dirty="0" err="1"/>
              <a:t>domain</a:t>
            </a:r>
            <a:r>
              <a:rPr lang="pt-PT" noProof="0" dirty="0"/>
              <a:t> </a:t>
            </a:r>
            <a:r>
              <a:rPr lang="pt-PT" noProof="0" dirty="0" err="1"/>
              <a:t>adaptation</a:t>
            </a:r>
            <a:r>
              <a:rPr lang="pt-PT" noProof="0" dirty="0"/>
              <a:t> precisam na mesma de imagens reais durante o treino, mesmo que não supervisionadas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50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CFDA-1123-43C0-8810-6DC9FBA2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548913"/>
            <a:ext cx="10752000" cy="2790087"/>
          </a:xfrm>
        </p:spPr>
        <p:txBody>
          <a:bodyPr tIns="54000" bIns="54000" anchor="b">
            <a:norm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BA194-81A9-4300-A595-2B6A340F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2070087"/>
          </a:xfrm>
        </p:spPr>
        <p:txBody>
          <a:bodyPr tIns="144000" bIns="14400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552F-A35E-42A5-9D76-25DFE8D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5A02-0089-457B-96EB-48B51983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34D7-388A-4FC5-A90D-F194DD8E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547F82-FD27-4A01-A9D3-09AAC775B477}"/>
              </a:ext>
            </a:extLst>
          </p:cNvPr>
          <p:cNvCxnSpPr>
            <a:cxnSpLocks/>
          </p:cNvCxnSpPr>
          <p:nvPr userDrawn="1"/>
        </p:nvCxnSpPr>
        <p:spPr>
          <a:xfrm>
            <a:off x="720000" y="3429000"/>
            <a:ext cx="1075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B095-5A87-40DE-8B1A-1937156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95C1-5C87-44AA-B163-DBB6E973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16200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9700-8435-4E80-A809-C867D127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74C1-B95C-452E-95B3-B58092B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3706-16ED-4D53-A57D-1F219E0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6856E-8F4D-49E5-9AA7-2219D3805008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B6E7-C544-4687-AE59-33E69BF4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1" y="1709739"/>
            <a:ext cx="10752487" cy="235106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0014-A8B2-42A2-8440-9D98C2D1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512" y="4240800"/>
            <a:ext cx="10752488" cy="144000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F23F-A1A7-4067-A796-095FDF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5CE0-A813-4433-81D9-7E3C4E1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F68C-FABE-4C10-AC74-9DD9A4F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C1D1F-8ED8-49ED-9907-466C8C31FF8D}"/>
              </a:ext>
            </a:extLst>
          </p:cNvPr>
          <p:cNvCxnSpPr>
            <a:cxnSpLocks/>
          </p:cNvCxnSpPr>
          <p:nvPr userDrawn="1"/>
        </p:nvCxnSpPr>
        <p:spPr>
          <a:xfrm>
            <a:off x="719512" y="4150800"/>
            <a:ext cx="10752488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69E-647F-4E6B-B846-81AFFB7C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9A50-9425-4AB4-A151-F0AFFD9E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259998"/>
            <a:ext cx="5840288" cy="4875439"/>
          </a:xfrm>
        </p:spPr>
        <p:txBody>
          <a:bodyPr tIns="16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30FA-37A1-453A-B62A-C601106B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9999"/>
            <a:ext cx="5838824" cy="4875438"/>
          </a:xfrm>
        </p:spPr>
        <p:txBody>
          <a:bodyPr tIns="16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D0B1-6BC3-48AE-933B-51514D6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AB56-78E8-4B66-9EF3-F41D8D28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D54D-E9E8-4EA4-9607-0FEE7329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C33C9D-97AC-4C67-AF6E-F52DB933A49B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619-1EFB-42AC-BB3B-08C7B019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FA2B-65A8-43C1-86EA-7AB3FBC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DB33-1C8D-4092-B126-21146BB1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83319-2C1E-46B2-A0E1-D99EC677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350A9E-71D0-48C1-A1EA-97E86AADDB62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6A375-598D-4087-B35F-AF31C87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2307-F5FE-4BA4-BE68-3875B2D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E50FB-0E83-40A9-A34D-AEB4843B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24CBA-80B8-4A04-9AAA-1881A29DC24A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7E1CE-516A-493A-BAFF-4D4C52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000"/>
            <a:ext cx="11831512" cy="900000"/>
          </a:xfrm>
          <a:prstGeom prst="rect">
            <a:avLst/>
          </a:prstGeom>
        </p:spPr>
        <p:txBody>
          <a:bodyPr vert="horz" lIns="91440" tIns="0" rIns="91440" bIns="7200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E126-5B83-4EC9-BC5D-97ED3968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59999"/>
            <a:ext cx="11831511" cy="4875437"/>
          </a:xfrm>
          <a:prstGeom prst="rect">
            <a:avLst/>
          </a:prstGeom>
        </p:spPr>
        <p:txBody>
          <a:bodyPr vert="horz" lIns="91440" tIns="162000" rIns="9144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B9FB-8D6E-4730-B0C3-7545CDCC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512" y="6315437"/>
            <a:ext cx="143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March 22, 2021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B9C4-7E27-4029-A4D3-3F74DA78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267" y="6315437"/>
            <a:ext cx="88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F. Saleh et al.: Effective Use of Synthetic Data for Urban Scene Semantic Segmentation (2018) [0]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C6F7-E071-42B9-909D-01E3F167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1023" y="6309087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503004@fe.up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patrec.2008.04.005" TargetMode="External"/><Relationship Id="rId13" Type="http://schemas.openxmlformats.org/officeDocument/2006/relationships/hyperlink" Target="https://doi.org/10.1109/ICCV.2017.232" TargetMode="External"/><Relationship Id="rId3" Type="http://schemas.openxmlformats.org/officeDocument/2006/relationships/hyperlink" Target="https://doi.org/10.1007/978-3-030-01216-8_6" TargetMode="External"/><Relationship Id="rId7" Type="http://schemas.openxmlformats.org/officeDocument/2006/relationships/hyperlink" Target="https://doi.org/10.1109/CVPR.2016.352" TargetMode="External"/><Relationship Id="rId12" Type="http://schemas.openxmlformats.org/officeDocument/2006/relationships/hyperlink" Target="https://doi.org/10.1109/ICCV.2015.2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ICCV.2017.243" TargetMode="External"/><Relationship Id="rId11" Type="http://schemas.openxmlformats.org/officeDocument/2006/relationships/hyperlink" Target="https://doi.org/10.1007/978-3-319-46478-7_34" TargetMode="External"/><Relationship Id="rId5" Type="http://schemas.openxmlformats.org/officeDocument/2006/relationships/hyperlink" Target="https://doi.org/10.1007/978-3-319-46475-6_7" TargetMode="External"/><Relationship Id="rId10" Type="http://schemas.openxmlformats.org/officeDocument/2006/relationships/hyperlink" Target="https://doi.org/10.1109/ICCV.2015.191" TargetMode="External"/><Relationship Id="rId4" Type="http://schemas.openxmlformats.org/officeDocument/2006/relationships/hyperlink" Target="https://doi.org/10.1109/CVPR.2016.350" TargetMode="External"/><Relationship Id="rId9" Type="http://schemas.openxmlformats.org/officeDocument/2006/relationships/hyperlink" Target="https://doi.org/10.1007/978-3-319-46493-0_42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711.03938" TargetMode="External"/><Relationship Id="rId3" Type="http://schemas.openxmlformats.org/officeDocument/2006/relationships/hyperlink" Target="https://doi.org/10.1109/CVPR.2018.00823" TargetMode="External"/><Relationship Id="rId7" Type="http://schemas.openxmlformats.org/officeDocument/2006/relationships/hyperlink" Target="https://arxiv.org/abs/1511.07122" TargetMode="External"/><Relationship Id="rId2" Type="http://schemas.openxmlformats.org/officeDocument/2006/relationships/hyperlink" Target="https://doi.org/10.1109/ICCV.2017.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ICCV.2017.322" TargetMode="External"/><Relationship Id="rId5" Type="http://schemas.openxmlformats.org/officeDocument/2006/relationships/hyperlink" Target="https://doi.org/10.1109/TPAMI.2017.2699184" TargetMode="External"/><Relationship Id="rId4" Type="http://schemas.openxmlformats.org/officeDocument/2006/relationships/hyperlink" Target="https://arxiv.org/abs/1711.0321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up201503004@fe.up.pt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up201503004@fe.up.p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Effective Use of Synthetic Data</a:t>
            </a:r>
            <a:br>
              <a:rPr lang="en-GB" cap="small" dirty="0"/>
            </a:br>
            <a:r>
              <a:rPr lang="en-GB" cap="small" dirty="0"/>
              <a:t>for Urban Scene Semantic Segmentation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European Conference on Computer Vision (ECCV), 2018</a:t>
            </a:r>
          </a:p>
          <a:p>
            <a:r>
              <a:rPr lang="en-GB" sz="1800" dirty="0"/>
              <a:t>F. Saleh</a:t>
            </a:r>
            <a:r>
              <a:rPr lang="en-GB" sz="1800" baseline="30000" dirty="0"/>
              <a:t>1,2</a:t>
            </a:r>
            <a:r>
              <a:rPr lang="en-GB" sz="1800" dirty="0"/>
              <a:t>, M. Aliakbarian</a:t>
            </a:r>
            <a:r>
              <a:rPr lang="en-GB" sz="1800" baseline="30000" dirty="0"/>
              <a:t>1,2,3</a:t>
            </a:r>
            <a:r>
              <a:rPr lang="en-GB" sz="1800" dirty="0"/>
              <a:t>, M. Salzmann</a:t>
            </a:r>
            <a:r>
              <a:rPr lang="en-GB" sz="1800" baseline="30000" dirty="0"/>
              <a:t>4</a:t>
            </a:r>
            <a:r>
              <a:rPr lang="en-GB" sz="1800" dirty="0"/>
              <a:t>, L. Petersson</a:t>
            </a:r>
            <a:r>
              <a:rPr lang="en-GB" sz="1800" baseline="30000" dirty="0"/>
              <a:t>2</a:t>
            </a:r>
            <a:r>
              <a:rPr lang="en-GB" sz="1800" dirty="0"/>
              <a:t>, J. Alvarez</a:t>
            </a:r>
            <a:r>
              <a:rPr lang="en-GB" sz="1800" baseline="30000" dirty="0"/>
              <a:t>5</a:t>
            </a:r>
          </a:p>
          <a:p>
            <a:r>
              <a:rPr lang="en-GB" sz="1800" dirty="0"/>
              <a:t>{</a:t>
            </a:r>
            <a:r>
              <a:rPr lang="en-GB" sz="1800" baseline="30000" dirty="0"/>
              <a:t>1</a:t>
            </a:r>
            <a:r>
              <a:rPr lang="en-GB" sz="1800" dirty="0"/>
              <a:t>ANU, </a:t>
            </a:r>
            <a:r>
              <a:rPr lang="en-GB" sz="1800" baseline="30000" dirty="0"/>
              <a:t>2</a:t>
            </a:r>
            <a:r>
              <a:rPr lang="en-GB" sz="1800" dirty="0"/>
              <a:t>Data61-CSIRO, </a:t>
            </a:r>
            <a:r>
              <a:rPr lang="en-GB" sz="1800" baseline="30000" dirty="0"/>
              <a:t>3</a:t>
            </a:r>
            <a:r>
              <a:rPr lang="en-GB" sz="1800" dirty="0"/>
              <a:t>ACRV}, Canberra, Australia</a:t>
            </a:r>
          </a:p>
          <a:p>
            <a:r>
              <a:rPr lang="en-GB" sz="1800" baseline="30000" dirty="0"/>
              <a:t>4</a:t>
            </a:r>
            <a:r>
              <a:rPr lang="en-GB" sz="1800" dirty="0"/>
              <a:t>CVLab, EPFL, Lausanne, Switzerland</a:t>
            </a:r>
          </a:p>
          <a:p>
            <a:r>
              <a:rPr lang="en-GB" sz="1800" baseline="30000" dirty="0"/>
              <a:t>5</a:t>
            </a:r>
            <a:r>
              <a:rPr lang="en-GB" sz="1800" dirty="0"/>
              <a:t>NVIDIA, Santa Clara, USA</a:t>
            </a:r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3"/>
              </a:rPr>
              <a:t>up201503004</a:t>
            </a:r>
            <a:r>
              <a:rPr lang="en-GB" sz="2000" dirty="0"/>
              <a:t>)	FEUP, 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235924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93FF-97DC-41D2-87BE-BB3408AF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75E3-6049-4F69-9DCF-0BECE635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fully-supervised synthetic data</a:t>
            </a:r>
          </a:p>
          <a:p>
            <a:pPr lvl="1"/>
            <a:r>
              <a:rPr lang="en-GB" dirty="0"/>
              <a:t>Examples of datasets: GTA5 [2], VIPER [3], and SYNTHIA [4]</a:t>
            </a:r>
          </a:p>
          <a:p>
            <a:endParaRPr lang="en-GB" dirty="0"/>
          </a:p>
          <a:p>
            <a:r>
              <a:rPr lang="en-GB" b="1" dirty="0"/>
              <a:t>Problem:</a:t>
            </a:r>
            <a:r>
              <a:rPr lang="en-GB" dirty="0"/>
              <a:t> domain shift between real and synthetic data</a:t>
            </a:r>
          </a:p>
          <a:p>
            <a:endParaRPr lang="en-GB" dirty="0"/>
          </a:p>
          <a:p>
            <a:r>
              <a:rPr lang="en-GB" dirty="0"/>
              <a:t>Domain adaptation methods are applied to reduce the gap between the feature distributions of the two domains</a:t>
            </a:r>
          </a:p>
          <a:p>
            <a:pPr lvl="1"/>
            <a:r>
              <a:rPr lang="en-GB" dirty="0"/>
              <a:t>Curriculum style learning to align label distribution over both entire images and </a:t>
            </a:r>
            <a:r>
              <a:rPr lang="en-GB" dirty="0" err="1"/>
              <a:t>superpixels</a:t>
            </a:r>
            <a:r>
              <a:rPr lang="en-GB" dirty="0"/>
              <a:t> [11]</a:t>
            </a:r>
          </a:p>
          <a:p>
            <a:pPr lvl="1"/>
            <a:r>
              <a:rPr lang="en-GB" dirty="0"/>
              <a:t>Feature </a:t>
            </a:r>
            <a:r>
              <a:rPr lang="en-GB" dirty="0" err="1"/>
              <a:t>regularizer</a:t>
            </a:r>
            <a:r>
              <a:rPr lang="en-GB" dirty="0"/>
              <a:t> based on the notion of distillation to align the distributions of source and target [12]</a:t>
            </a:r>
          </a:p>
          <a:p>
            <a:pPr lvl="1"/>
            <a:r>
              <a:rPr lang="en-GB" dirty="0"/>
              <a:t>Generative approach with cycle consistency to adapt pixel and feature-level representations [13]</a:t>
            </a:r>
          </a:p>
          <a:p>
            <a:endParaRPr lang="en-GB" dirty="0"/>
          </a:p>
          <a:p>
            <a:r>
              <a:rPr lang="en-GB" b="1" dirty="0"/>
              <a:t>Requirement:</a:t>
            </a:r>
            <a:r>
              <a:rPr lang="en-GB" dirty="0"/>
              <a:t> have access to real images during training (even though without supervision)</a:t>
            </a:r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1B87-6305-414F-9DB0-61AA8378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A525-1624-4FBF-9DEF-9A30FA10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35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E12F-9657-49AD-B85D-1841D0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C47-594B-4D5C-A643-8FFCA436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Background Classes</a:t>
            </a:r>
          </a:p>
          <a:p>
            <a:pPr lvl="1"/>
            <a:r>
              <a:rPr lang="en-GB" dirty="0"/>
              <a:t>VGG16-based </a:t>
            </a:r>
            <a:r>
              <a:rPr lang="en-GB" dirty="0" err="1"/>
              <a:t>DeepLab</a:t>
            </a:r>
            <a:r>
              <a:rPr lang="en-GB" dirty="0"/>
              <a:t> model (w/ large field of view and dilated convolution layers) [14]</a:t>
            </a:r>
          </a:p>
          <a:p>
            <a:pPr lvl="1"/>
            <a:r>
              <a:rPr lang="en-GB" dirty="0"/>
              <a:t>Model trained on the GTA5 [2] dataset (background classes look photo-realistic)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Foreground Classes</a:t>
            </a:r>
          </a:p>
          <a:p>
            <a:pPr lvl="1"/>
            <a:r>
              <a:rPr lang="en-GB" dirty="0"/>
              <a:t>Mask R-CNN (detection-based instance-level semantic segmentation) [15]</a:t>
            </a:r>
          </a:p>
          <a:p>
            <a:pPr lvl="2" defTabSz="180000"/>
            <a:r>
              <a:rPr lang="en-GB" dirty="0"/>
              <a:t>1.	Initial object detection stage (bounding box)</a:t>
            </a:r>
          </a:p>
          <a:p>
            <a:pPr lvl="2" defTabSz="180000"/>
            <a:r>
              <a:rPr lang="en-GB" dirty="0"/>
              <a:t>2.	Binary mask extraction + object classification</a:t>
            </a:r>
          </a:p>
          <a:p>
            <a:pPr lvl="1" defTabSz="180000"/>
            <a:r>
              <a:rPr lang="en-GB" dirty="0"/>
              <a:t>Model trained with the author’s own dataset (retrieved from VEIS)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0DA-1F3A-4EA8-94B2-1E41B67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E82-347E-4B3C-8D2E-F12E713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73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E12F-9657-49AD-B85D-1841D0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C47-594B-4D5C-A643-8FFCA436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Background 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Foreground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0DA-1F3A-4EA8-94B2-1E41B67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000599-FDDF-45C0-80CA-8B47683BBF19}"/>
              </a:ext>
            </a:extLst>
          </p:cNvPr>
          <p:cNvGrpSpPr/>
          <p:nvPr/>
        </p:nvGrpSpPr>
        <p:grpSpPr>
          <a:xfrm>
            <a:off x="3600000" y="3954006"/>
            <a:ext cx="6120000" cy="2193857"/>
            <a:chOff x="3600000" y="3966436"/>
            <a:chExt cx="6120000" cy="21938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12632-C9A2-4EFF-BC49-4E394634F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000" y="3966436"/>
              <a:ext cx="6120000" cy="173425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B6D85D-8A2E-49A6-AFCE-8E0D923F3B6B}"/>
                </a:ext>
              </a:extLst>
            </p:cNvPr>
            <p:cNvSpPr txBox="1"/>
            <p:nvPr/>
          </p:nvSpPr>
          <p:spPr>
            <a:xfrm>
              <a:off x="3600000" y="569862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Saleh, F.S., </a:t>
              </a:r>
              <a:r>
                <a:rPr lang="en-GB" sz="1200" dirty="0" err="1"/>
                <a:t>Aliakbarian</a:t>
              </a:r>
              <a:r>
                <a:rPr lang="en-GB" sz="1200" dirty="0"/>
                <a:t>, M.S., Salzmann, M., </a:t>
              </a:r>
              <a:r>
                <a:rPr lang="en-GB" sz="1200" dirty="0" err="1"/>
                <a:t>Petersson</a:t>
              </a:r>
              <a:r>
                <a:rPr lang="en-GB" sz="1200" dirty="0"/>
                <a:t>, L., Alvarez, J.M.: Effective use of synthetic data for urban scene semantic segmentation (2018) [0]</a:t>
              </a:r>
              <a:endParaRPr lang="pt-PT" sz="1200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E82-347E-4B3C-8D2E-F12E713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12</a:t>
            </a:fld>
            <a:endParaRPr lang="pt-PT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97700F-C686-4156-B929-04DFA5FB40B5}"/>
              </a:ext>
            </a:extLst>
          </p:cNvPr>
          <p:cNvGrpSpPr/>
          <p:nvPr/>
        </p:nvGrpSpPr>
        <p:grpSpPr>
          <a:xfrm>
            <a:off x="3600000" y="1388576"/>
            <a:ext cx="6120000" cy="1911846"/>
            <a:chOff x="3600000" y="1259998"/>
            <a:chExt cx="6120000" cy="19118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ADFDC2-5503-4147-ADF8-A15DAB58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000" y="1259998"/>
              <a:ext cx="6120000" cy="1450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B425D-D3CF-4DD2-A257-279709D0B3CF}"/>
                </a:ext>
              </a:extLst>
            </p:cNvPr>
            <p:cNvSpPr txBox="1"/>
            <p:nvPr/>
          </p:nvSpPr>
          <p:spPr>
            <a:xfrm>
              <a:off x="3600000" y="271017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Saleh, F.S., </a:t>
              </a:r>
              <a:r>
                <a:rPr lang="en-GB" sz="1200" dirty="0" err="1"/>
                <a:t>Aliakbarian</a:t>
              </a:r>
              <a:r>
                <a:rPr lang="en-GB" sz="1200" dirty="0"/>
                <a:t>, M.S., Salzmann, M., </a:t>
              </a:r>
              <a:r>
                <a:rPr lang="en-GB" sz="1200" dirty="0" err="1"/>
                <a:t>Petersson</a:t>
              </a:r>
              <a:r>
                <a:rPr lang="en-GB" sz="1200" dirty="0"/>
                <a:t>, L., Alvarez, J.M.: Effective use of synthetic data for urban scene semantic segmentation (2018) [0]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666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E12F-9657-49AD-B85D-1841D0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C47-594B-4D5C-A643-8FFCA436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Prediction on Real Images</a:t>
            </a:r>
          </a:p>
          <a:p>
            <a:pPr lvl="1"/>
            <a:r>
              <a:rPr lang="en-GB" dirty="0"/>
              <a:t>The networks for the 2 different types of classes are trained using </a:t>
            </a:r>
            <a:r>
              <a:rPr lang="en-GB" b="1" dirty="0"/>
              <a:t>only</a:t>
            </a:r>
            <a:r>
              <a:rPr lang="en-GB" dirty="0"/>
              <a:t> synthetic data</a:t>
            </a:r>
          </a:p>
          <a:p>
            <a:pPr lvl="1"/>
            <a:r>
              <a:rPr lang="en-GB" b="1" dirty="0"/>
              <a:t>Goal:</a:t>
            </a:r>
            <a:r>
              <a:rPr lang="en-GB" dirty="0"/>
              <a:t> pixel-level segmentation</a:t>
            </a:r>
          </a:p>
          <a:p>
            <a:pPr lvl="1"/>
            <a:r>
              <a:rPr lang="en-GB" dirty="0"/>
              <a:t>Non-maximum suppression-based approach (starting with the Mask R-CNN [15] predictions):</a:t>
            </a:r>
          </a:p>
          <a:p>
            <a:pPr lvl="2" defTabSz="180000"/>
            <a:r>
              <a:rPr lang="en-GB" dirty="0"/>
              <a:t>1.	Sort the predicted segments according to their confidence scores</a:t>
            </a:r>
          </a:p>
          <a:p>
            <a:pPr lvl="2" defTabSz="180000"/>
            <a:r>
              <a:rPr lang="en-GB" dirty="0"/>
              <a:t>2.	Iterate over the sorted list from the higher to the lowest confidence score</a:t>
            </a:r>
          </a:p>
          <a:p>
            <a:pPr lvl="3" defTabSz="180000"/>
            <a:r>
              <a:rPr lang="en-GB" cap="small" dirty="0"/>
              <a:t>if</a:t>
            </a:r>
            <a:r>
              <a:rPr lang="en-GB" dirty="0"/>
              <a:t> (</a:t>
            </a:r>
            <a:r>
              <a:rPr lang="en-GB" i="1" dirty="0"/>
              <a:t>current segment overlaps with a previous one</a:t>
            </a:r>
            <a:r>
              <a:rPr lang="en-GB" dirty="0"/>
              <a:t>) </a:t>
            </a:r>
            <a:r>
              <a:rPr lang="en-GB" cap="small" dirty="0"/>
              <a:t>then</a:t>
            </a:r>
            <a:r>
              <a:rPr lang="en-GB" dirty="0"/>
              <a:t> </a:t>
            </a:r>
            <a:r>
              <a:rPr lang="en-GB" i="1" dirty="0"/>
              <a:t>remove the pixels in the overlapping region</a:t>
            </a:r>
            <a:endParaRPr lang="en-GB" dirty="0"/>
          </a:p>
          <a:p>
            <a:pPr lvl="1" defTabSz="180000"/>
            <a:r>
              <a:rPr lang="en-GB" dirty="0"/>
              <a:t>The prediction given by the </a:t>
            </a:r>
            <a:r>
              <a:rPr lang="en-GB" dirty="0" err="1"/>
              <a:t>DeepLab</a:t>
            </a:r>
            <a:r>
              <a:rPr lang="en-GB" dirty="0"/>
              <a:t> [14] network fill the remaining holes with a similar approach</a:t>
            </a:r>
          </a:p>
          <a:p>
            <a:pPr lvl="2" defTabSz="180000"/>
            <a:r>
              <a:rPr lang="en-GB" dirty="0"/>
              <a:t>Every pixel that is not already assigned to a foreground class takes the label with highest probability at that pixel location in the </a:t>
            </a:r>
            <a:r>
              <a:rPr lang="en-GB" dirty="0" err="1"/>
              <a:t>DeepLab</a:t>
            </a:r>
            <a:r>
              <a:rPr lang="en-GB" dirty="0"/>
              <a:t> [14] result</a:t>
            </a:r>
          </a:p>
          <a:p>
            <a:pPr lvl="1" defTabSz="18000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0DA-1F3A-4EA8-94B2-1E41B67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E82-347E-4B3C-8D2E-F12E713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74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E12F-9657-49AD-B85D-1841D0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C47-594B-4D5C-A643-8FFCA436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Leveraging Unsupervised Real Images</a:t>
            </a:r>
          </a:p>
          <a:p>
            <a:pPr lvl="1" defTabSz="180000"/>
            <a:r>
              <a:rPr lang="en-GB" dirty="0"/>
              <a:t>The predictions obtained with the proposed method are used as pseudo ground-truth labels for the real images</a:t>
            </a:r>
          </a:p>
          <a:p>
            <a:pPr lvl="1" defTabSz="180000"/>
            <a:r>
              <a:rPr lang="en-GB" b="1" dirty="0"/>
              <a:t>Modification:</a:t>
            </a:r>
            <a:r>
              <a:rPr lang="en-GB" dirty="0"/>
              <a:t> pixels predicted as foreground classes by the </a:t>
            </a:r>
            <a:r>
              <a:rPr lang="en-GB" dirty="0" err="1"/>
              <a:t>DeepLab</a:t>
            </a:r>
            <a:r>
              <a:rPr lang="en-GB" dirty="0"/>
              <a:t> [14] model are set to an </a:t>
            </a:r>
            <a:r>
              <a:rPr lang="en-GB" b="1" dirty="0"/>
              <a:t>ignore</a:t>
            </a:r>
            <a:r>
              <a:rPr lang="en-GB" dirty="0"/>
              <a:t> label</a:t>
            </a:r>
          </a:p>
          <a:p>
            <a:pPr lvl="2" defTabSz="180000"/>
            <a:r>
              <a:rPr lang="en-GB" dirty="0"/>
              <a:t>Standard segmentation network are not reliable for foreground classes when trained only on synthetic data</a:t>
            </a:r>
          </a:p>
          <a:p>
            <a:pPr lvl="1" defTabSz="180000"/>
            <a:r>
              <a:rPr lang="en-GB" dirty="0"/>
              <a:t>Train </a:t>
            </a:r>
            <a:r>
              <a:rPr lang="en-GB" dirty="0" err="1"/>
              <a:t>DeepLab</a:t>
            </a:r>
            <a:r>
              <a:rPr lang="en-GB" dirty="0"/>
              <a:t> [14] segmentation network with the pseudo ground-truth labels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0DA-1F3A-4EA8-94B2-1E41B67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E82-347E-4B3C-8D2E-F12E713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5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6C9C-C940-4EFF-8A37-F1289BD3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VEIS: Virtual </a:t>
            </a:r>
            <a:r>
              <a:rPr lang="pt-PT" dirty="0" err="1"/>
              <a:t>Environment</a:t>
            </a:r>
            <a:r>
              <a:rPr lang="pt-PT" dirty="0"/>
              <a:t> for </a:t>
            </a:r>
            <a:r>
              <a:rPr lang="pt-PT" dirty="0" err="1"/>
              <a:t>Instance</a:t>
            </a:r>
            <a:r>
              <a:rPr lang="pt-PT" dirty="0"/>
              <a:t> </a:t>
            </a:r>
            <a:r>
              <a:rPr lang="pt-PT" dirty="0" err="1"/>
              <a:t>Segmentation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06AB-7435-4749-AC08-FC1FD8DE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Current synthetic datasets have drawbacks </a:t>
            </a:r>
            <a:r>
              <a:rPr lang="en-GB" dirty="0"/>
              <a:t>(especially in terms of foreground classes)</a:t>
            </a:r>
          </a:p>
          <a:p>
            <a:pPr lvl="1"/>
            <a:r>
              <a:rPr lang="en-GB" dirty="0"/>
              <a:t>GTA5 [2] does not have instance-level annotations for foreground classes</a:t>
            </a:r>
          </a:p>
          <a:p>
            <a:pPr lvl="1"/>
            <a:r>
              <a:rPr lang="en-GB" dirty="0"/>
              <a:t>VIPER [3] and SYNTHIA [4] have instance-level annotations, but not for all foreground classes of standard real datasets (e.g., </a:t>
            </a:r>
            <a:r>
              <a:rPr lang="en-GB" dirty="0" err="1"/>
              <a:t>Cityshapes</a:t>
            </a:r>
            <a:r>
              <a:rPr lang="en-GB" dirty="0"/>
              <a:t> [1] or </a:t>
            </a:r>
            <a:r>
              <a:rPr lang="en-GB" dirty="0" err="1"/>
              <a:t>CamVid</a:t>
            </a:r>
            <a:r>
              <a:rPr lang="en-GB" dirty="0"/>
              <a:t> [5])</a:t>
            </a:r>
          </a:p>
          <a:p>
            <a:endParaRPr lang="pt-PT" b="1" dirty="0"/>
          </a:p>
          <a:p>
            <a:r>
              <a:rPr lang="en-GB" b="1" dirty="0"/>
              <a:t>Virtual Environment for Instance Segmentation (VEIS)</a:t>
            </a:r>
          </a:p>
          <a:p>
            <a:pPr lvl="1"/>
            <a:r>
              <a:rPr lang="en-GB" dirty="0"/>
              <a:t>Uses the Unity3D game engine</a:t>
            </a:r>
          </a:p>
          <a:p>
            <a:pPr lvl="2"/>
            <a:r>
              <a:rPr lang="en-GB" dirty="0"/>
              <a:t>Easy to generate annotations automatically (instance-level pixel-wise)</a:t>
            </a:r>
          </a:p>
          <a:p>
            <a:pPr lvl="2"/>
            <a:r>
              <a:rPr lang="en-GB" dirty="0"/>
              <a:t>Easy to set up</a:t>
            </a:r>
          </a:p>
          <a:p>
            <a:pPr lvl="1"/>
            <a:r>
              <a:rPr lang="en-GB" dirty="0"/>
              <a:t>Less photo-realistic than GTA5 [2] and VIPER [3] </a:t>
            </a:r>
            <a:r>
              <a:rPr lang="en-GB" dirty="0">
                <a:sym typeface="Wingdings" panose="05000000000000000000" pitchFamily="2" charset="2"/>
              </a:rPr>
              <a:t> However, VEIS is used for the foreground classes and it has a larger diversity of foreground objects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61305 frames w/ instance-level semantic segmentation (obtained with no human intervention)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CCDB-CE13-4B05-82A2-F58370AF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F9C6-4080-4D81-B30A-FF4418C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9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4BE-41C4-4937-B687-322964E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904614-F01D-40FB-8082-BA398BEAB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738857"/>
              </p:ext>
            </p:extLst>
          </p:nvPr>
        </p:nvGraphicFramePr>
        <p:xfrm>
          <a:off x="179388" y="1260475"/>
          <a:ext cx="11833208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872">
                  <a:extLst>
                    <a:ext uri="{9D8B030D-6E8A-4147-A177-3AD203B41FA5}">
                      <a16:colId xmlns:a16="http://schemas.microsoft.com/office/drawing/2014/main" val="3435203395"/>
                    </a:ext>
                  </a:extLst>
                </a:gridCol>
                <a:gridCol w="1338258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878054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DeepLab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SYNTHIA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16.6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VIPER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78.9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71.9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26.7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28.5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38.0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75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29.3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77.8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21.6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38.0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83.0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32.3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42.5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7CCF-D2D8-44CD-B66C-CF45EC1F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42C3-0CDE-4C4D-95D0-349A186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16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0DA9-93D6-40D3-8097-781E907D3CAA}"/>
              </a:ext>
            </a:extLst>
          </p:cNvPr>
          <p:cNvSpPr txBox="1"/>
          <p:nvPr/>
        </p:nvSpPr>
        <p:spPr>
          <a:xfrm>
            <a:off x="179387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0EFC65-969A-4E41-982A-C6D52D92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69927"/>
              </p:ext>
            </p:extLst>
          </p:nvPr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6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4BE-41C4-4937-B687-322964E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904614-F01D-40FB-8082-BA398BEAB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228538"/>
              </p:ext>
            </p:extLst>
          </p:nvPr>
        </p:nvGraphicFramePr>
        <p:xfrm>
          <a:off x="179388" y="1260475"/>
          <a:ext cx="11833208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872">
                  <a:extLst>
                    <a:ext uri="{9D8B030D-6E8A-4147-A177-3AD203B41FA5}">
                      <a16:colId xmlns:a16="http://schemas.microsoft.com/office/drawing/2014/main" val="3435203395"/>
                    </a:ext>
                  </a:extLst>
                </a:gridCol>
                <a:gridCol w="1338258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878054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DeepLab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80.5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26.0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74.7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23.0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9.8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79.4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28.6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77.8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23.0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18.6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31.3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SYNTHIA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16.6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78.4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47.5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VIPER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74.7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9.1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15.6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26.8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14.2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3.2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11.8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78.9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71.9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26.7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28.5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38.0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75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29.3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77.8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21.6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38.0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83.0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32.3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42.5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7CCF-D2D8-44CD-B66C-CF45EC1F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42C3-0CDE-4C4D-95D0-349A186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17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0DA9-93D6-40D3-8097-781E907D3CAA}"/>
              </a:ext>
            </a:extLst>
          </p:cNvPr>
          <p:cNvSpPr txBox="1"/>
          <p:nvPr/>
        </p:nvSpPr>
        <p:spPr>
          <a:xfrm>
            <a:off x="179387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0EFC65-969A-4E41-982A-C6D52D929750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DA42FD-CCB5-469A-BE8A-58EE8E3E7F17}"/>
              </a:ext>
            </a:extLst>
          </p:cNvPr>
          <p:cNvSpPr/>
          <p:nvPr/>
        </p:nvSpPr>
        <p:spPr>
          <a:xfrm>
            <a:off x="2008186" y="2068918"/>
            <a:ext cx="10002711" cy="1514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29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4BE-41C4-4937-B687-322964E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904614-F01D-40FB-8082-BA398BEAB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784774"/>
              </p:ext>
            </p:extLst>
          </p:nvPr>
        </p:nvGraphicFramePr>
        <p:xfrm>
          <a:off x="179388" y="1260475"/>
          <a:ext cx="11833208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872">
                  <a:extLst>
                    <a:ext uri="{9D8B030D-6E8A-4147-A177-3AD203B41FA5}">
                      <a16:colId xmlns:a16="http://schemas.microsoft.com/office/drawing/2014/main" val="3435203395"/>
                    </a:ext>
                  </a:extLst>
                </a:gridCol>
                <a:gridCol w="1338258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878054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DeepLab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SYNTHIA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16.6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VIPER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78.9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33.3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71.9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26.7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28.5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38.0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75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29.3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77.8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21.6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38.0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83.0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32.3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42.5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7CCF-D2D8-44CD-B66C-CF45EC1F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42C3-0CDE-4C4D-95D0-349A186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18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0DA9-93D6-40D3-8097-781E907D3CAA}"/>
              </a:ext>
            </a:extLst>
          </p:cNvPr>
          <p:cNvSpPr txBox="1"/>
          <p:nvPr/>
        </p:nvSpPr>
        <p:spPr>
          <a:xfrm>
            <a:off x="179387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0EFC65-969A-4E41-982A-C6D52D929750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D303C9-A6B7-47FD-A239-59357FB01B40}"/>
              </a:ext>
            </a:extLst>
          </p:cNvPr>
          <p:cNvSpPr/>
          <p:nvPr/>
        </p:nvSpPr>
        <p:spPr>
          <a:xfrm>
            <a:off x="11132288" y="2068918"/>
            <a:ext cx="878609" cy="38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4B7FA-985B-4E46-BD29-B10C9421D9AD}"/>
              </a:ext>
            </a:extLst>
          </p:cNvPr>
          <p:cNvSpPr/>
          <p:nvPr/>
        </p:nvSpPr>
        <p:spPr>
          <a:xfrm>
            <a:off x="11132288" y="3559219"/>
            <a:ext cx="878609" cy="746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05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4BE-41C4-4937-B687-322964E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904614-F01D-40FB-8082-BA398BEAB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155968"/>
              </p:ext>
            </p:extLst>
          </p:nvPr>
        </p:nvGraphicFramePr>
        <p:xfrm>
          <a:off x="179388" y="1260475"/>
          <a:ext cx="11833208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872">
                  <a:extLst>
                    <a:ext uri="{9D8B030D-6E8A-4147-A177-3AD203B41FA5}">
                      <a16:colId xmlns:a16="http://schemas.microsoft.com/office/drawing/2014/main" val="3435203395"/>
                    </a:ext>
                  </a:extLst>
                </a:gridCol>
                <a:gridCol w="1338258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480896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878054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DeepLab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SYNTHIA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16.6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VIPER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70.8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60.6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12.3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74.6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24.2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GTA5 + VEIS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79.5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78.9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47.3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77.6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71.9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26.7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80.1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28.5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31.6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38.0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75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79.8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29.3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77.8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24.2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21.6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23.5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44.2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80.5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38.0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52.7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83.0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32.3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41.3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27.0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19.3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27.7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42.5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7CCF-D2D8-44CD-B66C-CF45EC1F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42C3-0CDE-4C4D-95D0-349A186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19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0DA9-93D6-40D3-8097-781E907D3CAA}"/>
              </a:ext>
            </a:extLst>
          </p:cNvPr>
          <p:cNvSpPr txBox="1"/>
          <p:nvPr/>
        </p:nvSpPr>
        <p:spPr>
          <a:xfrm>
            <a:off x="179387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0EFC65-969A-4E41-982A-C6D52D929750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39CBADD-F39F-463D-B9E8-0FEAC22909F4}"/>
              </a:ext>
            </a:extLst>
          </p:cNvPr>
          <p:cNvSpPr/>
          <p:nvPr/>
        </p:nvSpPr>
        <p:spPr>
          <a:xfrm>
            <a:off x="2008187" y="3549597"/>
            <a:ext cx="10002711" cy="1514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531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8B35-8B03-4B16-9FC4-FAB831F4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3AC4-B2A3-47CB-934C-CD65F74F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Related Work</a:t>
            </a:r>
          </a:p>
          <a:p>
            <a:r>
              <a:rPr lang="en-GB" dirty="0"/>
              <a:t>Method</a:t>
            </a:r>
          </a:p>
          <a:p>
            <a:r>
              <a:rPr lang="en-GB" dirty="0"/>
              <a:t>VEIS: Virtual Environment for Instance Segmentation</a:t>
            </a:r>
          </a:p>
          <a:p>
            <a:r>
              <a:rPr lang="en-GB" dirty="0"/>
              <a:t>Experiments</a:t>
            </a:r>
          </a:p>
          <a:p>
            <a:r>
              <a:rPr lang="en-GB" dirty="0"/>
              <a:t>Conclusions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9E60-F538-4CAB-8131-1AF34659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9075-60CE-499B-99ED-50741D68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72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6EC-63EE-4946-85DA-A2FAAE2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1228-47E5-4E90-ADFF-A52E384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2BDE1-65F2-44FB-8496-ED78EAE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20</a:t>
            </a:fld>
            <a:endParaRPr lang="pt-PT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BC71CDA-AE23-4C52-9F27-B12AC266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64640"/>
              </p:ext>
            </p:extLst>
          </p:nvPr>
        </p:nvGraphicFramePr>
        <p:xfrm>
          <a:off x="179388" y="1260475"/>
          <a:ext cx="11833205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821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915166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Methods</a:t>
                      </a:r>
                      <a:endParaRPr lang="pt-PT" sz="1200" dirty="0"/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</a:t>
                      </a:r>
                      <a:r>
                        <a:rPr lang="en-GB" sz="1200" dirty="0" err="1"/>
                        <a:t>DeepLab</a:t>
                      </a:r>
                      <a:r>
                        <a:rPr lang="en-GB" sz="1200" dirty="0"/>
                        <a:t>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95.8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70.4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33.7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30.1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86.4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[0]*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95.6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89.6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61.8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53.1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50.8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0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Weakly Sup. [10]*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12.6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20.4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[11]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74.8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[12]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78.6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[13]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37.2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17.1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26.7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34.0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77.8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83.0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E9B7BB-44F4-43C2-A0C4-52E4CD3B0A44}"/>
              </a:ext>
            </a:extLst>
          </p:cNvPr>
          <p:cNvSpPr txBox="1"/>
          <p:nvPr/>
        </p:nvSpPr>
        <p:spPr>
          <a:xfrm>
            <a:off x="180244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CF01-8A1B-436E-BD1D-2353D5EA89B9}"/>
              </a:ext>
            </a:extLst>
          </p:cNvPr>
          <p:cNvSpPr txBox="1"/>
          <p:nvPr/>
        </p:nvSpPr>
        <p:spPr>
          <a:xfrm>
            <a:off x="1856644" y="5320526"/>
            <a:ext cx="1015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(*) Methods were trained on the dataset </a:t>
            </a:r>
            <a:r>
              <a:rPr lang="en-GB" sz="1200" dirty="0" err="1"/>
              <a:t>Cityshapes</a:t>
            </a:r>
            <a:r>
              <a:rPr lang="en-GB" sz="1200" dirty="0"/>
              <a:t> and evaluated on the </a:t>
            </a:r>
            <a:r>
              <a:rPr lang="en-GB" sz="1200" dirty="0" err="1"/>
              <a:t>Cityshapes’s</a:t>
            </a:r>
            <a:r>
              <a:rPr lang="en-GB" sz="1200" dirty="0"/>
              <a:t> validation set</a:t>
            </a:r>
            <a:endParaRPr lang="pt-PT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00AB6-C8FA-4E29-B719-24A8B08E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17203"/>
              </p:ext>
            </p:extLst>
          </p:nvPr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8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6EC-63EE-4946-85DA-A2FAAE2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1228-47E5-4E90-ADFF-A52E384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2BDE1-65F2-44FB-8496-ED78EAE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21</a:t>
            </a:fld>
            <a:endParaRPr lang="pt-PT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BC71CDA-AE23-4C52-9F27-B12AC266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62377"/>
              </p:ext>
            </p:extLst>
          </p:nvPr>
        </p:nvGraphicFramePr>
        <p:xfrm>
          <a:off x="179388" y="1260475"/>
          <a:ext cx="11833205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821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915166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Methods</a:t>
                      </a:r>
                      <a:endParaRPr lang="pt-PT" sz="1200" dirty="0"/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</a:t>
                      </a:r>
                      <a:r>
                        <a:rPr lang="en-GB" sz="1200" dirty="0" err="1"/>
                        <a:t>DeepLab</a:t>
                      </a:r>
                      <a:r>
                        <a:rPr lang="en-GB" sz="1200" dirty="0"/>
                        <a:t>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95.8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70.4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21.2</a:t>
                      </a:r>
                      <a:endParaRPr lang="pt-PT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33.7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44.8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86.2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30.1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86.4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[0]*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95.6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86.1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43.8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41.4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52.0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89.6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67.0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87.7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61.8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72.7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53.1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50.8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60.5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60.0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0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Weakly Sup. [10]*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12.6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20.4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[11]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74.8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[12]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78.6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[13]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37.2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17.1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26.7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34.0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77.8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83.0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E9B7BB-44F4-43C2-A0C4-52E4CD3B0A44}"/>
              </a:ext>
            </a:extLst>
          </p:cNvPr>
          <p:cNvSpPr txBox="1"/>
          <p:nvPr/>
        </p:nvSpPr>
        <p:spPr>
          <a:xfrm>
            <a:off x="180244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CF01-8A1B-436E-BD1D-2353D5EA89B9}"/>
              </a:ext>
            </a:extLst>
          </p:cNvPr>
          <p:cNvSpPr txBox="1"/>
          <p:nvPr/>
        </p:nvSpPr>
        <p:spPr>
          <a:xfrm>
            <a:off x="1856644" y="5320526"/>
            <a:ext cx="1015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(*) Methods were trained on the dataset </a:t>
            </a:r>
            <a:r>
              <a:rPr lang="en-GB" sz="1200" dirty="0" err="1"/>
              <a:t>Cityshapes</a:t>
            </a:r>
            <a:r>
              <a:rPr lang="en-GB" sz="1200" dirty="0"/>
              <a:t> and evaluated on the </a:t>
            </a:r>
            <a:r>
              <a:rPr lang="en-GB" sz="1200" dirty="0" err="1"/>
              <a:t>Cityshapes’s</a:t>
            </a:r>
            <a:r>
              <a:rPr lang="en-GB" sz="1200" dirty="0"/>
              <a:t> validation set</a:t>
            </a:r>
            <a:endParaRPr lang="pt-PT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00AB6-C8FA-4E29-B719-24A8B08E25AA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86A1D28-830A-482B-98F9-56857EAB8C81}"/>
              </a:ext>
            </a:extLst>
          </p:cNvPr>
          <p:cNvSpPr/>
          <p:nvPr/>
        </p:nvSpPr>
        <p:spPr>
          <a:xfrm>
            <a:off x="1572252" y="2071671"/>
            <a:ext cx="10438771" cy="756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07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6EC-63EE-4946-85DA-A2FAAE2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1228-47E5-4E90-ADFF-A52E384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2BDE1-65F2-44FB-8496-ED78EAE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22</a:t>
            </a:fld>
            <a:endParaRPr lang="pt-PT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BC71CDA-AE23-4C52-9F27-B12AC266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357906"/>
              </p:ext>
            </p:extLst>
          </p:nvPr>
        </p:nvGraphicFramePr>
        <p:xfrm>
          <a:off x="179388" y="1260475"/>
          <a:ext cx="11833205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821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915166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Methods</a:t>
                      </a:r>
                      <a:endParaRPr lang="pt-PT" sz="1200" dirty="0"/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</a:t>
                      </a:r>
                      <a:r>
                        <a:rPr lang="en-GB" sz="1200" dirty="0" err="1"/>
                        <a:t>DeepLab</a:t>
                      </a:r>
                      <a:r>
                        <a:rPr lang="en-GB" sz="1200" dirty="0"/>
                        <a:t>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95.8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70.4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33.7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30.1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86.4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[0]*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95.6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89.6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61.8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53.1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50.8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0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Weakly Sup. [10]*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12.6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22.7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20.4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14.9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[11]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74.8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16.8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[12]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85.4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78.6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27.9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22.2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23.7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80.7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68.9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14.1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78.0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35.9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[13]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37.2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23.8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21.5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31.3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50.5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17.1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28.2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26.7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34.0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77.8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83.0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E9B7BB-44F4-43C2-A0C4-52E4CD3B0A44}"/>
              </a:ext>
            </a:extLst>
          </p:cNvPr>
          <p:cNvSpPr txBox="1"/>
          <p:nvPr/>
        </p:nvSpPr>
        <p:spPr>
          <a:xfrm>
            <a:off x="180244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CF01-8A1B-436E-BD1D-2353D5EA89B9}"/>
              </a:ext>
            </a:extLst>
          </p:cNvPr>
          <p:cNvSpPr txBox="1"/>
          <p:nvPr/>
        </p:nvSpPr>
        <p:spPr>
          <a:xfrm>
            <a:off x="1856644" y="5320526"/>
            <a:ext cx="1015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(*) Methods were trained on the dataset </a:t>
            </a:r>
            <a:r>
              <a:rPr lang="en-GB" sz="1200" dirty="0" err="1"/>
              <a:t>Cityshapes</a:t>
            </a:r>
            <a:r>
              <a:rPr lang="en-GB" sz="1200" dirty="0"/>
              <a:t> and evaluated on the </a:t>
            </a:r>
            <a:r>
              <a:rPr lang="en-GB" sz="1200" dirty="0" err="1"/>
              <a:t>Cityshapes’s</a:t>
            </a:r>
            <a:r>
              <a:rPr lang="en-GB" sz="1200" dirty="0"/>
              <a:t> validation set</a:t>
            </a:r>
            <a:endParaRPr lang="pt-PT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00AB6-C8FA-4E29-B719-24A8B08E25AA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431993A-1C01-465F-815E-5ADF6CBBF376}"/>
              </a:ext>
            </a:extLst>
          </p:cNvPr>
          <p:cNvSpPr/>
          <p:nvPr/>
        </p:nvSpPr>
        <p:spPr>
          <a:xfrm>
            <a:off x="1572252" y="2826581"/>
            <a:ext cx="10438771" cy="150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99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6EC-63EE-4946-85DA-A2FAAE2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1228-47E5-4E90-ADFF-A52E384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2BDE1-65F2-44FB-8496-ED78EAE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23</a:t>
            </a:fld>
            <a:endParaRPr lang="pt-PT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BC71CDA-AE23-4C52-9F27-B12AC266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84417"/>
              </p:ext>
            </p:extLst>
          </p:nvPr>
        </p:nvGraphicFramePr>
        <p:xfrm>
          <a:off x="179388" y="1260475"/>
          <a:ext cx="11833205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821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915166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Methods</a:t>
                      </a:r>
                      <a:endParaRPr lang="pt-PT" sz="1200" dirty="0"/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</a:t>
                      </a:r>
                      <a:r>
                        <a:rPr lang="en-GB" sz="1200" dirty="0" err="1"/>
                        <a:t>DeepLab</a:t>
                      </a:r>
                      <a:r>
                        <a:rPr lang="en-GB" sz="1200" dirty="0"/>
                        <a:t>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95.8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70.4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33.7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30.1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86.4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[0]*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95.6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89.6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61.8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53.1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50.8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60.0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0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Weakly Sup. [10]*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12.6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20.4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[11]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74.8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[12]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78.6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[13]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37.2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17.1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26.7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34.0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77.8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83.0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E9B7BB-44F4-43C2-A0C4-52E4CD3B0A44}"/>
              </a:ext>
            </a:extLst>
          </p:cNvPr>
          <p:cNvSpPr txBox="1"/>
          <p:nvPr/>
        </p:nvSpPr>
        <p:spPr>
          <a:xfrm>
            <a:off x="180244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CF01-8A1B-436E-BD1D-2353D5EA89B9}"/>
              </a:ext>
            </a:extLst>
          </p:cNvPr>
          <p:cNvSpPr txBox="1"/>
          <p:nvPr/>
        </p:nvSpPr>
        <p:spPr>
          <a:xfrm>
            <a:off x="1856644" y="5320526"/>
            <a:ext cx="1015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(*) Methods were trained on the dataset </a:t>
            </a:r>
            <a:r>
              <a:rPr lang="en-GB" sz="1200" dirty="0" err="1"/>
              <a:t>Cityshapes</a:t>
            </a:r>
            <a:r>
              <a:rPr lang="en-GB" sz="1200" dirty="0"/>
              <a:t> and evaluated on the </a:t>
            </a:r>
            <a:r>
              <a:rPr lang="en-GB" sz="1200" dirty="0" err="1"/>
              <a:t>Cityshapes’s</a:t>
            </a:r>
            <a:r>
              <a:rPr lang="en-GB" sz="1200" dirty="0"/>
              <a:t> validation set</a:t>
            </a:r>
            <a:endParaRPr lang="pt-PT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00AB6-C8FA-4E29-B719-24A8B08E25AA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C183160-5BD2-4F67-B118-91F429B8BCEE}"/>
              </a:ext>
            </a:extLst>
          </p:cNvPr>
          <p:cNvSpPr/>
          <p:nvPr/>
        </p:nvSpPr>
        <p:spPr>
          <a:xfrm>
            <a:off x="11100391" y="2082303"/>
            <a:ext cx="910632" cy="745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DA442-B289-4B1B-B7BF-C8A175A5B2ED}"/>
              </a:ext>
            </a:extLst>
          </p:cNvPr>
          <p:cNvSpPr/>
          <p:nvPr/>
        </p:nvSpPr>
        <p:spPr>
          <a:xfrm>
            <a:off x="11100391" y="4305701"/>
            <a:ext cx="910632" cy="372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97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6EC-63EE-4946-85DA-A2FAAE2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train on synthetic data – test on Cityscapes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1228-47E5-4E90-ADFF-A52E384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2BDE1-65F2-44FB-8496-ED78EAE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24</a:t>
            </a:fld>
            <a:endParaRPr lang="pt-PT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BC71CDA-AE23-4C52-9F27-B12AC266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148360"/>
              </p:ext>
            </p:extLst>
          </p:nvPr>
        </p:nvGraphicFramePr>
        <p:xfrm>
          <a:off x="179388" y="1260475"/>
          <a:ext cx="11833205" cy="378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821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05877068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331380301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287113779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09622717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899730573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4066191345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684248008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1276482740"/>
                    </a:ext>
                  </a:extLst>
                </a:gridCol>
                <a:gridCol w="501222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915166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Methods</a:t>
                      </a:r>
                      <a:endParaRPr lang="pt-PT" sz="1200" dirty="0"/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wall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fence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light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terrain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person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rider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truck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bus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train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motor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bike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</a:t>
                      </a:r>
                      <a:r>
                        <a:rPr lang="en-GB" sz="1200" dirty="0" err="1"/>
                        <a:t>DeepLab</a:t>
                      </a:r>
                      <a:r>
                        <a:rPr lang="en-GB" sz="1200" dirty="0"/>
                        <a:t>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95.8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70.4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41.0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33.7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44.8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88.4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58.1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30.1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86.4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43.8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56.7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33.9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54.8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56.2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Fully Sup. [0]*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95.6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86.1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43.8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41.4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52.0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89.6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67.0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87.7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61.8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72.7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53.1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50.8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60.0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0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Weakly Sup. [10]*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12.6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20.4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0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[11]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74.8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16.8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14.6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[12]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85.4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78.6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27.9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22.2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11.4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80.7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68.9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78.0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9.4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[13]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37.2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23.8</a:t>
                      </a:r>
                      <a:endParaRPr lang="pt-PT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60.7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17.1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0.0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35.4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26.7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42.5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34.0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76.3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52.2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28.5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19.6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31.6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18.1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rgbClr val="FF0000"/>
                          </a:solidFill>
                        </a:rPr>
                        <a:t>38.0</a:t>
                      </a:r>
                      <a:endParaRPr lang="pt-PT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8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79.8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77.8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44.2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80.5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38.0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76.2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83.0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19.3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E9B7BB-44F4-43C2-A0C4-52E4CD3B0A44}"/>
              </a:ext>
            </a:extLst>
          </p:cNvPr>
          <p:cNvSpPr txBox="1"/>
          <p:nvPr/>
        </p:nvSpPr>
        <p:spPr>
          <a:xfrm>
            <a:off x="180244" y="504952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CF01-8A1B-436E-BD1D-2353D5EA89B9}"/>
              </a:ext>
            </a:extLst>
          </p:cNvPr>
          <p:cNvSpPr txBox="1"/>
          <p:nvPr/>
        </p:nvSpPr>
        <p:spPr>
          <a:xfrm>
            <a:off x="1856644" y="5320526"/>
            <a:ext cx="1015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(*) Methods were trained on the dataset </a:t>
            </a:r>
            <a:r>
              <a:rPr lang="en-GB" sz="1200" dirty="0" err="1"/>
              <a:t>Cityshapes</a:t>
            </a:r>
            <a:r>
              <a:rPr lang="en-GB" sz="1200" dirty="0"/>
              <a:t> and evaluated on the </a:t>
            </a:r>
            <a:r>
              <a:rPr lang="en-GB" sz="1200" dirty="0" err="1"/>
              <a:t>Cityshapes’s</a:t>
            </a:r>
            <a:r>
              <a:rPr lang="en-GB" sz="1200" dirty="0"/>
              <a:t> validation set</a:t>
            </a:r>
            <a:endParaRPr lang="pt-PT" sz="12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700AB6-C8FA-4E29-B719-24A8B08E25AA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009F615-C54E-40CD-B980-4BAFD8D75EF4}"/>
              </a:ext>
            </a:extLst>
          </p:cNvPr>
          <p:cNvSpPr/>
          <p:nvPr/>
        </p:nvSpPr>
        <p:spPr>
          <a:xfrm>
            <a:off x="1572252" y="3185537"/>
            <a:ext cx="10438771" cy="1493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4BE-41C4-4937-B687-322964E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Experiments: test on </a:t>
            </a:r>
            <a:r>
              <a:rPr lang="en-GB" dirty="0" err="1"/>
              <a:t>CamVid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904614-F01D-40FB-8082-BA398BEAB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948"/>
              </p:ext>
            </p:extLst>
          </p:nvPr>
        </p:nvGraphicFramePr>
        <p:xfrm>
          <a:off x="179388" y="1260475"/>
          <a:ext cx="11833203" cy="2305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043">
                  <a:extLst>
                    <a:ext uri="{9D8B030D-6E8A-4147-A177-3AD203B41FA5}">
                      <a16:colId xmlns:a16="http://schemas.microsoft.com/office/drawing/2014/main" val="3435203395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3797528604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719794794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52260709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2014394209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2356403921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1226259328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1060984664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4222817624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2549037788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2970337065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1593794237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3393659416"/>
                    </a:ext>
                  </a:extLst>
                </a:gridCol>
                <a:gridCol w="1301044">
                  <a:extLst>
                    <a:ext uri="{9D8B030D-6E8A-4147-A177-3AD203B41FA5}">
                      <a16:colId xmlns:a16="http://schemas.microsoft.com/office/drawing/2014/main" val="3050282169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building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vegetation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sky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car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sign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road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fence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pole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sidewalk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cyclist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mIoU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987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Fully Sup.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/>
                        <a:t>DeepLab</a:t>
                      </a:r>
                      <a:r>
                        <a:rPr lang="en-GB" sz="1200" dirty="0"/>
                        <a:t> [14]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81.5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74.6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89.0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82.2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92.2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27.2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75.4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50.1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61.6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05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Dilation8 [16]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82.6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76.2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89.9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84.0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46.9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92.2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56.3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35.8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23.4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75.3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55.5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65.3</a:t>
                      </a:r>
                      <a:endParaRPr lang="pt-PT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805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66.3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55.0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61.9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73.4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37.4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82.7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41.4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23.9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9.2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57.7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14.9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47.6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475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PT" sz="1200" dirty="0"/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[0] &amp; </a:t>
                      </a:r>
                      <a:r>
                        <a:rPr lang="en-GB" sz="1200" dirty="0" err="1"/>
                        <a:t>ps-gt</a:t>
                      </a:r>
                      <a:endParaRPr lang="pt-PT" sz="120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72.3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72.6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73.1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37.4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83.9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39.9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33.2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1.2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55.5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12.8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48.8</a:t>
                      </a:r>
                      <a:endParaRPr lang="pt-PT" sz="1200" b="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67644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7CCF-D2D8-44CD-B66C-CF45EC1F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42C3-0CDE-4C4D-95D0-349A186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25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0DA9-93D6-40D3-8097-781E907D3CAA}"/>
              </a:ext>
            </a:extLst>
          </p:cNvPr>
          <p:cNvSpPr txBox="1"/>
          <p:nvPr/>
        </p:nvSpPr>
        <p:spPr>
          <a:xfrm>
            <a:off x="179387" y="3566160"/>
            <a:ext cx="118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Source: </a:t>
            </a:r>
            <a:r>
              <a:rPr lang="en-GB" sz="1200" dirty="0"/>
              <a:t>Saleh, F.S., </a:t>
            </a:r>
            <a:r>
              <a:rPr lang="en-GB" sz="1200" dirty="0" err="1"/>
              <a:t>Aliakbarian</a:t>
            </a:r>
            <a:r>
              <a:rPr lang="en-GB" sz="1200" dirty="0"/>
              <a:t>, M.S., Salzmann, M., </a:t>
            </a:r>
            <a:r>
              <a:rPr lang="en-GB" sz="1200" dirty="0" err="1"/>
              <a:t>Petersson</a:t>
            </a:r>
            <a:r>
              <a:rPr lang="en-GB" sz="1200" dirty="0"/>
              <a:t>, L., Alvarez, J.M.: Effective use of synthetic data for urban scene semantic segmentation (2018) [0]</a:t>
            </a:r>
            <a:endParaRPr lang="pt-PT" sz="12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0EFC65-969A-4E41-982A-C6D52D929750}"/>
              </a:ext>
            </a:extLst>
          </p:cNvPr>
          <p:cNvGraphicFramePr>
            <a:graphicFrameLocks noGrp="1"/>
          </p:cNvGraphicFramePr>
          <p:nvPr/>
        </p:nvGraphicFramePr>
        <p:xfrm>
          <a:off x="179387" y="5697359"/>
          <a:ext cx="256381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0">
                  <a:extLst>
                    <a:ext uri="{9D8B030D-6E8A-4147-A177-3AD203B41FA5}">
                      <a16:colId xmlns:a16="http://schemas.microsoft.com/office/drawing/2014/main" val="631917168"/>
                    </a:ext>
                  </a:extLst>
                </a:gridCol>
                <a:gridCol w="2290213">
                  <a:extLst>
                    <a:ext uri="{9D8B030D-6E8A-4147-A177-3AD203B41FA5}">
                      <a16:colId xmlns:a16="http://schemas.microsoft.com/office/drawing/2014/main" val="235906233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Background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33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Foreground classes</a:t>
                      </a:r>
                      <a:endParaRPr lang="pt-PT" sz="12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32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1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C007-2E0F-47AE-A2CA-5129D6F4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9CAB-009E-42CA-B3D9-2ADE89AD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Proposed approach outperforms the domain adaption methods</a:t>
            </a:r>
          </a:p>
          <a:p>
            <a:r>
              <a:rPr lang="en-GB" dirty="0"/>
              <a:t>Proposed approach outperformed a standard semantic segmentation network (</a:t>
            </a:r>
            <a:r>
              <a:rPr lang="en-GB" dirty="0" err="1"/>
              <a:t>DeepLab</a:t>
            </a:r>
            <a:r>
              <a:rPr lang="en-GB" dirty="0"/>
              <a:t> [14]) from synthetic data</a:t>
            </a:r>
          </a:p>
          <a:p>
            <a:r>
              <a:rPr lang="en-GB" dirty="0"/>
              <a:t>The results validated the assumption that the shape remains realistic for foreground classes between synthetic and real data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DED4-BC1C-4738-A123-0A64B1E7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9C54-4C4D-4278-8121-8343A5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67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B89F-64FB-450A-BC22-D39C4974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92EE-C591-4F7D-9399-BE92B4F1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domain adaption improve the results of the proposed method?</a:t>
            </a:r>
          </a:p>
          <a:p>
            <a:r>
              <a:rPr lang="en-GB" dirty="0"/>
              <a:t>If VEIS would have been developed within the CARLA (2017) [17] open source framework (Unreal Engine 4), could it be used for both foreground and background classes and improve performance?</a:t>
            </a:r>
          </a:p>
          <a:p>
            <a:pPr lvl="1"/>
            <a:r>
              <a:rPr lang="en-GB" dirty="0"/>
              <a:t>GTA5 was released in 2013 (RAGE-based, 2013)</a:t>
            </a:r>
          </a:p>
          <a:p>
            <a:pPr lvl="1"/>
            <a:r>
              <a:rPr lang="en-GB" dirty="0"/>
              <a:t>Unreal Engine 4 is considered as one of the most photorealistic graphic motor engines</a:t>
            </a:r>
          </a:p>
          <a:p>
            <a:pPr lvl="1"/>
            <a:r>
              <a:rPr lang="en-GB" dirty="0"/>
              <a:t>Unreal Engine 5 was released in May 2020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54AE5-B0F3-4A39-BAA6-FB69C59A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679CC-1E6A-4420-8662-B795978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650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2C4-0810-461D-97B5-C9C9894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15F9-9551-4D48-9149-8F5CA6E5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1259999"/>
            <a:ext cx="11831511" cy="5055438"/>
          </a:xfrm>
        </p:spPr>
        <p:txBody>
          <a:bodyPr>
            <a:normAutofit/>
          </a:bodyPr>
          <a:lstStyle/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[0]	Saleh, F.S., </a:t>
            </a:r>
            <a:r>
              <a:rPr lang="en-GB" sz="1400" dirty="0" err="1"/>
              <a:t>Aliakbarian</a:t>
            </a:r>
            <a:r>
              <a:rPr lang="en-GB" sz="1400" dirty="0"/>
              <a:t>, M.S., Salzmann, M., </a:t>
            </a:r>
            <a:r>
              <a:rPr lang="en-GB" sz="1400" dirty="0" err="1"/>
              <a:t>Petersson</a:t>
            </a:r>
            <a:r>
              <a:rPr lang="en-GB" sz="1400" dirty="0"/>
              <a:t>, L., Alvarez, J.M.: Effective use of synthetic data for urban scene semantic segmentation. In: European 	Conference on Computer Vision (ECCV), pp. 86–103 (2018).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3"/>
              </a:rPr>
              <a:t>10.1007/978-3-030-01216-8_6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[1]	</a:t>
            </a:r>
            <a:r>
              <a:rPr lang="en-GB" sz="1400" dirty="0" err="1"/>
              <a:t>Cordts</a:t>
            </a:r>
            <a:r>
              <a:rPr lang="en-GB" sz="1400" dirty="0"/>
              <a:t>, M., et al.: The Cityscapes dataset for semantic urban scene understanding. In: Proceedings of the IEEE Conference on Computer Vision and Pattern 	Recognition (CVPR), pp. 3213–3223 (2016).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4"/>
              </a:rPr>
              <a:t>10.1109/CVPR.2016.350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[2]	Richter, S.R., Vineet, V., Roth, S., </a:t>
            </a:r>
            <a:r>
              <a:rPr lang="en-GB" sz="1400" dirty="0" err="1"/>
              <a:t>Koltun</a:t>
            </a:r>
            <a:r>
              <a:rPr lang="en-GB" sz="1400" dirty="0"/>
              <a:t>, V.: Playing for data: ground truth from computer games. In: </a:t>
            </a:r>
            <a:r>
              <a:rPr lang="en-GB" sz="1400" dirty="0" err="1"/>
              <a:t>Leibe</a:t>
            </a:r>
            <a:r>
              <a:rPr lang="en-GB" sz="1400" dirty="0"/>
              <a:t>, B., </a:t>
            </a:r>
            <a:r>
              <a:rPr lang="en-GB" sz="1400" dirty="0" err="1"/>
              <a:t>Matas</a:t>
            </a:r>
            <a:r>
              <a:rPr lang="en-GB" sz="1400" dirty="0"/>
              <a:t>, J., </a:t>
            </a:r>
            <a:r>
              <a:rPr lang="en-GB" sz="1400" dirty="0" err="1"/>
              <a:t>Sebe</a:t>
            </a:r>
            <a:r>
              <a:rPr lang="en-GB" sz="1400" dirty="0"/>
              <a:t>, N., Welling, M. (eds.) ECCV 	2016. LNCS, vol. 9906, pp. 102–118. Springer, Cham (2016).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5"/>
              </a:rPr>
              <a:t>10.1007/978-3-319-46475-6_7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[3]	Richter, S.R., </a:t>
            </a:r>
            <a:r>
              <a:rPr lang="en-GB" sz="1400" dirty="0" err="1"/>
              <a:t>Hayder</a:t>
            </a:r>
            <a:r>
              <a:rPr lang="en-GB" sz="1400" dirty="0"/>
              <a:t>, Z., </a:t>
            </a:r>
            <a:r>
              <a:rPr lang="en-GB" sz="1400" dirty="0" err="1"/>
              <a:t>Koltun</a:t>
            </a:r>
            <a:r>
              <a:rPr lang="en-GB" sz="1400" dirty="0"/>
              <a:t>, V.: Playing for benchmarks. In: International Conference on Computer Vision (ICCV) (2017).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6"/>
              </a:rPr>
              <a:t>10.1109/ICCV.2017.243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[4]	Ros, G., </a:t>
            </a:r>
            <a:r>
              <a:rPr lang="en-GB" sz="1400" dirty="0" err="1"/>
              <a:t>Sellart</a:t>
            </a:r>
            <a:r>
              <a:rPr lang="en-GB" sz="1400" dirty="0"/>
              <a:t>, L., </a:t>
            </a:r>
            <a:r>
              <a:rPr lang="en-GB" sz="1400" dirty="0" err="1"/>
              <a:t>Materzynska</a:t>
            </a:r>
            <a:r>
              <a:rPr lang="en-GB" sz="1400" dirty="0"/>
              <a:t>, J., Vazquez, D., Lopez, A.: The SYNTHIA dataset: a large collection of synthetic images for semantic segmentation of urban 	scenes. In: The IEEE Conference on Computer Vision and Pattern Recognition (CVPR), pp. 3234–3243 (2016).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7"/>
              </a:rPr>
              <a:t>10.1109/CVPR.2016.352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[5]	</a:t>
            </a:r>
            <a:r>
              <a:rPr lang="en-GB" sz="1400" dirty="0" err="1"/>
              <a:t>Brostow</a:t>
            </a:r>
            <a:r>
              <a:rPr lang="en-GB" sz="1400" dirty="0"/>
              <a:t>, G.J., </a:t>
            </a:r>
            <a:r>
              <a:rPr lang="en-GB" sz="1400" dirty="0" err="1"/>
              <a:t>Fauqueur</a:t>
            </a:r>
            <a:r>
              <a:rPr lang="en-GB" sz="1400" dirty="0"/>
              <a:t>, J., </a:t>
            </a:r>
            <a:r>
              <a:rPr lang="en-GB" sz="1400" dirty="0" err="1"/>
              <a:t>Cipolla</a:t>
            </a:r>
            <a:r>
              <a:rPr lang="en-GB" sz="1400" dirty="0"/>
              <a:t>, R.: Semantic object classes in video: a high-definition ground truth database. Pattern Recognition Letters 30(2), 88–97 	(2009).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8"/>
              </a:rPr>
              <a:t>10.1016/j.patrec.2008.04.005</a:t>
            </a:r>
            <a:endParaRPr lang="pt-PT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pt-PT" sz="1400" dirty="0"/>
              <a:t>[6]	</a:t>
            </a:r>
            <a:r>
              <a:rPr lang="pt-PT" sz="1400" dirty="0" err="1"/>
              <a:t>Kolesnikov</a:t>
            </a:r>
            <a:r>
              <a:rPr lang="pt-PT" sz="1400" dirty="0"/>
              <a:t>, A., </a:t>
            </a:r>
            <a:r>
              <a:rPr lang="pt-PT" sz="1400" dirty="0" err="1"/>
              <a:t>Lampert</a:t>
            </a:r>
            <a:r>
              <a:rPr lang="pt-PT" sz="1400" dirty="0"/>
              <a:t>, C.H.: </a:t>
            </a:r>
            <a:r>
              <a:rPr lang="en-GB" sz="1400" dirty="0"/>
              <a:t>Seed, expand and constrain: three principles for weakly-supervised image segmentation. In: </a:t>
            </a:r>
            <a:r>
              <a:rPr lang="en-GB" sz="1400" dirty="0" err="1"/>
              <a:t>Leibe</a:t>
            </a:r>
            <a:r>
              <a:rPr lang="en-GB" sz="1400" dirty="0"/>
              <a:t> B., </a:t>
            </a:r>
            <a:r>
              <a:rPr lang="en-GB" sz="1400" dirty="0" err="1"/>
              <a:t>Matas</a:t>
            </a:r>
            <a:r>
              <a:rPr lang="en-GB" sz="1400" dirty="0"/>
              <a:t> J., </a:t>
            </a:r>
            <a:r>
              <a:rPr lang="en-GB" sz="1400" dirty="0" err="1"/>
              <a:t>Sebe</a:t>
            </a:r>
            <a:r>
              <a:rPr lang="en-GB" sz="1400" dirty="0"/>
              <a:t> N., 	Welling M. (eds) Computer Vision – ECCV 2016. Lecture Notes in Computer Science, vol 9908. Springer, Cham.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9"/>
              </a:rPr>
              <a:t>10.1007/978-3-319-46493-0_42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[7]	Dai, J., He, K., Sun, J.: </a:t>
            </a:r>
            <a:r>
              <a:rPr lang="en-GB" sz="1400" dirty="0" err="1"/>
              <a:t>BoxSup</a:t>
            </a:r>
            <a:r>
              <a:rPr lang="en-GB" sz="1400" dirty="0"/>
              <a:t>: exploiting bounding boxes to supervise convolutional networks for semantic segmentation. In: 2015 IEEE International 	Conference on Computer Vision (ICCV), pp. 1635–1643. IEEE, Santiago, Chile (2015).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10"/>
              </a:rPr>
              <a:t>10.1109/ICCV.2015.191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[8]	Bearman, A., </a:t>
            </a:r>
            <a:r>
              <a:rPr lang="en-GB" sz="1400" dirty="0" err="1"/>
              <a:t>Russakovsky</a:t>
            </a:r>
            <a:r>
              <a:rPr lang="en-GB" sz="1400" dirty="0"/>
              <a:t>, O., Ferrari, V., Fei-Fei, L.: What’s the point: semantic segmentation with point supervision. In: </a:t>
            </a:r>
            <a:r>
              <a:rPr lang="en-GB" sz="1400" dirty="0" err="1"/>
              <a:t>Leibe</a:t>
            </a:r>
            <a:r>
              <a:rPr lang="en-GB" sz="1400" dirty="0"/>
              <a:t> B., </a:t>
            </a:r>
            <a:r>
              <a:rPr lang="en-GB" sz="1400" dirty="0" err="1"/>
              <a:t>Matas</a:t>
            </a:r>
            <a:r>
              <a:rPr lang="en-GB" sz="1400" dirty="0"/>
              <a:t> J., </a:t>
            </a:r>
            <a:r>
              <a:rPr lang="en-GB" sz="1400" dirty="0" err="1"/>
              <a:t>Sebe</a:t>
            </a:r>
            <a:r>
              <a:rPr lang="en-GB" sz="1400" dirty="0"/>
              <a:t> N., 	Welling M. (eds) Computer Vision – ECCV 2016. ECCV 2016. Lecture Notes in Computer Science, vol 9911. Springer, Cham. 													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11"/>
              </a:rPr>
              <a:t>10.1007/978-3-319-46478-7_34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[9]	Pathak, D., </a:t>
            </a:r>
            <a:r>
              <a:rPr lang="en-GB" sz="1400" dirty="0" err="1"/>
              <a:t>Krähenbühl</a:t>
            </a:r>
            <a:r>
              <a:rPr lang="en-GB" sz="1400" dirty="0"/>
              <a:t>, P., Darrell, T.: Constrained convolutional neural networks for weakly supervised segmentation. In: 2015 IEEE International 	Conference on Computer Vision (ICCV), pp. 1796–1804. IEEE, Santiago, Chile (2015).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12"/>
              </a:rPr>
              <a:t>10.1109/ICCV.2015.209</a:t>
            </a:r>
            <a:br>
              <a:rPr lang="en-GB" sz="1400" dirty="0"/>
            </a:br>
            <a:r>
              <a:rPr lang="en-GB" sz="1400" dirty="0"/>
              <a:t>[10]	Saleh, F.S., </a:t>
            </a:r>
            <a:r>
              <a:rPr lang="en-GB" sz="1400" dirty="0" err="1"/>
              <a:t>Aliakbarian</a:t>
            </a:r>
            <a:r>
              <a:rPr lang="en-GB" sz="1400" dirty="0"/>
              <a:t>, M.S., Salzmann, M., </a:t>
            </a:r>
            <a:r>
              <a:rPr lang="en-GB" sz="1400" dirty="0" err="1"/>
              <a:t>Petersson</a:t>
            </a:r>
            <a:r>
              <a:rPr lang="en-GB" sz="1400" dirty="0"/>
              <a:t>, L., Alvarez, J.M.: Bringing background into the foreground: making all classes equal in weakly-	supervised video semantic segmentation. In: IEEE International Conference on Computer Vision (ICCV), pp. 2125–2135. IEEE, Venice, Italy (2017). 				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13"/>
              </a:rPr>
              <a:t>https://doi.org/10.1109/ICCV.2017.232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C1B8-D01A-4401-82DD-76FB3536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E82B-68BD-4B4A-98C0-EF5446E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61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2C4-0810-461D-97B5-C9C9894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15F9-9551-4D48-9149-8F5CA6E5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1" y="1259999"/>
            <a:ext cx="11831511" cy="5055438"/>
          </a:xfrm>
        </p:spPr>
        <p:txBody>
          <a:bodyPr>
            <a:normAutofit/>
          </a:bodyPr>
          <a:lstStyle/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[11]	Zhang, Y., David, P., Gong, B.: Curriculum domain adaptation for semantic segmentation of urban scenes. In: IEEE International Conference on Computer 	Vision (ICCV), pp. 2039–2049. IEEE, Venice, Italy (2017).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2"/>
              </a:rPr>
              <a:t>10.1109/ICCV.2017.223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[12]	Chen, Y., Li, W., Gool, L.V.: ROAD: reality oriented adaptation for semantic segmentation of urban scenes. In: 2018 IEEE/CVF Conference on Computer Vision 	and Pattern Recognition, pp. 7892–7901 (2018). IEEE, Salt Lake City, UT, USA (2018).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3"/>
              </a:rPr>
              <a:t>10.1109/CVPR.2018.00823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[13]	Hoffman, J., Tzeng, E., Park, T., Jun-Yan, Z., Isola, P., </a:t>
            </a:r>
            <a:r>
              <a:rPr lang="en-GB" sz="1400" dirty="0" err="1"/>
              <a:t>Saenko</a:t>
            </a:r>
            <a:r>
              <a:rPr lang="en-GB" sz="1400" dirty="0"/>
              <a:t>, K., </a:t>
            </a:r>
            <a:r>
              <a:rPr lang="en-GB" sz="1400" dirty="0" err="1"/>
              <a:t>Efros</a:t>
            </a:r>
            <a:r>
              <a:rPr lang="en-GB" sz="1400" dirty="0"/>
              <a:t>, A., Darrell, T.: </a:t>
            </a:r>
            <a:r>
              <a:rPr lang="fr-FR" sz="1400" dirty="0" err="1"/>
              <a:t>CyCADA</a:t>
            </a:r>
            <a:r>
              <a:rPr lang="fr-FR" sz="1400" dirty="0"/>
              <a:t>: cycle-consistent </a:t>
            </a:r>
            <a:r>
              <a:rPr lang="en-GB" sz="1400" dirty="0"/>
              <a:t>adversarial domain a</a:t>
            </a:r>
            <a:r>
              <a:rPr lang="fr-FR" sz="1400" dirty="0" err="1"/>
              <a:t>daptation</a:t>
            </a:r>
            <a:r>
              <a:rPr lang="fr-FR" sz="1400" dirty="0"/>
              <a:t>. In: </a:t>
            </a:r>
            <a:r>
              <a:rPr lang="en-GB" sz="1400" dirty="0"/>
              <a:t>Proceedings 	of the 35th International Conference on Machine Learning, PMLR 80: 1989–1998 (2018). url: </a:t>
            </a:r>
            <a:r>
              <a:rPr lang="en-GB" sz="1400" dirty="0">
                <a:hlinkClick r:id="rId4"/>
              </a:rPr>
              <a:t>arXiv:1711.03213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[14]	Chen, L., Papandreou, G., Kokkinos, I., Murphy, K., Yuille, A.L.: </a:t>
            </a:r>
            <a:r>
              <a:rPr lang="en-GB" sz="1400" dirty="0" err="1"/>
              <a:t>DeepLab</a:t>
            </a:r>
            <a:r>
              <a:rPr lang="en-GB" sz="1400" dirty="0"/>
              <a:t>: semantic image segmentation with deep convolutional nets, </a:t>
            </a:r>
            <a:r>
              <a:rPr lang="en-GB" sz="1400" dirty="0" err="1"/>
              <a:t>atrous</a:t>
            </a:r>
            <a:r>
              <a:rPr lang="en-GB" sz="1400" dirty="0"/>
              <a:t> convolution, 	and fully connected CRFs. In: IEEE Transactions on Pattern Analysis and Machine Intelligence, vol. 40, no. 4, pp. 834–848 (2018). 											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5"/>
              </a:rPr>
              <a:t>10.1109/TPAMI.2017.2699184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[15]	He, K., </a:t>
            </a:r>
            <a:r>
              <a:rPr lang="en-GB" sz="1400" dirty="0" err="1"/>
              <a:t>Gkioxari</a:t>
            </a:r>
            <a:r>
              <a:rPr lang="en-GB" sz="1400" dirty="0"/>
              <a:t>, G., </a:t>
            </a:r>
            <a:r>
              <a:rPr lang="en-GB" sz="1400" dirty="0" err="1"/>
              <a:t>Dollár</a:t>
            </a:r>
            <a:r>
              <a:rPr lang="en-GB" sz="1400" dirty="0"/>
              <a:t>, P., </a:t>
            </a:r>
            <a:r>
              <a:rPr lang="en-GB" sz="1400" dirty="0" err="1"/>
              <a:t>Girshick</a:t>
            </a:r>
            <a:r>
              <a:rPr lang="en-GB" sz="1400" dirty="0"/>
              <a:t>, R.: Mask R-CNN. In: 2017 IEEE International Conference on Computer Vision (ICCV), pp. 2980–2988. IEEE, Venice, Italy 	(2017).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6"/>
              </a:rPr>
              <a:t>10.1109/ICCV.2017.322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[16]	Yu, F., </a:t>
            </a:r>
            <a:r>
              <a:rPr lang="en-GB" sz="1400" dirty="0" err="1"/>
              <a:t>Koltun</a:t>
            </a:r>
            <a:r>
              <a:rPr lang="en-GB" sz="1400" dirty="0"/>
              <a:t>, V.: Multi-scale context aggregation by dilated convolutions. In: 4th International Conference on Learning Representations, ICLR 2016 – 	Conference Track Proceedings (2016). url: </a:t>
            </a:r>
            <a:r>
              <a:rPr lang="en-GB" sz="1400" dirty="0">
                <a:hlinkClick r:id="rId7"/>
              </a:rPr>
              <a:t>arXiv:1511.07122</a:t>
            </a:r>
            <a:endParaRPr lang="en-GB" sz="1400" dirty="0"/>
          </a:p>
          <a:p>
            <a:pPr marL="0" indent="0" defTabSz="18000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GB" sz="1400" dirty="0"/>
              <a:t>[17]	</a:t>
            </a:r>
            <a:r>
              <a:rPr lang="en-GB" sz="1400" dirty="0" err="1"/>
              <a:t>Dosovitskiy</a:t>
            </a:r>
            <a:r>
              <a:rPr lang="en-GB" sz="1400" dirty="0"/>
              <a:t>, A., Ros, G., </a:t>
            </a:r>
            <a:r>
              <a:rPr lang="en-GB" sz="1400" dirty="0" err="1"/>
              <a:t>Codevilla</a:t>
            </a:r>
            <a:r>
              <a:rPr lang="en-GB" sz="1400" dirty="0"/>
              <a:t>, F., Lopez, A., </a:t>
            </a:r>
            <a:r>
              <a:rPr lang="en-GB" sz="1400" dirty="0" err="1"/>
              <a:t>Koltun</a:t>
            </a:r>
            <a:r>
              <a:rPr lang="en-GB" sz="1400" dirty="0"/>
              <a:t>, V.: CARLA: An Open Urban Driving Simulator. In: Proceedings of the 1st Annual Conference on Robot 	Learning, PMLR 78:1–16 (2017).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dirty="0">
                <a:hlinkClick r:id="rId8"/>
              </a:rPr>
              <a:t>arXiv:1711.03938</a:t>
            </a:r>
            <a:endParaRPr lang="en-GB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C1B8-D01A-4401-82DD-76FB3536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E82B-68BD-4B4A-98C0-EF5446E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32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BCEA-4DB8-4B44-BAB0-9EDAA636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6A4-F19C-4FE8-A193-95560635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Semantic segmentation</a:t>
            </a:r>
          </a:p>
          <a:p>
            <a:pPr lvl="1"/>
            <a:r>
              <a:rPr lang="en-GB" dirty="0"/>
              <a:t>Images </a:t>
            </a:r>
            <a:r>
              <a:rPr lang="en-GB" dirty="0">
                <a:sym typeface="Wingdings" panose="05000000000000000000" pitchFamily="2" charset="2"/>
              </a:rPr>
              <a:t> Regions (limited number of classes)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The main idea is to recognise and understand what’s in the image in pixel level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Applications: robot vision, understanding, autonomous driving, healthcare</a:t>
            </a:r>
            <a:endParaRPr lang="en-GB" dirty="0"/>
          </a:p>
          <a:p>
            <a:r>
              <a:rPr lang="en-GB" dirty="0"/>
              <a:t>Deep networks have proven highly effective to perform semantic segmentation</a:t>
            </a:r>
          </a:p>
          <a:p>
            <a:endParaRPr lang="en-GB" dirty="0"/>
          </a:p>
          <a:p>
            <a:r>
              <a:rPr lang="en-GB" b="1" dirty="0"/>
              <a:t>Problem:</a:t>
            </a:r>
            <a:r>
              <a:rPr lang="en-GB" dirty="0"/>
              <a:t> deep networks require vast amounts of labelled data</a:t>
            </a:r>
          </a:p>
          <a:p>
            <a:pPr lvl="1"/>
            <a:r>
              <a:rPr lang="en-GB" dirty="0"/>
              <a:t>Pixel labelling 1 image of the Cityscapes [1] (real data) dataset takes 90min on average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3392-FEFB-4093-851F-C47A689C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645A-6109-46DB-9CE4-524073BA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25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Effective Use of Synthetic Data</a:t>
            </a:r>
            <a:br>
              <a:rPr lang="en-GB" cap="small" dirty="0"/>
            </a:br>
            <a:r>
              <a:rPr lang="en-GB" cap="small" dirty="0"/>
              <a:t>for Urban Scene Semantic Segmentation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European Conference on Computer Vision (ECCV), 2018</a:t>
            </a:r>
          </a:p>
          <a:p>
            <a:r>
              <a:rPr lang="en-GB" sz="1800" dirty="0"/>
              <a:t>F. Saleh</a:t>
            </a:r>
            <a:r>
              <a:rPr lang="en-GB" sz="1800" baseline="30000" dirty="0"/>
              <a:t>1,2</a:t>
            </a:r>
            <a:r>
              <a:rPr lang="en-GB" sz="1800" dirty="0"/>
              <a:t>, M. Aliakbarian</a:t>
            </a:r>
            <a:r>
              <a:rPr lang="en-GB" sz="1800" baseline="30000" dirty="0"/>
              <a:t>1,2,3</a:t>
            </a:r>
            <a:r>
              <a:rPr lang="en-GB" sz="1800" dirty="0"/>
              <a:t>, M. Salzmann</a:t>
            </a:r>
            <a:r>
              <a:rPr lang="en-GB" sz="1800" baseline="30000" dirty="0"/>
              <a:t>4</a:t>
            </a:r>
            <a:r>
              <a:rPr lang="en-GB" sz="1800" dirty="0"/>
              <a:t>, L. Petersson</a:t>
            </a:r>
            <a:r>
              <a:rPr lang="en-GB" sz="1800" baseline="30000" dirty="0"/>
              <a:t>2</a:t>
            </a:r>
            <a:r>
              <a:rPr lang="en-GB" sz="1800" dirty="0"/>
              <a:t>, J. Alvarez</a:t>
            </a:r>
            <a:r>
              <a:rPr lang="en-GB" sz="1800" baseline="30000" dirty="0"/>
              <a:t>5</a:t>
            </a:r>
          </a:p>
          <a:p>
            <a:r>
              <a:rPr lang="en-GB" sz="1800" dirty="0"/>
              <a:t>{</a:t>
            </a:r>
            <a:r>
              <a:rPr lang="en-GB" sz="1800" baseline="30000" dirty="0"/>
              <a:t>1</a:t>
            </a:r>
            <a:r>
              <a:rPr lang="en-GB" sz="1800" dirty="0"/>
              <a:t>ANU, </a:t>
            </a:r>
            <a:r>
              <a:rPr lang="en-GB" sz="1800" baseline="30000" dirty="0"/>
              <a:t>2</a:t>
            </a:r>
            <a:r>
              <a:rPr lang="en-GB" sz="1800" dirty="0"/>
              <a:t>Data61-CSIRO, </a:t>
            </a:r>
            <a:r>
              <a:rPr lang="en-GB" sz="1800" baseline="30000" dirty="0"/>
              <a:t>3</a:t>
            </a:r>
            <a:r>
              <a:rPr lang="en-GB" sz="1800" dirty="0"/>
              <a:t>ACRV}, Canberra, Australia</a:t>
            </a:r>
          </a:p>
          <a:p>
            <a:r>
              <a:rPr lang="en-GB" sz="1800" baseline="30000" dirty="0"/>
              <a:t>4</a:t>
            </a:r>
            <a:r>
              <a:rPr lang="en-GB" sz="1800" dirty="0"/>
              <a:t>CVLab, EPFL, Lausanne, Switzerland</a:t>
            </a:r>
          </a:p>
          <a:p>
            <a:r>
              <a:rPr lang="en-GB" sz="1800" baseline="30000" dirty="0"/>
              <a:t>5</a:t>
            </a:r>
            <a:r>
              <a:rPr lang="en-GB" sz="1800" dirty="0"/>
              <a:t>NVIDIA, Santa Clara, USA</a:t>
            </a:r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2"/>
              </a:rPr>
              <a:t>up201503004</a:t>
            </a:r>
            <a:r>
              <a:rPr lang="en-GB" sz="2000" dirty="0"/>
              <a:t>)	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205716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[6]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Seed, Expand and Constrain (SEC)</a:t>
            </a:r>
          </a:p>
          <a:p>
            <a:pPr lvl="1"/>
            <a:r>
              <a:rPr lang="en-GB" dirty="0"/>
              <a:t>Deep Convolution Neural Network (DCNN) with proposed loss functions for training</a:t>
            </a:r>
          </a:p>
          <a:p>
            <a:pPr lvl="1"/>
            <a:r>
              <a:rPr lang="en-GB" dirty="0"/>
              <a:t>Use of a per-image annotation</a:t>
            </a:r>
          </a:p>
          <a:p>
            <a:endParaRPr lang="en-GB" dirty="0"/>
          </a:p>
          <a:p>
            <a:r>
              <a:rPr lang="en-GB" dirty="0"/>
              <a:t>Seeding loss function to match localization of the objects</a:t>
            </a:r>
          </a:p>
          <a:p>
            <a:pPr lvl="1"/>
            <a:r>
              <a:rPr lang="en-GB" dirty="0"/>
              <a:t>Generation of reliable object localization seeds (e.g., </a:t>
            </a:r>
            <a:r>
              <a:rPr lang="en-GB" dirty="0" err="1"/>
              <a:t>AlexNet</a:t>
            </a:r>
            <a:r>
              <a:rPr lang="en-GB" dirty="0"/>
              <a:t> or VGG)</a:t>
            </a:r>
          </a:p>
          <a:p>
            <a:pPr lvl="1"/>
            <a:r>
              <a:rPr lang="en-GB" dirty="0"/>
              <a:t>Agnostic about the rest of the image (at this stage, the extension of the object does not matter)</a:t>
            </a:r>
          </a:p>
          <a:p>
            <a:r>
              <a:rPr lang="en-GB" dirty="0"/>
              <a:t>Global weighted rank pooling that is leverage by expansion loss to expand the object seeds to regions of a reasonable size</a:t>
            </a:r>
          </a:p>
          <a:p>
            <a:r>
              <a:rPr lang="en-GB" dirty="0"/>
              <a:t>Constrain-to-boundary loss to alleviate the problem of imprecise boundaries at training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701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Work: Weakly-Supervised SS [6]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32</a:t>
            </a:fld>
            <a:endParaRPr lang="pt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955DDF-629E-42FA-800A-D236384C71B1}"/>
              </a:ext>
            </a:extLst>
          </p:cNvPr>
          <p:cNvGrpSpPr/>
          <p:nvPr/>
        </p:nvGrpSpPr>
        <p:grpSpPr>
          <a:xfrm>
            <a:off x="1859966" y="1841081"/>
            <a:ext cx="8470602" cy="3175837"/>
            <a:chOff x="1859965" y="1259999"/>
            <a:chExt cx="8470602" cy="3175837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04C4EE7-E01F-4E36-97FB-23F9680BC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965" y="1259999"/>
              <a:ext cx="8470602" cy="271417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12CB4C-C301-4F86-8108-915A63696982}"/>
                </a:ext>
              </a:extLst>
            </p:cNvPr>
            <p:cNvSpPr txBox="1"/>
            <p:nvPr/>
          </p:nvSpPr>
          <p:spPr>
            <a:xfrm>
              <a:off x="1859965" y="3974171"/>
              <a:ext cx="677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Kolesnikov, A., Lampert, C.H.: Seed, expand and constrain: three principles for weakly-supervised image segmentation (2016) [6]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001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[7]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BoxSup</a:t>
            </a:r>
            <a:endParaRPr lang="en-GB" b="1" dirty="0"/>
          </a:p>
          <a:p>
            <a:pPr lvl="1"/>
            <a:r>
              <a:rPr lang="en-GB" dirty="0"/>
              <a:t>Requires only bounding box annotations</a:t>
            </a:r>
          </a:p>
          <a:p>
            <a:pPr lvl="1"/>
            <a:r>
              <a:rPr lang="en-GB" dirty="0"/>
              <a:t>Iterates between automatically generating region proposals + training convolution networks</a:t>
            </a:r>
          </a:p>
          <a:p>
            <a:endParaRPr lang="en-GB" dirty="0"/>
          </a:p>
          <a:p>
            <a:r>
              <a:rPr lang="en-GB" dirty="0"/>
              <a:t>Generating region proposals</a:t>
            </a:r>
          </a:p>
          <a:p>
            <a:pPr lvl="1"/>
            <a:r>
              <a:rPr lang="en-GB" dirty="0"/>
              <a:t>Usually, these methods have high recall rates</a:t>
            </a:r>
          </a:p>
          <a:p>
            <a:pPr lvl="1"/>
            <a:r>
              <a:rPr lang="en-GB" dirty="0"/>
              <a:t>Generate candidates of greater variance </a:t>
            </a:r>
            <a:r>
              <a:rPr lang="en-GB" dirty="0">
                <a:sym typeface="Wingdings" panose="05000000000000000000" pitchFamily="2" charset="2"/>
              </a:rPr>
              <a:t> provides a kind of data augmentation for network training</a:t>
            </a:r>
          </a:p>
          <a:p>
            <a:r>
              <a:rPr lang="en-GB" dirty="0">
                <a:sym typeface="Wingdings" panose="05000000000000000000" pitchFamily="2" charset="2"/>
              </a:rPr>
              <a:t>Deep Convolutional Neural Networks (DCNN)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Candidate segments are used to pick better candidates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Semantic features learned by the network are used to pick better candidates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47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[7]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34</a:t>
            </a:fld>
            <a:endParaRPr lang="pt-PT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9F482-84AF-4762-83B7-51125E6F6D1C}"/>
              </a:ext>
            </a:extLst>
          </p:cNvPr>
          <p:cNvGrpSpPr/>
          <p:nvPr/>
        </p:nvGrpSpPr>
        <p:grpSpPr>
          <a:xfrm>
            <a:off x="1775267" y="1628216"/>
            <a:ext cx="8640000" cy="3601567"/>
            <a:chOff x="1775267" y="1260002"/>
            <a:chExt cx="8640000" cy="3601567"/>
          </a:xfrm>
        </p:grpSpPr>
        <p:pic>
          <p:nvPicPr>
            <p:cNvPr id="12" name="Picture 11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E1E37460-40E5-43CF-85E0-2BFFEDA37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267" y="1260002"/>
              <a:ext cx="8640000" cy="31399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37759B-0827-4AB1-ABCA-05D92D5CDA00}"/>
                </a:ext>
              </a:extLst>
            </p:cNvPr>
            <p:cNvSpPr txBox="1"/>
            <p:nvPr/>
          </p:nvSpPr>
          <p:spPr>
            <a:xfrm>
              <a:off x="1775267" y="4399904"/>
              <a:ext cx="592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Dai, J., He, K., Sun, J.: </a:t>
              </a:r>
              <a:r>
                <a:rPr lang="en-GB" sz="1200" dirty="0" err="1"/>
                <a:t>BoxSup</a:t>
              </a:r>
              <a:r>
                <a:rPr lang="en-GB" sz="1200" dirty="0"/>
                <a:t>: exploiting bounding boxes to supervise convolutional networks for semantic segmentation (2015) [7]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674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[8]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Semantic Segmentation with Point Supervision</a:t>
            </a:r>
          </a:p>
          <a:p>
            <a:pPr lvl="1"/>
            <a:r>
              <a:rPr lang="en-GB" dirty="0"/>
              <a:t>Require point annotation for the objects in the foreground (1 point / object class)</a:t>
            </a:r>
          </a:p>
          <a:p>
            <a:endParaRPr lang="en-GB" dirty="0"/>
          </a:p>
          <a:p>
            <a:r>
              <a:rPr lang="en-GB" dirty="0" err="1"/>
              <a:t>Objectness</a:t>
            </a:r>
            <a:r>
              <a:rPr lang="en-GB" dirty="0"/>
              <a:t> Prior</a:t>
            </a:r>
          </a:p>
          <a:p>
            <a:pPr lvl="1"/>
            <a:r>
              <a:rPr lang="en-GB" dirty="0"/>
              <a:t>Inferring the spatial extent of the objects</a:t>
            </a:r>
          </a:p>
          <a:p>
            <a:pPr lvl="1"/>
            <a:r>
              <a:rPr lang="en-GB" dirty="0"/>
              <a:t>Provides a probability for whether each pixel belong to any foreground class as opposed to background</a:t>
            </a:r>
          </a:p>
          <a:p>
            <a:r>
              <a:rPr lang="en-GB" dirty="0"/>
              <a:t>Point-level supervision</a:t>
            </a:r>
          </a:p>
          <a:p>
            <a:pPr lvl="1"/>
            <a:r>
              <a:rPr lang="en-GB" dirty="0"/>
              <a:t>1. Ask the user to either determine that the class is not present or to point to one object instance</a:t>
            </a:r>
          </a:p>
          <a:p>
            <a:pPr lvl="1"/>
            <a:r>
              <a:rPr lang="en-GB" dirty="0"/>
              <a:t>2. Ask multiple annotators to do the same task as 1. and set a confidence coefficient of the annotator’s accuracy that provided the point</a:t>
            </a:r>
          </a:p>
          <a:p>
            <a:pPr lvl="1"/>
            <a:r>
              <a:rPr lang="en-GB" dirty="0"/>
              <a:t>3. Ask the annotator(s) to point every instance of the classes in the image and compute the order of the points</a:t>
            </a:r>
          </a:p>
          <a:p>
            <a:pPr lvl="1"/>
            <a:r>
              <a:rPr lang="en-GB" dirty="0"/>
              <a:t>Goal: the first points is more likely to correspond to the largest object instant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275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[8]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36</a:t>
            </a:fld>
            <a:endParaRPr lang="pt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967467-89E8-49F8-86AF-31C29BEB8E08}"/>
              </a:ext>
            </a:extLst>
          </p:cNvPr>
          <p:cNvGrpSpPr/>
          <p:nvPr/>
        </p:nvGrpSpPr>
        <p:grpSpPr>
          <a:xfrm>
            <a:off x="2591906" y="1542167"/>
            <a:ext cx="7006722" cy="3773666"/>
            <a:chOff x="2591905" y="1254260"/>
            <a:chExt cx="7006722" cy="3773666"/>
          </a:xfrm>
        </p:grpSpPr>
        <p:pic>
          <p:nvPicPr>
            <p:cNvPr id="8" name="Picture 7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482D3FD-9415-41CC-A9DA-456695C5C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05" y="1254260"/>
              <a:ext cx="7006722" cy="33120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7A6399-3B36-4C60-8DEE-76BF5B821130}"/>
                </a:ext>
              </a:extLst>
            </p:cNvPr>
            <p:cNvSpPr txBox="1"/>
            <p:nvPr/>
          </p:nvSpPr>
          <p:spPr>
            <a:xfrm>
              <a:off x="2591905" y="4566261"/>
              <a:ext cx="5189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Bearman, A., </a:t>
              </a:r>
              <a:r>
                <a:rPr lang="en-GB" sz="1200" dirty="0" err="1"/>
                <a:t>Russakovsky</a:t>
              </a:r>
              <a:r>
                <a:rPr lang="en-GB" sz="1200" dirty="0"/>
                <a:t>, O., Ferrari, V., Fei-Fei, L.: What’s the point: semantic segmentation with point supervision (2016) [8]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2504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[9]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Constrained Convolutional Neural Network (CCNN)</a:t>
            </a:r>
          </a:p>
          <a:p>
            <a:pPr lvl="1"/>
            <a:r>
              <a:rPr lang="en-GB" dirty="0"/>
              <a:t>Optimises any set of linear constraints on the output space (i.e., predicted label distribution) of a CNN</a:t>
            </a:r>
          </a:p>
          <a:p>
            <a:endParaRPr lang="en-GB" dirty="0"/>
          </a:p>
          <a:p>
            <a:r>
              <a:rPr lang="en-GB" dirty="0"/>
              <a:t>Linear constraints</a:t>
            </a:r>
          </a:p>
          <a:p>
            <a:pPr lvl="1"/>
            <a:r>
              <a:rPr lang="en-GB" dirty="0"/>
              <a:t>Can describe the existence and expected distribution of labels from image-level tags</a:t>
            </a:r>
          </a:p>
          <a:p>
            <a:pPr lvl="1"/>
            <a:r>
              <a:rPr lang="en-GB" dirty="0"/>
              <a:t>Example: if a car is present in an image, a certain number of pixels should be labelled as car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6244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[9]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38</a:t>
            </a:fld>
            <a:endParaRPr lang="pt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EAD52-9F47-4A71-BA18-CE061948E686}"/>
              </a:ext>
            </a:extLst>
          </p:cNvPr>
          <p:cNvGrpSpPr/>
          <p:nvPr/>
        </p:nvGrpSpPr>
        <p:grpSpPr>
          <a:xfrm>
            <a:off x="3956374" y="1462540"/>
            <a:ext cx="4277783" cy="3932920"/>
            <a:chOff x="3956374" y="1259999"/>
            <a:chExt cx="4277783" cy="3932920"/>
          </a:xfrm>
        </p:grpSpPr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544552FF-ACD6-4978-B2AF-3ECDCE3EE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374" y="1259999"/>
              <a:ext cx="4277783" cy="32865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B8E78-94C7-43B1-967E-F555F620BBCD}"/>
                </a:ext>
              </a:extLst>
            </p:cNvPr>
            <p:cNvSpPr txBox="1"/>
            <p:nvPr/>
          </p:nvSpPr>
          <p:spPr>
            <a:xfrm>
              <a:off x="3956374" y="4546588"/>
              <a:ext cx="427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Pathak, D., </a:t>
              </a:r>
              <a:r>
                <a:rPr lang="en-GB" sz="1200" dirty="0" err="1"/>
                <a:t>Krähenbühl</a:t>
              </a:r>
              <a:r>
                <a:rPr lang="en-GB" sz="1200" dirty="0"/>
                <a:t>, P., Darrell, T.: Constrained convolutional neural networks for weakly supervised segmentation (2015) [9]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7362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– </a:t>
            </a:r>
            <a:r>
              <a:rPr lang="en-GB" dirty="0" err="1"/>
              <a:t>Fore+Back</a:t>
            </a:r>
            <a:r>
              <a:rPr lang="en-GB" dirty="0"/>
              <a:t> [10]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Weakly-supervised video semantic segmentation</a:t>
            </a:r>
          </a:p>
          <a:p>
            <a:pPr lvl="1"/>
            <a:r>
              <a:rPr lang="en-GB" dirty="0"/>
              <a:t>Does not require pixel-level annotations</a:t>
            </a:r>
          </a:p>
          <a:p>
            <a:pPr lvl="1"/>
            <a:r>
              <a:rPr lang="en-GB" dirty="0"/>
              <a:t>Relies on class-dependent heatmaps obtained from classifiers trained for image-level recognition</a:t>
            </a:r>
          </a:p>
          <a:p>
            <a:pPr lvl="1"/>
            <a:r>
              <a:rPr lang="en-GB" dirty="0"/>
              <a:t>Treats all classes, foreground and background ones, equally</a:t>
            </a:r>
          </a:p>
          <a:p>
            <a:endParaRPr lang="en-GB" dirty="0"/>
          </a:p>
          <a:p>
            <a:r>
              <a:rPr lang="en-GB" dirty="0"/>
              <a:t>Two-stream deep network</a:t>
            </a:r>
          </a:p>
          <a:p>
            <a:pPr lvl="1"/>
            <a:r>
              <a:rPr lang="en-GB" dirty="0"/>
              <a:t>Jointly leverages appearance and motion</a:t>
            </a:r>
          </a:p>
          <a:p>
            <a:pPr lvl="1"/>
            <a:r>
              <a:rPr lang="en-GB" dirty="0"/>
              <a:t>Early fusion: learns to combinate the spatial and temporal information into a </a:t>
            </a:r>
            <a:r>
              <a:rPr lang="en-GB" dirty="0" err="1"/>
              <a:t>spatio</a:t>
            </a:r>
            <a:r>
              <a:rPr lang="en-GB" dirty="0"/>
              <a:t>-temporal stream</a:t>
            </a:r>
          </a:p>
          <a:p>
            <a:pPr lvl="1"/>
            <a:r>
              <a:rPr lang="en-GB" dirty="0"/>
              <a:t>Late fusion: leveraging the valuable semantic information of the spatial stream to merge it with the </a:t>
            </a:r>
            <a:r>
              <a:rPr lang="en-GB" dirty="0" err="1"/>
              <a:t>spatio</a:t>
            </a:r>
            <a:r>
              <a:rPr lang="en-GB" dirty="0"/>
              <a:t>-temporal one for final prediction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86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EE1-D91D-438A-8472-6BA26643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Motivation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4E92-EEA4-4C25-A5F8-A00B21EA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Advances on computer graphics allow the generation of synthetic datasets</a:t>
            </a:r>
          </a:p>
          <a:p>
            <a:pPr lvl="1"/>
            <a:r>
              <a:rPr lang="en-GB" dirty="0"/>
              <a:t>Datasets such as GTA5 [2], VYPER [3] or SYNTHIA [4]</a:t>
            </a:r>
          </a:p>
          <a:p>
            <a:endParaRPr lang="en-GB" dirty="0"/>
          </a:p>
          <a:p>
            <a:r>
              <a:rPr lang="en-GB" dirty="0"/>
              <a:t>Domain adaptation methods require the access to large sets of real data (even though unsupervised)</a:t>
            </a:r>
          </a:p>
          <a:p>
            <a:pPr lvl="1"/>
            <a:r>
              <a:rPr lang="en-GB" dirty="0"/>
              <a:t>Account the domain shift between real and synthetic data</a:t>
            </a:r>
          </a:p>
          <a:p>
            <a:pPr lvl="1"/>
            <a:r>
              <a:rPr lang="en-GB" dirty="0"/>
              <a:t>Cannot deploy a model trained off-line on synthetic data in a new real-world environment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0326-0DD9-4235-84D8-C580630B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7C6F-4EB3-4DF7-AC8C-7EC93813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92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SS – </a:t>
            </a:r>
            <a:r>
              <a:rPr lang="en-GB" dirty="0" err="1"/>
              <a:t>Fore+Back</a:t>
            </a:r>
            <a:r>
              <a:rPr lang="en-GB" dirty="0"/>
              <a:t> [10]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40</a:t>
            </a:fld>
            <a:endParaRPr lang="pt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03AC4E-076C-4A44-8578-C74527EF3D49}"/>
              </a:ext>
            </a:extLst>
          </p:cNvPr>
          <p:cNvGrpSpPr/>
          <p:nvPr/>
        </p:nvGrpSpPr>
        <p:grpSpPr>
          <a:xfrm>
            <a:off x="1318238" y="1294710"/>
            <a:ext cx="9554055" cy="4799667"/>
            <a:chOff x="1318236" y="1259999"/>
            <a:chExt cx="9554055" cy="4799667"/>
          </a:xfrm>
        </p:grpSpPr>
        <p:pic>
          <p:nvPicPr>
            <p:cNvPr id="8" name="Picture 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CFF6B2-B418-46AA-BB2F-FFDA81B9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487" y="1259999"/>
              <a:ext cx="4193555" cy="1666189"/>
            </a:xfrm>
            <a:prstGeom prst="rect">
              <a:avLst/>
            </a:prstGeom>
          </p:spPr>
        </p:pic>
        <p:pic>
          <p:nvPicPr>
            <p:cNvPr id="10" name="Picture 9" descr="Box and whisker chart&#10;&#10;Description automatically generated with medium confidence">
              <a:extLst>
                <a:ext uri="{FF2B5EF4-FFF2-40B4-BE49-F238E27FC236}">
                  <a16:creationId xmlns:a16="http://schemas.microsoft.com/office/drawing/2014/main" id="{70023A85-4684-497C-A1F1-07B1594C6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236" y="3034718"/>
              <a:ext cx="9554055" cy="256328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86826A-7662-40E5-8098-812DCD31E3FC}"/>
                </a:ext>
              </a:extLst>
            </p:cNvPr>
            <p:cNvSpPr txBox="1"/>
            <p:nvPr/>
          </p:nvSpPr>
          <p:spPr>
            <a:xfrm>
              <a:off x="1318236" y="5598001"/>
              <a:ext cx="955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Saleh, F.S., </a:t>
              </a:r>
              <a:r>
                <a:rPr lang="en-GB" sz="1200" dirty="0" err="1"/>
                <a:t>Aliakbarian</a:t>
              </a:r>
              <a:r>
                <a:rPr lang="en-GB" sz="1200" dirty="0"/>
                <a:t>, M.S., Salzmann, M., </a:t>
              </a:r>
              <a:r>
                <a:rPr lang="en-GB" sz="1200" dirty="0" err="1"/>
                <a:t>Petersson</a:t>
              </a:r>
              <a:r>
                <a:rPr lang="en-GB" sz="1200" dirty="0"/>
                <a:t>, L., Alvarez, J.M.: Bringing background into the foreground: making all classes equal in weakly-supervised video semantic segmentation (2017) [10]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107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 – Domain Adaptation [11]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Curriculum-style domain adaptation</a:t>
            </a:r>
          </a:p>
          <a:p>
            <a:pPr lvl="1"/>
            <a:r>
              <a:rPr lang="en-GB" dirty="0"/>
              <a:t>Begins with the easy tasks (suffer less due to domain discrepancy) to gain some high-level proprieties</a:t>
            </a:r>
          </a:p>
          <a:p>
            <a:pPr lvl="1"/>
            <a:r>
              <a:rPr lang="en-GB" dirty="0"/>
              <a:t>Then, had task: predictions over the target image are forced to follow those necessary properties as possible</a:t>
            </a:r>
          </a:p>
          <a:p>
            <a:endParaRPr lang="en-GB" dirty="0"/>
          </a:p>
          <a:p>
            <a:r>
              <a:rPr lang="en-GB" dirty="0"/>
              <a:t>Urban traffic scene images have strong idiosyncrasies</a:t>
            </a:r>
          </a:p>
          <a:p>
            <a:pPr lvl="1"/>
            <a:r>
              <a:rPr lang="en-GB" dirty="0"/>
              <a:t>E.g., the size and spatial relations of buildings, streets, cars, etc.</a:t>
            </a:r>
          </a:p>
          <a:p>
            <a:r>
              <a:rPr lang="en-GB" dirty="0"/>
              <a:t>Structured output in semantic segmentation enables convenient posterior regularization</a:t>
            </a:r>
          </a:p>
          <a:p>
            <a:pPr lvl="1"/>
            <a:r>
              <a:rPr lang="en-GB" dirty="0"/>
              <a:t>Express structural constraints in latent variables (variables that are not directly observed, only inferred)  arising from prior knowledge and indirect supervision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689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 – Domain Adaptation [11]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42</a:t>
            </a:fld>
            <a:endParaRPr lang="pt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BB381D-FD2D-4A92-95DA-C3B5E7B19FDB}"/>
              </a:ext>
            </a:extLst>
          </p:cNvPr>
          <p:cNvGrpSpPr/>
          <p:nvPr/>
        </p:nvGrpSpPr>
        <p:grpSpPr>
          <a:xfrm>
            <a:off x="3620909" y="1429884"/>
            <a:ext cx="4948713" cy="4535666"/>
            <a:chOff x="3620909" y="1259999"/>
            <a:chExt cx="4948713" cy="45356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00FEDA-E317-41B0-AD7D-19667C54B77F}"/>
                </a:ext>
              </a:extLst>
            </p:cNvPr>
            <p:cNvSpPr txBox="1"/>
            <p:nvPr/>
          </p:nvSpPr>
          <p:spPr>
            <a:xfrm>
              <a:off x="3620909" y="5334000"/>
              <a:ext cx="494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Zhang, Y., David, P., Gong, B.: Curriculum domain adaptation for semantic segmentation of urban scenes (2017) [11]</a:t>
              </a:r>
              <a:endParaRPr lang="pt-PT" sz="1200" dirty="0"/>
            </a:p>
          </p:txBody>
        </p:sp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9E763A29-226F-40BC-8ED7-A79042E1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909" y="1259999"/>
              <a:ext cx="4948713" cy="407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280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 – Domain Adaptation [12]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ROAD: Reality Oriented Adaptation</a:t>
            </a:r>
          </a:p>
          <a:p>
            <a:pPr lvl="1"/>
            <a:r>
              <a:rPr lang="en-GB" dirty="0"/>
              <a:t>Target guided distillation approach to learn the real image style</a:t>
            </a:r>
          </a:p>
          <a:p>
            <a:pPr lvl="1"/>
            <a:r>
              <a:rPr lang="en-GB" dirty="0"/>
              <a:t>Spatial-aware adaptation scheme to effectively align the distribution of two domains</a:t>
            </a:r>
          </a:p>
          <a:p>
            <a:endParaRPr lang="en-GB" dirty="0"/>
          </a:p>
          <a:p>
            <a:r>
              <a:rPr lang="en-GB" dirty="0"/>
              <a:t>Real style orientation</a:t>
            </a:r>
          </a:p>
          <a:p>
            <a:pPr lvl="1"/>
            <a:r>
              <a:rPr lang="en-GB" dirty="0"/>
              <a:t>Use target real images to imitate a pretrained real style model</a:t>
            </a:r>
          </a:p>
          <a:p>
            <a:pPr lvl="1"/>
            <a:r>
              <a:rPr lang="en-GB" dirty="0"/>
              <a:t>Model distillation to enforce the output from segmentation model similar with the output of a pretrained model</a:t>
            </a:r>
          </a:p>
          <a:p>
            <a:r>
              <a:rPr lang="en-GB" dirty="0"/>
              <a:t>Real distribution orientation</a:t>
            </a:r>
          </a:p>
          <a:p>
            <a:pPr lvl="1"/>
            <a:r>
              <a:rPr lang="en-GB" dirty="0"/>
              <a:t>Exploit the intrinsic geometry information presented in urban scene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444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 – Domain Adaptation [12]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44</a:t>
            </a:fld>
            <a:endParaRPr lang="pt-P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035062-C756-4A07-BEF6-519946394BEB}"/>
              </a:ext>
            </a:extLst>
          </p:cNvPr>
          <p:cNvGrpSpPr/>
          <p:nvPr/>
        </p:nvGrpSpPr>
        <p:grpSpPr>
          <a:xfrm>
            <a:off x="1563247" y="2096700"/>
            <a:ext cx="9064037" cy="2664599"/>
            <a:chOff x="1563247" y="1260001"/>
            <a:chExt cx="9064037" cy="26645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9A3B9C-D6AF-4FDE-AEFA-F8693E05FB6E}"/>
                </a:ext>
              </a:extLst>
            </p:cNvPr>
            <p:cNvSpPr txBox="1"/>
            <p:nvPr/>
          </p:nvSpPr>
          <p:spPr>
            <a:xfrm>
              <a:off x="1563247" y="3647601"/>
              <a:ext cx="9064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Chen, Y., Li, W., Gool, L.V.: ROAD: reality oriented adaptation for semantic segmentation of urban scenes (2018) [12]</a:t>
              </a:r>
              <a:endParaRPr lang="pt-PT" sz="1200" dirty="0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E5A55004-9535-45A5-88C4-D3ABA89C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3247" y="1260001"/>
              <a:ext cx="9064037" cy="238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143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 – Domain Adaptation [13]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0D4-93B4-4BD6-B395-BC5FA122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CyCADA</a:t>
            </a:r>
            <a:r>
              <a:rPr lang="en-GB" b="1" dirty="0"/>
              <a:t>: Cycle-Consistent Adversarial Domain Adaptation</a:t>
            </a:r>
          </a:p>
          <a:p>
            <a:pPr lvl="1"/>
            <a:r>
              <a:rPr lang="en-GB" dirty="0"/>
              <a:t>Adapts representations at both pixel-level and feature-level</a:t>
            </a:r>
          </a:p>
          <a:p>
            <a:pPr lvl="1"/>
            <a:r>
              <a:rPr lang="en-GB" dirty="0"/>
              <a:t>Enforces local and global structural consistency through pixel cycle-consistency and semantic losses</a:t>
            </a:r>
          </a:p>
          <a:p>
            <a:endParaRPr lang="en-GB" dirty="0"/>
          </a:p>
          <a:p>
            <a:r>
              <a:rPr lang="en-GB" dirty="0"/>
              <a:t>Reconstruction (cycle-consistency) loss</a:t>
            </a:r>
          </a:p>
          <a:p>
            <a:pPr lvl="1"/>
            <a:r>
              <a:rPr lang="en-GB" dirty="0"/>
              <a:t>Encourages the cross-domain transformation to preserve local structural information</a:t>
            </a:r>
          </a:p>
          <a:p>
            <a:r>
              <a:rPr lang="en-GB" dirty="0"/>
              <a:t>Semantic loss</a:t>
            </a:r>
          </a:p>
          <a:p>
            <a:pPr lvl="1"/>
            <a:r>
              <a:rPr lang="en-GB" dirty="0"/>
              <a:t>Enforces semantic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923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878-D906-46FE-934F-E2867C5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Synthetic Data – Domain Adaptation [13]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66D5-08C0-4646-9206-22771BD0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BC7E-68AE-4EEF-A376-01BD0C59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46</a:t>
            </a:fld>
            <a:endParaRPr lang="pt-P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6533B2-B67A-4B45-9832-E4921A88ED8E}"/>
              </a:ext>
            </a:extLst>
          </p:cNvPr>
          <p:cNvGrpSpPr/>
          <p:nvPr/>
        </p:nvGrpSpPr>
        <p:grpSpPr>
          <a:xfrm>
            <a:off x="1599466" y="1683692"/>
            <a:ext cx="8991600" cy="3490615"/>
            <a:chOff x="1599466" y="1260001"/>
            <a:chExt cx="8991600" cy="34906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EF2E9-2A2C-496A-AAE4-5F5F94D82635}"/>
                </a:ext>
              </a:extLst>
            </p:cNvPr>
            <p:cNvSpPr txBox="1"/>
            <p:nvPr/>
          </p:nvSpPr>
          <p:spPr>
            <a:xfrm>
              <a:off x="1599466" y="4288951"/>
              <a:ext cx="8971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Hoffman, J., Tzeng, E., Park, T., Jun-Yan, Z., Isola, P., </a:t>
              </a:r>
              <a:r>
                <a:rPr lang="en-GB" sz="1200" dirty="0" err="1"/>
                <a:t>Saenko</a:t>
              </a:r>
              <a:r>
                <a:rPr lang="en-GB" sz="1200" dirty="0"/>
                <a:t>, K., </a:t>
              </a:r>
              <a:r>
                <a:rPr lang="en-GB" sz="1200" dirty="0" err="1"/>
                <a:t>Efros</a:t>
              </a:r>
              <a:r>
                <a:rPr lang="en-GB" sz="1200" dirty="0"/>
                <a:t>, A., Darrell, T.: </a:t>
              </a:r>
              <a:r>
                <a:rPr lang="fr-FR" sz="1200" dirty="0" err="1"/>
                <a:t>CyCADA</a:t>
              </a:r>
              <a:r>
                <a:rPr lang="fr-FR" sz="1200" dirty="0"/>
                <a:t>: cycle-consistent </a:t>
              </a:r>
              <a:r>
                <a:rPr lang="en-GB" sz="1200" dirty="0"/>
                <a:t>adversarial domain a</a:t>
              </a:r>
              <a:r>
                <a:rPr lang="fr-FR" sz="1200" dirty="0" err="1"/>
                <a:t>daptation</a:t>
              </a:r>
              <a:r>
                <a:rPr lang="en-GB" sz="1200" dirty="0"/>
                <a:t> (2018) [13]</a:t>
              </a:r>
              <a:endParaRPr lang="pt-PT" sz="12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ECE1DC-6E08-4259-84FB-3E16E97C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466" y="1260001"/>
              <a:ext cx="89916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170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E12F-9657-49AD-B85D-1841D0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</a:t>
            </a:r>
            <a:r>
              <a:rPr lang="en-GB" dirty="0" err="1"/>
              <a:t>DeepLab</a:t>
            </a:r>
            <a:r>
              <a:rPr lang="en-GB" dirty="0"/>
              <a:t> [14]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C47-594B-4D5C-A643-8FFCA436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Semantic image segmentation with deep learning</a:t>
            </a:r>
          </a:p>
          <a:p>
            <a:pPr lvl="1"/>
            <a:r>
              <a:rPr lang="en-GB" dirty="0"/>
              <a:t>Convolution with </a:t>
            </a:r>
            <a:r>
              <a:rPr lang="en-GB" dirty="0" err="1"/>
              <a:t>upsampled</a:t>
            </a:r>
            <a:r>
              <a:rPr lang="en-GB" dirty="0"/>
              <a:t> filters</a:t>
            </a:r>
          </a:p>
          <a:p>
            <a:pPr lvl="1"/>
            <a:r>
              <a:rPr lang="en-GB" dirty="0" err="1"/>
              <a:t>Atrous</a:t>
            </a:r>
            <a:r>
              <a:rPr lang="en-GB" dirty="0"/>
              <a:t> convolution allow to explicitly control the resolution at which feature responses are computed within DCNN</a:t>
            </a:r>
          </a:p>
          <a:p>
            <a:pPr lvl="1"/>
            <a:r>
              <a:rPr lang="en-GB" dirty="0" err="1"/>
              <a:t>Atrous</a:t>
            </a:r>
            <a:r>
              <a:rPr lang="en-GB" dirty="0"/>
              <a:t> Spatial Pyramid Pooling (ASPP) to robustly segment objects at multiple scales</a:t>
            </a:r>
          </a:p>
          <a:p>
            <a:pPr lvl="1"/>
            <a:r>
              <a:rPr lang="en-GB" dirty="0"/>
              <a:t>Improve localization of object boundaries by combining methods from DCNN and probabilistic graphical models</a:t>
            </a:r>
          </a:p>
          <a:p>
            <a:endParaRPr lang="en-GB" dirty="0"/>
          </a:p>
          <a:p>
            <a:r>
              <a:rPr lang="en-GB" dirty="0" err="1"/>
              <a:t>DeepLab</a:t>
            </a:r>
            <a:r>
              <a:rPr lang="en-GB" dirty="0"/>
              <a:t>-CRF-</a:t>
            </a:r>
            <a:r>
              <a:rPr lang="en-GB" dirty="0" err="1"/>
              <a:t>LargeFOV</a:t>
            </a:r>
            <a:r>
              <a:rPr lang="en-GB" dirty="0"/>
              <a:t> (used in [0])</a:t>
            </a:r>
          </a:p>
          <a:p>
            <a:pPr lvl="1"/>
            <a:r>
              <a:rPr lang="en-GB" dirty="0"/>
              <a:t>Matches the performance of VGG-16</a:t>
            </a:r>
          </a:p>
          <a:p>
            <a:pPr lvl="1"/>
            <a:r>
              <a:rPr lang="en-GB" dirty="0"/>
              <a:t>3.36 times faster</a:t>
            </a:r>
          </a:p>
          <a:p>
            <a:pPr lvl="1"/>
            <a:r>
              <a:rPr lang="en-GB" dirty="0"/>
              <a:t>Significantly fewer parameters (20.5M vs 134.3M)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0DA-1F3A-4EA8-94B2-1E41B67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E82-347E-4B3C-8D2E-F12E713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248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E12F-9657-49AD-B85D-1841D03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Mask R-CNN [15]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C47-594B-4D5C-A643-8FFCA436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Mask R-CNN</a:t>
            </a:r>
          </a:p>
          <a:p>
            <a:pPr lvl="1"/>
            <a:r>
              <a:rPr lang="en-GB" dirty="0"/>
              <a:t>Extends the Faster R-CNN by adding a branch for predicting an object mask in parallel with the existing branch for bounding box recognition</a:t>
            </a:r>
          </a:p>
          <a:p>
            <a:pPr lvl="1"/>
            <a:r>
              <a:rPr lang="en-GB" dirty="0"/>
              <a:t>Predicts a segmentation mask in a pixel-to-pixel manner</a:t>
            </a:r>
          </a:p>
          <a:p>
            <a:endParaRPr lang="en-GB" dirty="0"/>
          </a:p>
          <a:p>
            <a:r>
              <a:rPr lang="en-GB" dirty="0" err="1"/>
              <a:t>RoIAlign</a:t>
            </a:r>
            <a:endParaRPr lang="en-GB" dirty="0"/>
          </a:p>
          <a:p>
            <a:pPr lvl="1"/>
            <a:r>
              <a:rPr lang="en-GB" dirty="0"/>
              <a:t>Faster R-CNN was not designed for pixel-to-pixel alignment between network inputs and outputs</a:t>
            </a:r>
          </a:p>
          <a:p>
            <a:pPr lvl="1"/>
            <a:r>
              <a:rPr lang="en-GB" dirty="0" err="1"/>
              <a:t>RoIAlign</a:t>
            </a:r>
            <a:r>
              <a:rPr lang="en-GB" dirty="0"/>
              <a:t> tries to fix the misalignment</a:t>
            </a:r>
          </a:p>
          <a:p>
            <a:r>
              <a:rPr lang="en-GB" dirty="0"/>
              <a:t>Decoupling mask and class prediction</a:t>
            </a:r>
          </a:p>
          <a:p>
            <a:pPr lvl="1"/>
            <a:r>
              <a:rPr lang="en-GB" dirty="0"/>
              <a:t>Prediction of a mask for each class </a:t>
            </a:r>
            <a:r>
              <a:rPr lang="en-GB" b="1" dirty="0"/>
              <a:t>independently</a:t>
            </a:r>
            <a:r>
              <a:rPr lang="en-GB" dirty="0"/>
              <a:t>, without competition among classes</a:t>
            </a:r>
          </a:p>
          <a:p>
            <a:pPr lvl="1"/>
            <a:r>
              <a:rPr lang="en-GB" dirty="0"/>
              <a:t>Relies on the </a:t>
            </a:r>
            <a:r>
              <a:rPr lang="en-GB" dirty="0" err="1"/>
              <a:t>RoI</a:t>
            </a:r>
            <a:r>
              <a:rPr lang="en-GB" dirty="0"/>
              <a:t> classification branch to predict the category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0DA-1F3A-4EA8-94B2-1E41B67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E82-347E-4B3C-8D2E-F12E713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321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9AF-D73F-4152-A035-9F2F66EC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Datasets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BC13-7F0C-45FF-9ADC-DBD0E6A1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Cityscapes</a:t>
            </a:r>
            <a:r>
              <a:rPr lang="en-GB" dirty="0"/>
              <a:t> [1]</a:t>
            </a:r>
            <a:endParaRPr lang="en-GB" b="1" dirty="0"/>
          </a:p>
          <a:p>
            <a:pPr lvl="1"/>
            <a:r>
              <a:rPr lang="en-GB" dirty="0"/>
              <a:t>Real data (street scenes from 50 different cities)</a:t>
            </a:r>
          </a:p>
          <a:p>
            <a:pPr lvl="1"/>
            <a:r>
              <a:rPr lang="en-GB" dirty="0"/>
              <a:t>5000 images w/ pixel-level annotation</a:t>
            </a:r>
          </a:p>
          <a:p>
            <a:r>
              <a:rPr lang="en-GB" b="1" dirty="0" err="1"/>
              <a:t>CamVid</a:t>
            </a:r>
            <a:r>
              <a:rPr lang="en-GB" b="1" dirty="0"/>
              <a:t> </a:t>
            </a:r>
            <a:r>
              <a:rPr lang="en-GB" dirty="0"/>
              <a:t>[5]</a:t>
            </a:r>
            <a:endParaRPr lang="pt-PT" b="1" dirty="0"/>
          </a:p>
          <a:p>
            <a:pPr lvl="1"/>
            <a:r>
              <a:rPr lang="en-GB" dirty="0"/>
              <a:t>Real data (camera mounted inside a car)</a:t>
            </a:r>
          </a:p>
          <a:p>
            <a:pPr lvl="1"/>
            <a:r>
              <a:rPr lang="en-GB" dirty="0"/>
              <a:t>18000 (~10min at 30Hz) images (960 x 720) w/ pixel-level segmentation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2376-9ABB-4796-9636-EFBAA5EF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53E3-9E79-4C05-9CD0-5BADD62B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3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Goals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Assumption:</a:t>
            </a:r>
            <a:r>
              <a:rPr lang="en-GB" dirty="0"/>
              <a:t> texture of background classes in synthetic images look more realistic than foreground classes</a:t>
            </a:r>
          </a:p>
          <a:p>
            <a:endParaRPr lang="en-GB" dirty="0"/>
          </a:p>
          <a:p>
            <a:r>
              <a:rPr lang="en-GB" dirty="0"/>
              <a:t>Treat the two different kinds of classes differently [0]</a:t>
            </a:r>
          </a:p>
          <a:p>
            <a:pPr lvl="1"/>
            <a:r>
              <a:rPr lang="en-GB" dirty="0"/>
              <a:t>Background classes: semantic segmentation</a:t>
            </a:r>
          </a:p>
          <a:p>
            <a:pPr lvl="1"/>
            <a:r>
              <a:rPr lang="en-GB" dirty="0"/>
              <a:t>Foreground classes: detector-based approach</a:t>
            </a:r>
          </a:p>
          <a:p>
            <a:endParaRPr lang="en-GB" dirty="0"/>
          </a:p>
          <a:p>
            <a:r>
              <a:rPr lang="en-GB" dirty="0"/>
              <a:t>Creation of the Virtual Environment for Instance Segmentation (VEIS) [0]</a:t>
            </a:r>
          </a:p>
          <a:p>
            <a:pPr lvl="1"/>
            <a:r>
              <a:rPr lang="en-GB" dirty="0"/>
              <a:t>Existent synthetic datasets does not provide instance-level annotations for all the foreground classes of standard real datasets (e.g., Cityscapes [1] or </a:t>
            </a:r>
            <a:r>
              <a:rPr lang="en-GB" dirty="0" err="1"/>
              <a:t>CamVid</a:t>
            </a:r>
            <a:r>
              <a:rPr lang="en-GB" dirty="0"/>
              <a:t> [5])</a:t>
            </a:r>
          </a:p>
          <a:p>
            <a:pPr lvl="1"/>
            <a:r>
              <a:rPr lang="en-GB" dirty="0"/>
              <a:t>Automatic instance-level annotation</a:t>
            </a:r>
          </a:p>
          <a:p>
            <a:pPr lvl="1"/>
            <a:r>
              <a:rPr lang="en-GB" dirty="0"/>
              <a:t>Created using the game engine Unity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7604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636-6F11-40AE-8F91-9B0208B4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Datasets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D4F6-A759-4B9D-BF03-55E8BC9C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GTA5</a:t>
            </a:r>
            <a:r>
              <a:rPr lang="en-GB" dirty="0"/>
              <a:t> [2]</a:t>
            </a:r>
          </a:p>
          <a:p>
            <a:pPr lvl="1"/>
            <a:r>
              <a:rPr lang="en-GB" dirty="0"/>
              <a:t>Synthetic data (Grand Theft Auto V)</a:t>
            </a:r>
          </a:p>
          <a:p>
            <a:pPr lvl="1"/>
            <a:r>
              <a:rPr lang="en-GB" dirty="0"/>
              <a:t>24966 photo-realistic images (1920 x 1080) w/ pixel-level annotations</a:t>
            </a:r>
          </a:p>
          <a:p>
            <a:pPr lvl="1">
              <a:tabLst>
                <a:tab pos="5740400" algn="l"/>
              </a:tabLst>
            </a:pPr>
            <a:r>
              <a:rPr lang="en-GB" dirty="0"/>
              <a:t>Class definitions compatible with the </a:t>
            </a:r>
            <a:r>
              <a:rPr lang="en-GB" dirty="0" err="1"/>
              <a:t>Cityshapes</a:t>
            </a:r>
            <a:r>
              <a:rPr lang="en-GB" dirty="0"/>
              <a:t> dataset</a:t>
            </a:r>
          </a:p>
          <a:p>
            <a:pPr>
              <a:tabLst>
                <a:tab pos="5740400" algn="l"/>
              </a:tabLst>
            </a:pPr>
            <a:r>
              <a:rPr lang="en-GB" b="1" dirty="0"/>
              <a:t>VIPER</a:t>
            </a:r>
            <a:r>
              <a:rPr lang="en-GB" dirty="0"/>
              <a:t> [3]</a:t>
            </a:r>
          </a:p>
          <a:p>
            <a:pPr lvl="1"/>
            <a:r>
              <a:rPr lang="en-GB" dirty="0"/>
              <a:t>Synthetic data (Grand Theft Auto V)</a:t>
            </a:r>
          </a:p>
          <a:p>
            <a:pPr lvl="1">
              <a:tabLst>
                <a:tab pos="5740400" algn="l"/>
              </a:tabLst>
            </a:pPr>
            <a:r>
              <a:rPr lang="en-GB" dirty="0"/>
              <a:t>Wider range of weather conditions relative to GTA5</a:t>
            </a:r>
          </a:p>
          <a:p>
            <a:pPr lvl="1">
              <a:tabLst>
                <a:tab pos="5740400" algn="l"/>
              </a:tabLst>
            </a:pPr>
            <a:r>
              <a:rPr lang="en-GB" dirty="0"/>
              <a:t>250k video frames all annotated w/ ground-truth labels for, e.g., optical flow, semantic instance segmentation, object detection and tracking, or visual odometry</a:t>
            </a:r>
          </a:p>
          <a:p>
            <a:pPr lvl="1">
              <a:tabLst>
                <a:tab pos="5740400" algn="l"/>
              </a:tabLst>
            </a:pPr>
            <a:r>
              <a:rPr lang="en-GB" dirty="0"/>
              <a:t>Class definitions are not compatible with the </a:t>
            </a:r>
            <a:r>
              <a:rPr lang="en-GB" dirty="0" err="1"/>
              <a:t>Cityshapes</a:t>
            </a:r>
            <a:r>
              <a:rPr lang="en-GB" dirty="0"/>
              <a:t> dataset</a:t>
            </a:r>
          </a:p>
          <a:p>
            <a:pPr lvl="1"/>
            <a:r>
              <a:rPr lang="en-GB" dirty="0"/>
              <a:t>Does not have a large diversity of foreground classes</a:t>
            </a:r>
          </a:p>
          <a:p>
            <a:pPr lvl="2"/>
            <a:r>
              <a:rPr lang="en-GB" dirty="0"/>
              <a:t>Missing: rider, traffic, sign, train, bicycle</a:t>
            </a:r>
          </a:p>
          <a:p>
            <a:pPr lvl="1">
              <a:tabLst>
                <a:tab pos="5740400" algn="l"/>
              </a:tabLst>
            </a:pP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619C-29EA-4FA8-9B0F-310FBB75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EEBE-F04C-4515-B7DA-051979D6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7001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06B5-4D7B-419D-A4BF-CBC0DF84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 Datasets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7EFE-0B62-41CB-AF86-5B10662A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SYNTHIA</a:t>
            </a:r>
            <a:r>
              <a:rPr lang="en-GB" dirty="0"/>
              <a:t> [4]</a:t>
            </a:r>
          </a:p>
          <a:p>
            <a:pPr lvl="1"/>
            <a:r>
              <a:rPr lang="en-GB" dirty="0"/>
              <a:t>Synthetic data (Unity)</a:t>
            </a:r>
          </a:p>
          <a:p>
            <a:pPr lvl="1"/>
            <a:r>
              <a:rPr lang="en-GB" dirty="0"/>
              <a:t>9400 images w/ pixel-level annotation</a:t>
            </a:r>
          </a:p>
          <a:p>
            <a:pPr lvl="1"/>
            <a:r>
              <a:rPr lang="en-GB" dirty="0"/>
              <a:t>Class definitions compatible with the </a:t>
            </a:r>
            <a:r>
              <a:rPr lang="en-GB" dirty="0" err="1"/>
              <a:t>Cityshapes</a:t>
            </a:r>
            <a:r>
              <a:rPr lang="en-GB" dirty="0"/>
              <a:t> dataset (subset SYNTHIA-RAND-CITYSHAPES)</a:t>
            </a:r>
          </a:p>
          <a:p>
            <a:pPr lvl="1"/>
            <a:r>
              <a:rPr lang="en-GB" dirty="0"/>
              <a:t>Does not have a large diversity of foreground classes</a:t>
            </a:r>
          </a:p>
          <a:p>
            <a:pPr lvl="2"/>
            <a:r>
              <a:rPr lang="en-GB" dirty="0"/>
              <a:t>Missing: train, truck, traffic light, traffic 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9233-ECC4-4013-AF9E-70D415C8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C9DF-422B-4A53-B059-87BCCF3B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464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Effective Use of Synthetic Data</a:t>
            </a:r>
            <a:br>
              <a:rPr lang="en-GB" cap="small" dirty="0"/>
            </a:br>
            <a:r>
              <a:rPr lang="en-GB" cap="small" dirty="0"/>
              <a:t>for Urban Scene Semantic Segmentation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European Conference on Computer Vision (ECCV), 2018</a:t>
            </a:r>
          </a:p>
          <a:p>
            <a:r>
              <a:rPr lang="en-GB" sz="1800" dirty="0"/>
              <a:t>F. Saleh</a:t>
            </a:r>
            <a:r>
              <a:rPr lang="en-GB" sz="1800" baseline="30000" dirty="0"/>
              <a:t>1,2</a:t>
            </a:r>
            <a:r>
              <a:rPr lang="en-GB" sz="1800" dirty="0"/>
              <a:t>, M. Aliakbarian</a:t>
            </a:r>
            <a:r>
              <a:rPr lang="en-GB" sz="1800" baseline="30000" dirty="0"/>
              <a:t>1,2,3</a:t>
            </a:r>
            <a:r>
              <a:rPr lang="en-GB" sz="1800" dirty="0"/>
              <a:t>, M. Salzmann</a:t>
            </a:r>
            <a:r>
              <a:rPr lang="en-GB" sz="1800" baseline="30000" dirty="0"/>
              <a:t>4</a:t>
            </a:r>
            <a:r>
              <a:rPr lang="en-GB" sz="1800" dirty="0"/>
              <a:t>, L. Petersson</a:t>
            </a:r>
            <a:r>
              <a:rPr lang="en-GB" sz="1800" baseline="30000" dirty="0"/>
              <a:t>2</a:t>
            </a:r>
            <a:r>
              <a:rPr lang="en-GB" sz="1800" dirty="0"/>
              <a:t>, J. Alvarez</a:t>
            </a:r>
            <a:r>
              <a:rPr lang="en-GB" sz="1800" baseline="30000" dirty="0"/>
              <a:t>5</a:t>
            </a:r>
          </a:p>
          <a:p>
            <a:r>
              <a:rPr lang="en-GB" sz="1800" dirty="0"/>
              <a:t>{</a:t>
            </a:r>
            <a:r>
              <a:rPr lang="en-GB" sz="1800" baseline="30000" dirty="0"/>
              <a:t>1</a:t>
            </a:r>
            <a:r>
              <a:rPr lang="en-GB" sz="1800" dirty="0"/>
              <a:t>ANU, </a:t>
            </a:r>
            <a:r>
              <a:rPr lang="en-GB" sz="1800" baseline="30000" dirty="0"/>
              <a:t>2</a:t>
            </a:r>
            <a:r>
              <a:rPr lang="en-GB" sz="1800" dirty="0"/>
              <a:t>Data61-CSIRO, </a:t>
            </a:r>
            <a:r>
              <a:rPr lang="en-GB" sz="1800" baseline="30000" dirty="0"/>
              <a:t>3</a:t>
            </a:r>
            <a:r>
              <a:rPr lang="en-GB" sz="1800" dirty="0"/>
              <a:t>ACRV}, Canberra, Australia</a:t>
            </a:r>
          </a:p>
          <a:p>
            <a:r>
              <a:rPr lang="en-GB" sz="1800" baseline="30000" dirty="0"/>
              <a:t>4</a:t>
            </a:r>
            <a:r>
              <a:rPr lang="en-GB" sz="1800" dirty="0"/>
              <a:t>CVLab, EPFL, Lausanne, Switzerland</a:t>
            </a:r>
          </a:p>
          <a:p>
            <a:r>
              <a:rPr lang="en-GB" sz="1800" baseline="30000" dirty="0"/>
              <a:t>5</a:t>
            </a:r>
            <a:r>
              <a:rPr lang="en-GB" sz="1800" dirty="0"/>
              <a:t>NVIDIA, Santa Clara, USA</a:t>
            </a:r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2"/>
              </a:rPr>
              <a:t>up201503004</a:t>
            </a:r>
            <a:r>
              <a:rPr lang="en-GB" sz="2000" dirty="0"/>
              <a:t>)	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412581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A4A2-A7F2-403D-BBE1-BD32168F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1D52-C7F6-4591-A835-595E9070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Semantic segmentation:</a:t>
            </a:r>
            <a:r>
              <a:rPr lang="en-GB" dirty="0"/>
              <a:t> understanding an image at pixel-level</a:t>
            </a:r>
          </a:p>
          <a:p>
            <a:pPr lvl="1"/>
            <a:r>
              <a:rPr lang="en-GB" dirty="0"/>
              <a:t>The most recent techniques rely on deep networks</a:t>
            </a:r>
          </a:p>
          <a:p>
            <a:endParaRPr lang="en-GB" dirty="0"/>
          </a:p>
          <a:p>
            <a:r>
              <a:rPr lang="en-GB" b="1" dirty="0"/>
              <a:t>Problem:</a:t>
            </a:r>
            <a:r>
              <a:rPr lang="en-GB" dirty="0"/>
              <a:t> fully-supervised data for semantic segmentation with pixel-level annotations is very expensive and time-consuming</a:t>
            </a:r>
          </a:p>
          <a:p>
            <a:endParaRPr lang="en-GB" b="1" dirty="0"/>
          </a:p>
          <a:p>
            <a:endParaRPr lang="en-GB" b="1" dirty="0"/>
          </a:p>
          <a:p>
            <a:pPr marL="0" indent="0" algn="ctr">
              <a:buNone/>
            </a:pPr>
            <a:r>
              <a:rPr lang="en-GB" b="1" dirty="0"/>
              <a:t>2 trends</a:t>
            </a:r>
          </a:p>
          <a:p>
            <a:pPr marL="0" indent="0" algn="ctr">
              <a:buNone/>
            </a:pPr>
            <a:r>
              <a:rPr lang="en-GB" dirty="0"/>
              <a:t>Weakly-supervised methods</a:t>
            </a:r>
          </a:p>
          <a:p>
            <a:pPr marL="0" indent="0" algn="ctr">
              <a:buNone/>
            </a:pPr>
            <a:r>
              <a:rPr lang="en-GB" dirty="0"/>
              <a:t>Use of synthetic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8C66-8530-4CC1-8486-19485047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7991-7AA0-4061-999A-F7EB689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6</a:t>
            </a:fld>
            <a:endParaRPr lang="pt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F9B79-5A3D-4FDD-91C5-45A01A87CA85}"/>
              </a:ext>
            </a:extLst>
          </p:cNvPr>
          <p:cNvCxnSpPr>
            <a:cxnSpLocks/>
          </p:cNvCxnSpPr>
          <p:nvPr/>
        </p:nvCxnSpPr>
        <p:spPr>
          <a:xfrm flipH="1">
            <a:off x="6096000" y="3190240"/>
            <a:ext cx="1" cy="944880"/>
          </a:xfrm>
          <a:prstGeom prst="straightConnector1">
            <a:avLst/>
          </a:prstGeom>
          <a:ln w="28575">
            <a:solidFill>
              <a:srgbClr val="8C2D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9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827-3FAD-41B9-9411-243C04A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Semantic Segmentation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477D1-AC0B-4825-A7E6-5D5C33D2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tags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Bounding boxes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2936-2B48-4FF4-AD64-79A7604B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8813-18FA-4CDF-AA8F-C9D38936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7</a:t>
            </a:fld>
            <a:endParaRPr lang="pt-P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B79EA-D235-44F8-9357-78324C2F0AE1}"/>
              </a:ext>
            </a:extLst>
          </p:cNvPr>
          <p:cNvGrpSpPr/>
          <p:nvPr/>
        </p:nvGrpSpPr>
        <p:grpSpPr>
          <a:xfrm>
            <a:off x="3600000" y="1259999"/>
            <a:ext cx="8411022" cy="2172938"/>
            <a:chOff x="3600000" y="1259999"/>
            <a:chExt cx="8411022" cy="21729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B30D22-1B53-4993-80D9-34326EDC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000" y="1259999"/>
              <a:ext cx="2723618" cy="21690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28B5EE-DA72-4AEF-99AC-DDD1227AAF8D}"/>
                </a:ext>
              </a:extLst>
            </p:cNvPr>
            <p:cNvSpPr txBox="1"/>
            <p:nvPr/>
          </p:nvSpPr>
          <p:spPr>
            <a:xfrm>
              <a:off x="6323618" y="2971272"/>
              <a:ext cx="5687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Kolesnikov, A., Lampert, C.H.: Seed, expand and constrain: three principles for weakly-supervised image segmentation (2016) [6]</a:t>
              </a:r>
              <a:endParaRPr lang="pt-PT" sz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D71F6C-24CE-48CC-ABD3-3A21B350522D}"/>
              </a:ext>
            </a:extLst>
          </p:cNvPr>
          <p:cNvGrpSpPr/>
          <p:nvPr/>
        </p:nvGrpSpPr>
        <p:grpSpPr>
          <a:xfrm>
            <a:off x="3600000" y="3966434"/>
            <a:ext cx="8411022" cy="2169002"/>
            <a:chOff x="3600000" y="3966434"/>
            <a:chExt cx="8411022" cy="216900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9DA6A2-F38B-4CE8-98A8-F71BD2660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000" y="3966435"/>
              <a:ext cx="1826679" cy="21690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877D416-6DB0-41FF-A3DA-314312B8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7990" y="3966434"/>
              <a:ext cx="2765476" cy="216900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60B94C-59BA-4E96-AB5E-4822BC875845}"/>
                </a:ext>
              </a:extLst>
            </p:cNvPr>
            <p:cNvSpPr txBox="1"/>
            <p:nvPr/>
          </p:nvSpPr>
          <p:spPr>
            <a:xfrm>
              <a:off x="8354777" y="5489104"/>
              <a:ext cx="3656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Dai, J., He, K., Sun, J.: </a:t>
              </a:r>
              <a:r>
                <a:rPr lang="en-GB" sz="1200" dirty="0" err="1"/>
                <a:t>BoxSup</a:t>
              </a:r>
              <a:r>
                <a:rPr lang="en-GB" sz="1200" dirty="0"/>
                <a:t>: exploiting bounding boxes to supervise convolutional networks for semantic segmentation (2015) [7]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7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827-3FAD-41B9-9411-243C04A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Semantic Segmentation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477D1-AC0B-4825-A7E6-5D5C33D2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Points and scribbles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Object size statistics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2936-2B48-4FF4-AD64-79A7604B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8813-18FA-4CDF-AA8F-C9D38936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8</a:t>
            </a:fld>
            <a:endParaRPr lang="pt-PT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A24BE5-AB9F-4227-A604-59249E25D982}"/>
              </a:ext>
            </a:extLst>
          </p:cNvPr>
          <p:cNvGrpSpPr/>
          <p:nvPr/>
        </p:nvGrpSpPr>
        <p:grpSpPr>
          <a:xfrm>
            <a:off x="3600000" y="1259999"/>
            <a:ext cx="8411022" cy="2170149"/>
            <a:chOff x="3600000" y="1259999"/>
            <a:chExt cx="8411022" cy="21701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F10B10-BD6B-4B5D-BD72-0FAADA97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000" y="1259999"/>
              <a:ext cx="1568949" cy="1044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73CC30-B2EF-4422-9202-F1BE8A7C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0000" y="2385575"/>
              <a:ext cx="1564530" cy="1044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765FE9-7FF7-4AC2-B481-C6FAD35B7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381" y="1259999"/>
              <a:ext cx="1567470" cy="1044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73A5D2-51A3-4143-B780-47D05A805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4381" y="2386148"/>
              <a:ext cx="1567470" cy="104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FCDA36-1666-4F08-8842-8CB610A6AE25}"/>
                </a:ext>
              </a:extLst>
            </p:cNvPr>
            <p:cNvSpPr txBox="1"/>
            <p:nvPr/>
          </p:nvSpPr>
          <p:spPr>
            <a:xfrm>
              <a:off x="6821851" y="2967335"/>
              <a:ext cx="5189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Bearman, A., </a:t>
              </a:r>
              <a:r>
                <a:rPr lang="en-GB" sz="1200" dirty="0" err="1"/>
                <a:t>Russakovsky</a:t>
              </a:r>
              <a:r>
                <a:rPr lang="en-GB" sz="1200" dirty="0"/>
                <a:t>, O., Ferrari, V., Fei-Fei, L.: What’s the point: semantic segmentation with point supervision (2016) [8]</a:t>
              </a:r>
              <a:endParaRPr lang="pt-PT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41475-29F6-41A6-9A0B-4437C2B9C224}"/>
              </a:ext>
            </a:extLst>
          </p:cNvPr>
          <p:cNvGrpSpPr/>
          <p:nvPr/>
        </p:nvGrpSpPr>
        <p:grpSpPr>
          <a:xfrm>
            <a:off x="3600000" y="4468396"/>
            <a:ext cx="8411022" cy="1171660"/>
            <a:chOff x="3600000" y="4468396"/>
            <a:chExt cx="8411022" cy="117166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151745-C18D-4F04-96B7-3D953E9D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0000" y="4468396"/>
              <a:ext cx="3656245" cy="11716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F9100-AC92-4A1F-B4E7-5F54EB7E8152}"/>
                </a:ext>
              </a:extLst>
            </p:cNvPr>
            <p:cNvSpPr txBox="1"/>
            <p:nvPr/>
          </p:nvSpPr>
          <p:spPr>
            <a:xfrm>
              <a:off x="7256245" y="5178391"/>
              <a:ext cx="475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Source: </a:t>
              </a:r>
              <a:r>
                <a:rPr lang="en-GB" sz="1200" dirty="0"/>
                <a:t>Pathak, D., </a:t>
              </a:r>
              <a:r>
                <a:rPr lang="en-GB" sz="1200" dirty="0" err="1"/>
                <a:t>Krähenbühl</a:t>
              </a:r>
              <a:r>
                <a:rPr lang="en-GB" sz="1200" dirty="0"/>
                <a:t>, P., Darrell, T.: Constrained convolutional neural networks for weakly supervised segmentation (2015) [9]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44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93FF-97DC-41D2-87BE-BB3408AF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Work: Weakly-Supervised Semantic Segmentation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75E3-6049-4F69-9DCF-0BECE635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 </a:t>
            </a:r>
            <a:r>
              <a:rPr lang="en-GB" dirty="0"/>
              <a:t>most of existent methods focus on foreground classes</a:t>
            </a:r>
          </a:p>
          <a:p>
            <a:pPr lvl="1"/>
            <a:r>
              <a:rPr lang="en-GB" dirty="0"/>
              <a:t>Treat the background as a single entity</a:t>
            </a:r>
          </a:p>
          <a:p>
            <a:endParaRPr lang="en-GB" dirty="0"/>
          </a:p>
          <a:p>
            <a:r>
              <a:rPr lang="en-GB" dirty="0"/>
              <a:t>Background classes are important for scenarios such as automated driving</a:t>
            </a:r>
          </a:p>
          <a:p>
            <a:pPr lvl="1"/>
            <a:r>
              <a:rPr lang="en-GB" dirty="0"/>
              <a:t>Example: differentiating road from grass</a:t>
            </a:r>
          </a:p>
          <a:p>
            <a:endParaRPr lang="en-GB" dirty="0"/>
          </a:p>
          <a:p>
            <a:r>
              <a:rPr lang="en-GB" dirty="0"/>
              <a:t>Only few approaches, such as Saleh et al. [10], consider multiple background classes with weakly-supervisor semantic segmentation</a:t>
            </a:r>
          </a:p>
          <a:p>
            <a:r>
              <a:rPr lang="en-GB" dirty="0"/>
              <a:t>Still a huge gap compared to fully-supervised methods (especially in the foreground classes)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1B87-6305-414F-9DB0-61AA8378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F. Saleh et al.: Effective Use of Synthetic Data for Urban Scene Semantic Segmentation (2018) [0]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A525-1624-4FBF-9DEF-9A30FA10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09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11332</Words>
  <Application>Microsoft Office PowerPoint</Application>
  <PresentationFormat>Widescreen</PresentationFormat>
  <Paragraphs>2514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Effective Use of Synthetic Data for Urban Scene Semantic Segmentation</vt:lpstr>
      <vt:lpstr>Outline</vt:lpstr>
      <vt:lpstr>Introduction: Context</vt:lpstr>
      <vt:lpstr>Introduction: Motivation</vt:lpstr>
      <vt:lpstr>Introduction: Goals</vt:lpstr>
      <vt:lpstr>Related Work</vt:lpstr>
      <vt:lpstr>Related Work: Weakly-Supervised Semantic Segmentation</vt:lpstr>
      <vt:lpstr>Related Work: Weakly-Supervised Semantic Segmentation</vt:lpstr>
      <vt:lpstr>Related Work: Weakly-Supervised Semantic Segmentation</vt:lpstr>
      <vt:lpstr>Related Work: Synthetic Data</vt:lpstr>
      <vt:lpstr>Method</vt:lpstr>
      <vt:lpstr>Method</vt:lpstr>
      <vt:lpstr>Method</vt:lpstr>
      <vt:lpstr>Method</vt:lpstr>
      <vt:lpstr>VEIS: Virtual Environment for Instance Segmentation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train on synthetic data – test on Cityscapes</vt:lpstr>
      <vt:lpstr>Experiments: test on CamVid</vt:lpstr>
      <vt:lpstr>Conclusions</vt:lpstr>
      <vt:lpstr>Open Questions</vt:lpstr>
      <vt:lpstr>References</vt:lpstr>
      <vt:lpstr>References</vt:lpstr>
      <vt:lpstr>Effective Use of Synthetic Data for Urban Scene Semantic Segmentation</vt:lpstr>
      <vt:lpstr>Related Work: Weakly-Supervised SS [6]</vt:lpstr>
      <vt:lpstr>Related Work: Weakly-Supervised SS [6]</vt:lpstr>
      <vt:lpstr>Related Work: Weakly-Supervised SS [7]</vt:lpstr>
      <vt:lpstr>Related Work: Weakly-Supervised SS [7]</vt:lpstr>
      <vt:lpstr>Related Work: Weakly-Supervised SS [8]</vt:lpstr>
      <vt:lpstr>Related Work: Weakly-Supervised SS [8]</vt:lpstr>
      <vt:lpstr>Related Work: Weakly-Supervised SS [9]</vt:lpstr>
      <vt:lpstr>Related Work: Weakly-Supervised SS [9]</vt:lpstr>
      <vt:lpstr>Related Work: Weakly-Supervised SS – Fore+Back [10]</vt:lpstr>
      <vt:lpstr>Related Work: Weakly-Supervised SS – Fore+Back [10]</vt:lpstr>
      <vt:lpstr>Related Work: Synthetic Data – Domain Adaptation [11]</vt:lpstr>
      <vt:lpstr>Related Work: Synthetic Data – Domain Adaptation [11]</vt:lpstr>
      <vt:lpstr>Related Work: Synthetic Data – Domain Adaptation [12]</vt:lpstr>
      <vt:lpstr>Related Work: Synthetic Data – Domain Adaptation [12]</vt:lpstr>
      <vt:lpstr>Related Work: Synthetic Data – Domain Adaptation [13]</vt:lpstr>
      <vt:lpstr>Related Work: Synthetic Data – Domain Adaptation [13]</vt:lpstr>
      <vt:lpstr>Method: DeepLab [14]</vt:lpstr>
      <vt:lpstr>Method: Mask R-CNN [15]</vt:lpstr>
      <vt:lpstr>Experiments: Datasets</vt:lpstr>
      <vt:lpstr>Experiments: Datasets</vt:lpstr>
      <vt:lpstr>Experiments: Datasets</vt:lpstr>
      <vt:lpstr>Effective Use of Synthetic Data for Urban Scene Semantic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Barbosa Sousa</dc:creator>
  <cp:lastModifiedBy>Ricardo Barbosa Sousa</cp:lastModifiedBy>
  <cp:revision>1</cp:revision>
  <dcterms:created xsi:type="dcterms:W3CDTF">2021-03-20T00:42:30Z</dcterms:created>
  <dcterms:modified xsi:type="dcterms:W3CDTF">2021-03-22T10:42:23Z</dcterms:modified>
</cp:coreProperties>
</file>