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70" r:id="rId5"/>
    <p:sldId id="267" r:id="rId6"/>
    <p:sldId id="260" r:id="rId7"/>
    <p:sldId id="261" r:id="rId8"/>
    <p:sldId id="263" r:id="rId9"/>
    <p:sldId id="269" r:id="rId10"/>
    <p:sldId id="272" r:id="rId11"/>
    <p:sldId id="271" r:id="rId12"/>
    <p:sldId id="262" r:id="rId13"/>
    <p:sldId id="268" r:id="rId14"/>
    <p:sldId id="264" r:id="rId15"/>
    <p:sldId id="265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586A40-0848-4B6D-8CB1-C578D4F1AC9F}" v="15" dt="2021-06-06T16:23:46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54765" autoAdjust="0"/>
  </p:normalViewPr>
  <p:slideViewPr>
    <p:cSldViewPr snapToGrid="0">
      <p:cViewPr varScale="1">
        <p:scale>
          <a:sx n="89" d="100"/>
          <a:sy n="89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Barbosa Sousa" userId="f9acd7f6-97f3-47e3-ac45-c5f2f7f47a11" providerId="ADAL" clId="{887FAFF0-AA7B-4C2A-8C28-B7B0D69A6451}"/>
    <pc:docChg chg="undo redo custSel addSld delSld modSld sldOrd">
      <pc:chgData name="Ricardo Barbosa Sousa" userId="f9acd7f6-97f3-47e3-ac45-c5f2f7f47a11" providerId="ADAL" clId="{887FAFF0-AA7B-4C2A-8C28-B7B0D69A6451}" dt="2021-04-19T08:55:49.082" v="23145" actId="20577"/>
      <pc:docMkLst>
        <pc:docMk/>
      </pc:docMkLst>
      <pc:sldChg chg="modSp mod modNotesTx">
        <pc:chgData name="Ricardo Barbosa Sousa" userId="f9acd7f6-97f3-47e3-ac45-c5f2f7f47a11" providerId="ADAL" clId="{887FAFF0-AA7B-4C2A-8C28-B7B0D69A6451}" dt="2021-04-11T14:55:51.694" v="9101" actId="20577"/>
        <pc:sldMkLst>
          <pc:docMk/>
          <pc:sldMk cId="2359241804" sldId="256"/>
        </pc:sldMkLst>
        <pc:spChg chg="mod">
          <ac:chgData name="Ricardo Barbosa Sousa" userId="f9acd7f6-97f3-47e3-ac45-c5f2f7f47a11" providerId="ADAL" clId="{887FAFF0-AA7B-4C2A-8C28-B7B0D69A6451}" dt="2021-04-10T13:11:19.347" v="240" actId="20577"/>
          <ac:spMkLst>
            <pc:docMk/>
            <pc:sldMk cId="2359241804" sldId="256"/>
            <ac:spMk id="2" creationId="{ECEB4322-EE02-4673-A584-20BD6384CE09}"/>
          </ac:spMkLst>
        </pc:spChg>
        <pc:spChg chg="mod">
          <ac:chgData name="Ricardo Barbosa Sousa" userId="f9acd7f6-97f3-47e3-ac45-c5f2f7f47a11" providerId="ADAL" clId="{887FAFF0-AA7B-4C2A-8C28-B7B0D69A6451}" dt="2021-04-10T13:40:43.356" v="277" actId="20577"/>
          <ac:spMkLst>
            <pc:docMk/>
            <pc:sldMk cId="2359241804" sldId="256"/>
            <ac:spMk id="3" creationId="{F7ADA88F-46C4-4BFE-82DC-94BD5EB6DF12}"/>
          </ac:spMkLst>
        </pc:spChg>
      </pc:sldChg>
      <pc:sldChg chg="modSp mod">
        <pc:chgData name="Ricardo Barbosa Sousa" userId="f9acd7f6-97f3-47e3-ac45-c5f2f7f47a11" providerId="ADAL" clId="{887FAFF0-AA7B-4C2A-8C28-B7B0D69A6451}" dt="2021-04-11T21:48:23.193" v="18867" actId="20577"/>
        <pc:sldMkLst>
          <pc:docMk/>
          <pc:sldMk cId="3807725217" sldId="257"/>
        </pc:sldMkLst>
        <pc:spChg chg="mod">
          <ac:chgData name="Ricardo Barbosa Sousa" userId="f9acd7f6-97f3-47e3-ac45-c5f2f7f47a11" providerId="ADAL" clId="{887FAFF0-AA7B-4C2A-8C28-B7B0D69A6451}" dt="2021-04-11T21:48:23.193" v="18867" actId="20577"/>
          <ac:spMkLst>
            <pc:docMk/>
            <pc:sldMk cId="3807725217" sldId="257"/>
            <ac:spMk id="3" creationId="{B65B3AC4-B2A3-47CB-934C-CD65F74F4CEB}"/>
          </ac:spMkLst>
        </pc:spChg>
      </pc:sldChg>
      <pc:sldChg chg="modSp del mod ord">
        <pc:chgData name="Ricardo Barbosa Sousa" userId="f9acd7f6-97f3-47e3-ac45-c5f2f7f47a11" providerId="ADAL" clId="{887FAFF0-AA7B-4C2A-8C28-B7B0D69A6451}" dt="2021-04-11T15:19:56.489" v="9894" actId="47"/>
        <pc:sldMkLst>
          <pc:docMk/>
          <pc:sldMk cId="846616421" sldId="258"/>
        </pc:sldMkLst>
        <pc:spChg chg="mod">
          <ac:chgData name="Ricardo Barbosa Sousa" userId="f9acd7f6-97f3-47e3-ac45-c5f2f7f47a11" providerId="ADAL" clId="{887FAFF0-AA7B-4C2A-8C28-B7B0D69A6451}" dt="2021-04-10T20:16:58.129" v="5081"/>
          <ac:spMkLst>
            <pc:docMk/>
            <pc:sldMk cId="846616421" sldId="258"/>
            <ac:spMk id="3" creationId="{9FF715F9-9551-4D48-9149-8F5CA6E5AE15}"/>
          </ac:spMkLst>
        </pc:spChg>
      </pc:sldChg>
      <pc:sldChg chg="addSp delSp modSp mod modNotesTx">
        <pc:chgData name="Ricardo Barbosa Sousa" userId="f9acd7f6-97f3-47e3-ac45-c5f2f7f47a11" providerId="ADAL" clId="{887FAFF0-AA7B-4C2A-8C28-B7B0D69A6451}" dt="2021-04-11T14:57:47.485" v="9116" actId="478"/>
        <pc:sldMkLst>
          <pc:docMk/>
          <pc:sldMk cId="1771250445" sldId="260"/>
        </pc:sldMkLst>
        <pc:spChg chg="mod">
          <ac:chgData name="Ricardo Barbosa Sousa" userId="f9acd7f6-97f3-47e3-ac45-c5f2f7f47a11" providerId="ADAL" clId="{887FAFF0-AA7B-4C2A-8C28-B7B0D69A6451}" dt="2021-04-10T15:58:40.003" v="883" actId="20577"/>
          <ac:spMkLst>
            <pc:docMk/>
            <pc:sldMk cId="1771250445" sldId="260"/>
            <ac:spMk id="3" creationId="{BD68D6A4-F19C-4FE8-A193-955606359A9E}"/>
          </ac:spMkLst>
        </pc:spChg>
        <pc:spChg chg="add del mod topLvl">
          <ac:chgData name="Ricardo Barbosa Sousa" userId="f9acd7f6-97f3-47e3-ac45-c5f2f7f47a11" providerId="ADAL" clId="{887FAFF0-AA7B-4C2A-8C28-B7B0D69A6451}" dt="2021-04-11T14:57:45.257" v="9115" actId="478"/>
          <ac:spMkLst>
            <pc:docMk/>
            <pc:sldMk cId="1771250445" sldId="260"/>
            <ac:spMk id="10" creationId="{6027A8FF-7198-40C8-A519-FCD7497DC5F9}"/>
          </ac:spMkLst>
        </pc:spChg>
        <pc:spChg chg="add del mod topLvl">
          <ac:chgData name="Ricardo Barbosa Sousa" userId="f9acd7f6-97f3-47e3-ac45-c5f2f7f47a11" providerId="ADAL" clId="{887FAFF0-AA7B-4C2A-8C28-B7B0D69A6451}" dt="2021-04-11T14:57:47.485" v="9116" actId="478"/>
          <ac:spMkLst>
            <pc:docMk/>
            <pc:sldMk cId="1771250445" sldId="260"/>
            <ac:spMk id="12" creationId="{60D53EDE-681B-4C4E-8D92-A697015381DC}"/>
          </ac:spMkLst>
        </pc:spChg>
        <pc:grpChg chg="add del mod">
          <ac:chgData name="Ricardo Barbosa Sousa" userId="f9acd7f6-97f3-47e3-ac45-c5f2f7f47a11" providerId="ADAL" clId="{887FAFF0-AA7B-4C2A-8C28-B7B0D69A6451}" dt="2021-04-11T14:57:45.257" v="9115" actId="478"/>
          <ac:grpSpMkLst>
            <pc:docMk/>
            <pc:sldMk cId="1771250445" sldId="260"/>
            <ac:grpSpMk id="11" creationId="{FE54044C-C8CA-44B7-BE67-686E8CD2F760}"/>
          </ac:grpSpMkLst>
        </pc:grpChg>
        <pc:grpChg chg="add del mod">
          <ac:chgData name="Ricardo Barbosa Sousa" userId="f9acd7f6-97f3-47e3-ac45-c5f2f7f47a11" providerId="ADAL" clId="{887FAFF0-AA7B-4C2A-8C28-B7B0D69A6451}" dt="2021-04-11T14:57:47.485" v="9116" actId="478"/>
          <ac:grpSpMkLst>
            <pc:docMk/>
            <pc:sldMk cId="1771250445" sldId="260"/>
            <ac:grpSpMk id="13" creationId="{8ED5328F-3DDF-4BD6-BBA8-949F196B029E}"/>
          </ac:grpSpMkLst>
        </pc:grpChg>
        <pc:picChg chg="add mod topLvl">
          <ac:chgData name="Ricardo Barbosa Sousa" userId="f9acd7f6-97f3-47e3-ac45-c5f2f7f47a11" providerId="ADAL" clId="{887FAFF0-AA7B-4C2A-8C28-B7B0D69A6451}" dt="2021-04-11T14:57:45.257" v="9115" actId="478"/>
          <ac:picMkLst>
            <pc:docMk/>
            <pc:sldMk cId="1771250445" sldId="260"/>
            <ac:picMk id="7" creationId="{2D87F27C-9369-4D06-8EFE-55599BF78CB4}"/>
          </ac:picMkLst>
        </pc:picChg>
        <pc:picChg chg="add mod topLvl">
          <ac:chgData name="Ricardo Barbosa Sousa" userId="f9acd7f6-97f3-47e3-ac45-c5f2f7f47a11" providerId="ADAL" clId="{887FAFF0-AA7B-4C2A-8C28-B7B0D69A6451}" dt="2021-04-11T14:57:47.485" v="9116" actId="478"/>
          <ac:picMkLst>
            <pc:docMk/>
            <pc:sldMk cId="1771250445" sldId="260"/>
            <ac:picMk id="9" creationId="{0D880338-2E03-411B-B450-CC050BD9BADC}"/>
          </ac:picMkLst>
        </pc:picChg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2057165626" sldId="261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3737001178" sldId="262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1593464147" sldId="263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1691327873" sldId="264"/>
        </pc:sldMkLst>
      </pc:sldChg>
      <pc:sldChg chg="modSp add del mod modNotesTx">
        <pc:chgData name="Ricardo Barbosa Sousa" userId="f9acd7f6-97f3-47e3-ac45-c5f2f7f47a11" providerId="ADAL" clId="{887FAFF0-AA7B-4C2A-8C28-B7B0D69A6451}" dt="2021-04-18T19:35:32.541" v="21404"/>
        <pc:sldMkLst>
          <pc:docMk/>
          <pc:sldMk cId="1358921713" sldId="265"/>
        </pc:sldMkLst>
        <pc:spChg chg="mod">
          <ac:chgData name="Ricardo Barbosa Sousa" userId="f9acd7f6-97f3-47e3-ac45-c5f2f7f47a11" providerId="ADAL" clId="{887FAFF0-AA7B-4C2A-8C28-B7B0D69A6451}" dt="2021-04-11T14:58:12.657" v="9122" actId="20577"/>
          <ac:spMkLst>
            <pc:docMk/>
            <pc:sldMk cId="1358921713" sldId="265"/>
            <ac:spMk id="3" creationId="{CE114E92-EEA4-4C25-A5F8-A00B21EA39D8}"/>
          </ac:spMkLst>
        </pc:spChg>
      </pc:sldChg>
      <pc:sldChg chg="modSp add del mod modNotesTx">
        <pc:chgData name="Ricardo Barbosa Sousa" userId="f9acd7f6-97f3-47e3-ac45-c5f2f7f47a11" providerId="ADAL" clId="{887FAFF0-AA7B-4C2A-8C28-B7B0D69A6451}" dt="2021-04-11T14:59:00.969" v="9158" actId="20577"/>
        <pc:sldMkLst>
          <pc:docMk/>
          <pc:sldMk cId="1137604240" sldId="266"/>
        </pc:sldMkLst>
        <pc:spChg chg="mod">
          <ac:chgData name="Ricardo Barbosa Sousa" userId="f9acd7f6-97f3-47e3-ac45-c5f2f7f47a11" providerId="ADAL" clId="{887FAFF0-AA7B-4C2A-8C28-B7B0D69A6451}" dt="2021-04-11T14:59:00.969" v="9158" actId="20577"/>
          <ac:spMkLst>
            <pc:docMk/>
            <pc:sldMk cId="1137604240" sldId="266"/>
            <ac:spMk id="3" creationId="{1AD050B5-0213-415D-A85D-21AC346B031C}"/>
          </ac:spMkLst>
        </pc:spChg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2057794507" sldId="267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2966772525" sldId="268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1802358792" sldId="269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710443044" sldId="270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3205097552" sldId="271"/>
        </pc:sldMkLst>
      </pc:sldChg>
      <pc:sldChg chg="del">
        <pc:chgData name="Ricardo Barbosa Sousa" userId="f9acd7f6-97f3-47e3-ac45-c5f2f7f47a11" providerId="ADAL" clId="{887FAFF0-AA7B-4C2A-8C28-B7B0D69A6451}" dt="2021-04-10T13:23:27.865" v="273" actId="47"/>
        <pc:sldMkLst>
          <pc:docMk/>
          <pc:sldMk cId="2481325518" sldId="272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1934733115" sldId="273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622939520" sldId="274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3862569760" sldId="275"/>
        </pc:sldMkLst>
      </pc:sldChg>
      <pc:sldChg chg="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901676179" sldId="276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2431701203" sldId="277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1692001616" sldId="278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855476766" sldId="279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1187674229" sldId="281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4022751757" sldId="282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562504985" sldId="283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1066244125" sldId="284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937362629" sldId="285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1198861348" sldId="286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2980107987" sldId="287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4214689729" sldId="288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3862809931" sldId="289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4153444310" sldId="290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1893143285" sldId="291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342923636" sldId="292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1947170563" sldId="293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2466661597" sldId="294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1797407281" sldId="295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161254235" sldId="296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3232248893" sldId="297"/>
        </pc:sldMkLst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768321000" sldId="298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1657583059" sldId="299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1009314509" sldId="300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1858291686" sldId="301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2495316430" sldId="302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3464053372" sldId="303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1722074683" sldId="304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1958999324" sldId="305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3245977396" sldId="306"/>
        </pc:sldMkLst>
      </pc:sldChg>
      <pc:sldChg chg="add del">
        <pc:chgData name="Ricardo Barbosa Sousa" userId="f9acd7f6-97f3-47e3-ac45-c5f2f7f47a11" providerId="ADAL" clId="{887FAFF0-AA7B-4C2A-8C28-B7B0D69A6451}" dt="2021-04-10T13:12:41.129" v="246" actId="47"/>
        <pc:sldMkLst>
          <pc:docMk/>
          <pc:sldMk cId="40930997" sldId="307"/>
        </pc:sldMkLst>
      </pc:sldChg>
      <pc:sldChg chg="modSp mod modNotesTx">
        <pc:chgData name="Ricardo Barbosa Sousa" userId="f9acd7f6-97f3-47e3-ac45-c5f2f7f47a11" providerId="ADAL" clId="{887FAFF0-AA7B-4C2A-8C28-B7B0D69A6451}" dt="2021-04-19T08:55:49.082" v="23145" actId="20577"/>
        <pc:sldMkLst>
          <pc:docMk/>
          <pc:sldMk cId="2076500660" sldId="308"/>
        </pc:sldMkLst>
        <pc:spChg chg="mod">
          <ac:chgData name="Ricardo Barbosa Sousa" userId="f9acd7f6-97f3-47e3-ac45-c5f2f7f47a11" providerId="ADAL" clId="{887FAFF0-AA7B-4C2A-8C28-B7B0D69A6451}" dt="2021-04-19T08:55:40.360" v="23139" actId="20577"/>
          <ac:spMkLst>
            <pc:docMk/>
            <pc:sldMk cId="2076500660" sldId="308"/>
            <ac:spMk id="3" creationId="{26C292EE-C591-4F7D-9399-BE92B4F17134}"/>
          </ac:spMkLst>
        </pc:spChg>
      </pc:sldChg>
      <pc:sldChg chg="modSp add mod modNotesTx">
        <pc:chgData name="Ricardo Barbosa Sousa" userId="f9acd7f6-97f3-47e3-ac45-c5f2f7f47a11" providerId="ADAL" clId="{887FAFF0-AA7B-4C2A-8C28-B7B0D69A6451}" dt="2021-04-18T19:37:30.686" v="21409" actId="20577"/>
        <pc:sldMkLst>
          <pc:docMk/>
          <pc:sldMk cId="3382450604" sldId="309"/>
        </pc:sldMkLst>
        <pc:spChg chg="mod">
          <ac:chgData name="Ricardo Barbosa Sousa" userId="f9acd7f6-97f3-47e3-ac45-c5f2f7f47a11" providerId="ADAL" clId="{887FAFF0-AA7B-4C2A-8C28-B7B0D69A6451}" dt="2021-04-10T20:31:38.148" v="5083" actId="20577"/>
          <ac:spMkLst>
            <pc:docMk/>
            <pc:sldMk cId="3382450604" sldId="309"/>
            <ac:spMk id="2" creationId="{EDE68DC7-342C-4E67-AA97-B8CE7C23E30E}"/>
          </ac:spMkLst>
        </pc:spChg>
        <pc:spChg chg="mod">
          <ac:chgData name="Ricardo Barbosa Sousa" userId="f9acd7f6-97f3-47e3-ac45-c5f2f7f47a11" providerId="ADAL" clId="{887FAFF0-AA7B-4C2A-8C28-B7B0D69A6451}" dt="2021-04-11T21:08:52.022" v="15894" actId="20577"/>
          <ac:spMkLst>
            <pc:docMk/>
            <pc:sldMk cId="3382450604" sldId="309"/>
            <ac:spMk id="3" creationId="{1AD050B5-0213-415D-A85D-21AC346B031C}"/>
          </ac:spMkLst>
        </pc:spChg>
      </pc:sldChg>
      <pc:sldChg chg="del">
        <pc:chgData name="Ricardo Barbosa Sousa" userId="f9acd7f6-97f3-47e3-ac45-c5f2f7f47a11" providerId="ADAL" clId="{887FAFF0-AA7B-4C2A-8C28-B7B0D69A6451}" dt="2021-04-10T13:11:53.588" v="241" actId="47"/>
        <pc:sldMkLst>
          <pc:docMk/>
          <pc:sldMk cId="4125817466" sldId="309"/>
        </pc:sldMkLst>
      </pc:sldChg>
      <pc:sldChg chg="addSp delSp modSp add mod modNotesTx">
        <pc:chgData name="Ricardo Barbosa Sousa" userId="f9acd7f6-97f3-47e3-ac45-c5f2f7f47a11" providerId="ADAL" clId="{887FAFF0-AA7B-4C2A-8C28-B7B0D69A6451}" dt="2021-04-11T18:29:58.017" v="14721" actId="1076"/>
        <pc:sldMkLst>
          <pc:docMk/>
          <pc:sldMk cId="1566467769" sldId="310"/>
        </pc:sldMkLst>
        <pc:spChg chg="mod">
          <ac:chgData name="Ricardo Barbosa Sousa" userId="f9acd7f6-97f3-47e3-ac45-c5f2f7f47a11" providerId="ADAL" clId="{887FAFF0-AA7B-4C2A-8C28-B7B0D69A6451}" dt="2021-04-10T21:40:41.672" v="6026" actId="20577"/>
          <ac:spMkLst>
            <pc:docMk/>
            <pc:sldMk cId="1566467769" sldId="310"/>
            <ac:spMk id="3" creationId="{1AD050B5-0213-415D-A85D-21AC346B031C}"/>
          </ac:spMkLst>
        </pc:spChg>
        <pc:spChg chg="add del mod topLvl">
          <ac:chgData name="Ricardo Barbosa Sousa" userId="f9acd7f6-97f3-47e3-ac45-c5f2f7f47a11" providerId="ADAL" clId="{887FAFF0-AA7B-4C2A-8C28-B7B0D69A6451}" dt="2021-04-11T15:53:34.394" v="10852" actId="478"/>
          <ac:spMkLst>
            <pc:docMk/>
            <pc:sldMk cId="1566467769" sldId="310"/>
            <ac:spMk id="8" creationId="{79E313D7-4D6E-40BB-A7DF-A3BD328D334A}"/>
          </ac:spMkLst>
        </pc:spChg>
        <pc:grpChg chg="add del mod">
          <ac:chgData name="Ricardo Barbosa Sousa" userId="f9acd7f6-97f3-47e3-ac45-c5f2f7f47a11" providerId="ADAL" clId="{887FAFF0-AA7B-4C2A-8C28-B7B0D69A6451}" dt="2021-04-11T15:53:34.394" v="10852" actId="478"/>
          <ac:grpSpMkLst>
            <pc:docMk/>
            <pc:sldMk cId="1566467769" sldId="310"/>
            <ac:grpSpMk id="9" creationId="{3840330A-BE58-4563-899C-8A77E33181AB}"/>
          </ac:grpSpMkLst>
        </pc:grpChg>
        <pc:picChg chg="add mod topLvl">
          <ac:chgData name="Ricardo Barbosa Sousa" userId="f9acd7f6-97f3-47e3-ac45-c5f2f7f47a11" providerId="ADAL" clId="{887FAFF0-AA7B-4C2A-8C28-B7B0D69A6451}" dt="2021-04-11T18:29:58.017" v="14721" actId="1076"/>
          <ac:picMkLst>
            <pc:docMk/>
            <pc:sldMk cId="1566467769" sldId="310"/>
            <ac:picMk id="7" creationId="{562D4707-C9B3-4834-A92B-4CE9DE9CF410}"/>
          </ac:picMkLst>
        </pc:picChg>
      </pc:sldChg>
      <pc:sldChg chg="addSp delSp modSp add mod modNotesTx">
        <pc:chgData name="Ricardo Barbosa Sousa" userId="f9acd7f6-97f3-47e3-ac45-c5f2f7f47a11" providerId="ADAL" clId="{887FAFF0-AA7B-4C2A-8C28-B7B0D69A6451}" dt="2021-04-18T19:41:16.354" v="21520" actId="20577"/>
        <pc:sldMkLst>
          <pc:docMk/>
          <pc:sldMk cId="2508383294" sldId="311"/>
        </pc:sldMkLst>
        <pc:spChg chg="mod">
          <ac:chgData name="Ricardo Barbosa Sousa" userId="f9acd7f6-97f3-47e3-ac45-c5f2f7f47a11" providerId="ADAL" clId="{887FAFF0-AA7B-4C2A-8C28-B7B0D69A6451}" dt="2021-04-11T15:58:11.845" v="11155" actId="20577"/>
          <ac:spMkLst>
            <pc:docMk/>
            <pc:sldMk cId="2508383294" sldId="311"/>
            <ac:spMk id="3" creationId="{1AD050B5-0213-415D-A85D-21AC346B031C}"/>
          </ac:spMkLst>
        </pc:spChg>
        <pc:spChg chg="add del mod topLvl">
          <ac:chgData name="Ricardo Barbosa Sousa" userId="f9acd7f6-97f3-47e3-ac45-c5f2f7f47a11" providerId="ADAL" clId="{887FAFF0-AA7B-4C2A-8C28-B7B0D69A6451}" dt="2021-04-11T16:57:27.137" v="12093" actId="478"/>
          <ac:spMkLst>
            <pc:docMk/>
            <pc:sldMk cId="2508383294" sldId="311"/>
            <ac:spMk id="9" creationId="{9FB984D4-D400-4C89-BC10-0E70EE711763}"/>
          </ac:spMkLst>
        </pc:spChg>
        <pc:grpChg chg="add del mod">
          <ac:chgData name="Ricardo Barbosa Sousa" userId="f9acd7f6-97f3-47e3-ac45-c5f2f7f47a11" providerId="ADAL" clId="{887FAFF0-AA7B-4C2A-8C28-B7B0D69A6451}" dt="2021-04-11T16:57:27.137" v="12093" actId="478"/>
          <ac:grpSpMkLst>
            <pc:docMk/>
            <pc:sldMk cId="2508383294" sldId="311"/>
            <ac:grpSpMk id="10" creationId="{A119ABDC-5249-4A68-AC2C-55A21E94989A}"/>
          </ac:grpSpMkLst>
        </pc:grpChg>
        <pc:picChg chg="del">
          <ac:chgData name="Ricardo Barbosa Sousa" userId="f9acd7f6-97f3-47e3-ac45-c5f2f7f47a11" providerId="ADAL" clId="{887FAFF0-AA7B-4C2A-8C28-B7B0D69A6451}" dt="2021-04-10T21:10:38.651" v="5309" actId="478"/>
          <ac:picMkLst>
            <pc:docMk/>
            <pc:sldMk cId="2508383294" sldId="311"/>
            <ac:picMk id="7" creationId="{562D4707-C9B3-4834-A92B-4CE9DE9CF410}"/>
          </ac:picMkLst>
        </pc:picChg>
        <pc:picChg chg="add mod topLvl">
          <ac:chgData name="Ricardo Barbosa Sousa" userId="f9acd7f6-97f3-47e3-ac45-c5f2f7f47a11" providerId="ADAL" clId="{887FAFF0-AA7B-4C2A-8C28-B7B0D69A6451}" dt="2021-04-11T16:57:36.920" v="12096" actId="1076"/>
          <ac:picMkLst>
            <pc:docMk/>
            <pc:sldMk cId="2508383294" sldId="311"/>
            <ac:picMk id="8" creationId="{B18DB4C8-1C9A-492C-B8DE-5610C2220C2C}"/>
          </ac:picMkLst>
        </pc:picChg>
      </pc:sldChg>
      <pc:sldChg chg="addSp delSp modSp add mod modNotesTx">
        <pc:chgData name="Ricardo Barbosa Sousa" userId="f9acd7f6-97f3-47e3-ac45-c5f2f7f47a11" providerId="ADAL" clId="{887FAFF0-AA7B-4C2A-8C28-B7B0D69A6451}" dt="2021-04-11T17:14:58.762" v="12958" actId="20577"/>
        <pc:sldMkLst>
          <pc:docMk/>
          <pc:sldMk cId="3433552808" sldId="312"/>
        </pc:sldMkLst>
        <pc:spChg chg="mod">
          <ac:chgData name="Ricardo Barbosa Sousa" userId="f9acd7f6-97f3-47e3-ac45-c5f2f7f47a11" providerId="ADAL" clId="{887FAFF0-AA7B-4C2A-8C28-B7B0D69A6451}" dt="2021-04-10T21:58:38.806" v="6489" actId="20577"/>
          <ac:spMkLst>
            <pc:docMk/>
            <pc:sldMk cId="3433552808" sldId="312"/>
            <ac:spMk id="2" creationId="{EDE68DC7-342C-4E67-AA97-B8CE7C23E30E}"/>
          </ac:spMkLst>
        </pc:spChg>
        <pc:spChg chg="mod">
          <ac:chgData name="Ricardo Barbosa Sousa" userId="f9acd7f6-97f3-47e3-ac45-c5f2f7f47a11" providerId="ADAL" clId="{887FAFF0-AA7B-4C2A-8C28-B7B0D69A6451}" dt="2021-04-11T17:09:17.769" v="12589" actId="207"/>
          <ac:spMkLst>
            <pc:docMk/>
            <pc:sldMk cId="3433552808" sldId="312"/>
            <ac:spMk id="3" creationId="{1AD050B5-0213-415D-A85D-21AC346B031C}"/>
          </ac:spMkLst>
        </pc:spChg>
        <pc:spChg chg="add del mod">
          <ac:chgData name="Ricardo Barbosa Sousa" userId="f9acd7f6-97f3-47e3-ac45-c5f2f7f47a11" providerId="ADAL" clId="{887FAFF0-AA7B-4C2A-8C28-B7B0D69A6451}" dt="2021-04-10T21:47:52.373" v="6082" actId="478"/>
          <ac:spMkLst>
            <pc:docMk/>
            <pc:sldMk cId="3433552808" sldId="312"/>
            <ac:spMk id="7" creationId="{B285BDC0-3635-43C6-B67F-4E470BBD8B5D}"/>
          </ac:spMkLst>
        </pc:spChg>
        <pc:picChg chg="add del mod">
          <ac:chgData name="Ricardo Barbosa Sousa" userId="f9acd7f6-97f3-47e3-ac45-c5f2f7f47a11" providerId="ADAL" clId="{887FAFF0-AA7B-4C2A-8C28-B7B0D69A6451}" dt="2021-04-10T21:46:11.575" v="6059" actId="478"/>
          <ac:picMkLst>
            <pc:docMk/>
            <pc:sldMk cId="3433552808" sldId="312"/>
            <ac:picMk id="8" creationId="{3A5EB1C0-E9F7-411A-9D3D-F2B3908CEC61}"/>
          </ac:picMkLst>
        </pc:picChg>
        <pc:picChg chg="add del mod">
          <ac:chgData name="Ricardo Barbosa Sousa" userId="f9acd7f6-97f3-47e3-ac45-c5f2f7f47a11" providerId="ADAL" clId="{887FAFF0-AA7B-4C2A-8C28-B7B0D69A6451}" dt="2021-04-11T17:09:22.050" v="12590" actId="478"/>
          <ac:picMkLst>
            <pc:docMk/>
            <pc:sldMk cId="3433552808" sldId="312"/>
            <ac:picMk id="8" creationId="{A1A3D555-74FE-4168-A43F-9AA6C38E0915}"/>
          </ac:picMkLst>
        </pc:picChg>
        <pc:picChg chg="add mod">
          <ac:chgData name="Ricardo Barbosa Sousa" userId="f9acd7f6-97f3-47e3-ac45-c5f2f7f47a11" providerId="ADAL" clId="{887FAFF0-AA7B-4C2A-8C28-B7B0D69A6451}" dt="2021-04-11T16:56:58.337" v="12072" actId="1582"/>
          <ac:picMkLst>
            <pc:docMk/>
            <pc:sldMk cId="3433552808" sldId="312"/>
            <ac:picMk id="10" creationId="{C7A56BEF-F673-4B53-82EF-C0D3745CB175}"/>
          </ac:picMkLst>
        </pc:picChg>
        <pc:picChg chg="add mod">
          <ac:chgData name="Ricardo Barbosa Sousa" userId="f9acd7f6-97f3-47e3-ac45-c5f2f7f47a11" providerId="ADAL" clId="{887FAFF0-AA7B-4C2A-8C28-B7B0D69A6451}" dt="2021-04-10T21:47:33.261" v="6078" actId="1076"/>
          <ac:picMkLst>
            <pc:docMk/>
            <pc:sldMk cId="3433552808" sldId="312"/>
            <ac:picMk id="12" creationId="{721E0B47-EE14-4BA3-8838-F1C52F369F96}"/>
          </ac:picMkLst>
        </pc:picChg>
      </pc:sldChg>
      <pc:sldChg chg="delSp modSp add mod modNotesTx">
        <pc:chgData name="Ricardo Barbosa Sousa" userId="f9acd7f6-97f3-47e3-ac45-c5f2f7f47a11" providerId="ADAL" clId="{887FAFF0-AA7B-4C2A-8C28-B7B0D69A6451}" dt="2021-04-11T17:47:19.829" v="13613" actId="20577"/>
        <pc:sldMkLst>
          <pc:docMk/>
          <pc:sldMk cId="4250169549" sldId="313"/>
        </pc:sldMkLst>
        <pc:spChg chg="mod">
          <ac:chgData name="Ricardo Barbosa Sousa" userId="f9acd7f6-97f3-47e3-ac45-c5f2f7f47a11" providerId="ADAL" clId="{887FAFF0-AA7B-4C2A-8C28-B7B0D69A6451}" dt="2021-04-10T21:59:19.487" v="6525" actId="20577"/>
          <ac:spMkLst>
            <pc:docMk/>
            <pc:sldMk cId="4250169549" sldId="313"/>
            <ac:spMk id="2" creationId="{EDE68DC7-342C-4E67-AA97-B8CE7C23E30E}"/>
          </ac:spMkLst>
        </pc:spChg>
        <pc:spChg chg="mod">
          <ac:chgData name="Ricardo Barbosa Sousa" userId="f9acd7f6-97f3-47e3-ac45-c5f2f7f47a11" providerId="ADAL" clId="{887FAFF0-AA7B-4C2A-8C28-B7B0D69A6451}" dt="2021-04-11T17:47:19.829" v="13613" actId="20577"/>
          <ac:spMkLst>
            <pc:docMk/>
            <pc:sldMk cId="4250169549" sldId="313"/>
            <ac:spMk id="3" creationId="{1AD050B5-0213-415D-A85D-21AC346B031C}"/>
          </ac:spMkLst>
        </pc:spChg>
        <pc:picChg chg="del">
          <ac:chgData name="Ricardo Barbosa Sousa" userId="f9acd7f6-97f3-47e3-ac45-c5f2f7f47a11" providerId="ADAL" clId="{887FAFF0-AA7B-4C2A-8C28-B7B0D69A6451}" dt="2021-04-10T21:59:26.003" v="6528" actId="478"/>
          <ac:picMkLst>
            <pc:docMk/>
            <pc:sldMk cId="4250169549" sldId="313"/>
            <ac:picMk id="10" creationId="{C7A56BEF-F673-4B53-82EF-C0D3745CB175}"/>
          </ac:picMkLst>
        </pc:picChg>
        <pc:picChg chg="del">
          <ac:chgData name="Ricardo Barbosa Sousa" userId="f9acd7f6-97f3-47e3-ac45-c5f2f7f47a11" providerId="ADAL" clId="{887FAFF0-AA7B-4C2A-8C28-B7B0D69A6451}" dt="2021-04-10T21:59:25.302" v="6527" actId="478"/>
          <ac:picMkLst>
            <pc:docMk/>
            <pc:sldMk cId="4250169549" sldId="313"/>
            <ac:picMk id="12" creationId="{721E0B47-EE14-4BA3-8838-F1C52F369F96}"/>
          </ac:picMkLst>
        </pc:picChg>
      </pc:sldChg>
      <pc:sldChg chg="addSp modSp add del mod modNotesTx">
        <pc:chgData name="Ricardo Barbosa Sousa" userId="f9acd7f6-97f3-47e3-ac45-c5f2f7f47a11" providerId="ADAL" clId="{887FAFF0-AA7B-4C2A-8C28-B7B0D69A6451}" dt="2021-04-11T18:28:25.015" v="14588" actId="47"/>
        <pc:sldMkLst>
          <pc:docMk/>
          <pc:sldMk cId="2813029476" sldId="314"/>
        </pc:sldMkLst>
        <pc:spChg chg="mod">
          <ac:chgData name="Ricardo Barbosa Sousa" userId="f9acd7f6-97f3-47e3-ac45-c5f2f7f47a11" providerId="ADAL" clId="{887FAFF0-AA7B-4C2A-8C28-B7B0D69A6451}" dt="2021-04-10T22:26:33.873" v="7087" actId="20577"/>
          <ac:spMkLst>
            <pc:docMk/>
            <pc:sldMk cId="2813029476" sldId="314"/>
            <ac:spMk id="2" creationId="{EDE68DC7-342C-4E67-AA97-B8CE7C23E30E}"/>
          </ac:spMkLst>
        </pc:spChg>
        <pc:spChg chg="mod">
          <ac:chgData name="Ricardo Barbosa Sousa" userId="f9acd7f6-97f3-47e3-ac45-c5f2f7f47a11" providerId="ADAL" clId="{887FAFF0-AA7B-4C2A-8C28-B7B0D69A6451}" dt="2021-04-11T18:21:51.797" v="14488" actId="20577"/>
          <ac:spMkLst>
            <pc:docMk/>
            <pc:sldMk cId="2813029476" sldId="314"/>
            <ac:spMk id="3" creationId="{1AD050B5-0213-415D-A85D-21AC346B031C}"/>
          </ac:spMkLst>
        </pc:spChg>
        <pc:picChg chg="add mod">
          <ac:chgData name="Ricardo Barbosa Sousa" userId="f9acd7f6-97f3-47e3-ac45-c5f2f7f47a11" providerId="ADAL" clId="{887FAFF0-AA7B-4C2A-8C28-B7B0D69A6451}" dt="2021-04-11T18:22:25.576" v="14514" actId="1076"/>
          <ac:picMkLst>
            <pc:docMk/>
            <pc:sldMk cId="2813029476" sldId="314"/>
            <ac:picMk id="7" creationId="{417194CD-E013-47C4-92DC-3C16F339B73A}"/>
          </ac:picMkLst>
        </pc:picChg>
      </pc:sldChg>
      <pc:sldChg chg="modSp add mod modNotesTx">
        <pc:chgData name="Ricardo Barbosa Sousa" userId="f9acd7f6-97f3-47e3-ac45-c5f2f7f47a11" providerId="ADAL" clId="{887FAFF0-AA7B-4C2A-8C28-B7B0D69A6451}" dt="2021-04-19T08:37:34.614" v="22931" actId="20577"/>
        <pc:sldMkLst>
          <pc:docMk/>
          <pc:sldMk cId="2457498029" sldId="315"/>
        </pc:sldMkLst>
        <pc:spChg chg="mod">
          <ac:chgData name="Ricardo Barbosa Sousa" userId="f9acd7f6-97f3-47e3-ac45-c5f2f7f47a11" providerId="ADAL" clId="{887FAFF0-AA7B-4C2A-8C28-B7B0D69A6451}" dt="2021-04-10T22:37:13.450" v="7601" actId="20577"/>
          <ac:spMkLst>
            <pc:docMk/>
            <pc:sldMk cId="2457498029" sldId="315"/>
            <ac:spMk id="2" creationId="{EDE68DC7-342C-4E67-AA97-B8CE7C23E30E}"/>
          </ac:spMkLst>
        </pc:spChg>
        <pc:spChg chg="mod">
          <ac:chgData name="Ricardo Barbosa Sousa" userId="f9acd7f6-97f3-47e3-ac45-c5f2f7f47a11" providerId="ADAL" clId="{887FAFF0-AA7B-4C2A-8C28-B7B0D69A6451}" dt="2021-04-11T20:30:27.776" v="15411" actId="20577"/>
          <ac:spMkLst>
            <pc:docMk/>
            <pc:sldMk cId="2457498029" sldId="315"/>
            <ac:spMk id="3" creationId="{1AD050B5-0213-415D-A85D-21AC346B031C}"/>
          </ac:spMkLst>
        </pc:spChg>
      </pc:sldChg>
      <pc:sldChg chg="modSp add del mod modNotesTx">
        <pc:chgData name="Ricardo Barbosa Sousa" userId="f9acd7f6-97f3-47e3-ac45-c5f2f7f47a11" providerId="ADAL" clId="{887FAFF0-AA7B-4C2A-8C28-B7B0D69A6451}" dt="2021-04-11T18:35:05.151" v="14924" actId="47"/>
        <pc:sldMkLst>
          <pc:docMk/>
          <pc:sldMk cId="4179803791" sldId="316"/>
        </pc:sldMkLst>
        <pc:spChg chg="mod">
          <ac:chgData name="Ricardo Barbosa Sousa" userId="f9acd7f6-97f3-47e3-ac45-c5f2f7f47a11" providerId="ADAL" clId="{887FAFF0-AA7B-4C2A-8C28-B7B0D69A6451}" dt="2021-04-10T22:55:36.968" v="8682" actId="20577"/>
          <ac:spMkLst>
            <pc:docMk/>
            <pc:sldMk cId="4179803791" sldId="316"/>
            <ac:spMk id="3" creationId="{1AD050B5-0213-415D-A85D-21AC346B031C}"/>
          </ac:spMkLst>
        </pc:spChg>
      </pc:sldChg>
      <pc:sldChg chg="addSp delSp modSp add mod modNotesTx">
        <pc:chgData name="Ricardo Barbosa Sousa" userId="f9acd7f6-97f3-47e3-ac45-c5f2f7f47a11" providerId="ADAL" clId="{887FAFF0-AA7B-4C2A-8C28-B7B0D69A6451}" dt="2021-04-18T19:47:34.941" v="21559" actId="20577"/>
        <pc:sldMkLst>
          <pc:docMk/>
          <pc:sldMk cId="2289888800" sldId="317"/>
        </pc:sldMkLst>
        <pc:spChg chg="mod">
          <ac:chgData name="Ricardo Barbosa Sousa" userId="f9acd7f6-97f3-47e3-ac45-c5f2f7f47a11" providerId="ADAL" clId="{887FAFF0-AA7B-4C2A-8C28-B7B0D69A6451}" dt="2021-04-10T22:56:36.794" v="8742" actId="20577"/>
          <ac:spMkLst>
            <pc:docMk/>
            <pc:sldMk cId="2289888800" sldId="317"/>
            <ac:spMk id="2" creationId="{EDE68DC7-342C-4E67-AA97-B8CE7C23E30E}"/>
          </ac:spMkLst>
        </pc:spChg>
        <pc:spChg chg="del mod">
          <ac:chgData name="Ricardo Barbosa Sousa" userId="f9acd7f6-97f3-47e3-ac45-c5f2f7f47a11" providerId="ADAL" clId="{887FAFF0-AA7B-4C2A-8C28-B7B0D69A6451}" dt="2021-04-10T22:59:17.387" v="8763" actId="478"/>
          <ac:spMkLst>
            <pc:docMk/>
            <pc:sldMk cId="2289888800" sldId="317"/>
            <ac:spMk id="3" creationId="{1AD050B5-0213-415D-A85D-21AC346B031C}"/>
          </ac:spMkLst>
        </pc:spChg>
        <pc:picChg chg="add del">
          <ac:chgData name="Ricardo Barbosa Sousa" userId="f9acd7f6-97f3-47e3-ac45-c5f2f7f47a11" providerId="ADAL" clId="{887FAFF0-AA7B-4C2A-8C28-B7B0D69A6451}" dt="2021-04-10T22:57:47.859" v="8745" actId="478"/>
          <ac:picMkLst>
            <pc:docMk/>
            <pc:sldMk cId="2289888800" sldId="317"/>
            <ac:picMk id="7" creationId="{36ADC9A7-D1E6-40B2-A6B6-17C5007DFFBF}"/>
          </ac:picMkLst>
        </pc:picChg>
        <pc:picChg chg="add mod">
          <ac:chgData name="Ricardo Barbosa Sousa" userId="f9acd7f6-97f3-47e3-ac45-c5f2f7f47a11" providerId="ADAL" clId="{887FAFF0-AA7B-4C2A-8C28-B7B0D69A6451}" dt="2021-04-10T22:59:08.282" v="8760" actId="1076"/>
          <ac:picMkLst>
            <pc:docMk/>
            <pc:sldMk cId="2289888800" sldId="317"/>
            <ac:picMk id="9" creationId="{44C42B26-0E65-48B3-9E9E-07D4019C8600}"/>
          </ac:picMkLst>
        </pc:picChg>
      </pc:sldChg>
      <pc:sldChg chg="addSp delSp modSp add mod modNotesTx">
        <pc:chgData name="Ricardo Barbosa Sousa" userId="f9acd7f6-97f3-47e3-ac45-c5f2f7f47a11" providerId="ADAL" clId="{887FAFF0-AA7B-4C2A-8C28-B7B0D69A6451}" dt="2021-04-18T20:22:34.983" v="22262" actId="5793"/>
        <pc:sldMkLst>
          <pc:docMk/>
          <pc:sldMk cId="791560086" sldId="318"/>
        </pc:sldMkLst>
        <pc:spChg chg="del">
          <ac:chgData name="Ricardo Barbosa Sousa" userId="f9acd7f6-97f3-47e3-ac45-c5f2f7f47a11" providerId="ADAL" clId="{887FAFF0-AA7B-4C2A-8C28-B7B0D69A6451}" dt="2021-04-10T22:59:13.423" v="8762" actId="478"/>
          <ac:spMkLst>
            <pc:docMk/>
            <pc:sldMk cId="791560086" sldId="318"/>
            <ac:spMk id="3" creationId="{1AD050B5-0213-415D-A85D-21AC346B031C}"/>
          </ac:spMkLst>
        </pc:spChg>
        <pc:picChg chg="add mod">
          <ac:chgData name="Ricardo Barbosa Sousa" userId="f9acd7f6-97f3-47e3-ac45-c5f2f7f47a11" providerId="ADAL" clId="{887FAFF0-AA7B-4C2A-8C28-B7B0D69A6451}" dt="2021-04-10T22:59:11.106" v="8761" actId="1076"/>
          <ac:picMkLst>
            <pc:docMk/>
            <pc:sldMk cId="791560086" sldId="318"/>
            <ac:picMk id="7" creationId="{C54C9A8A-8F6A-4B67-9F71-6D1F2A46537E}"/>
          </ac:picMkLst>
        </pc:picChg>
        <pc:picChg chg="del">
          <ac:chgData name="Ricardo Barbosa Sousa" userId="f9acd7f6-97f3-47e3-ac45-c5f2f7f47a11" providerId="ADAL" clId="{887FAFF0-AA7B-4C2A-8C28-B7B0D69A6451}" dt="2021-04-10T22:58:50.787" v="8753" actId="478"/>
          <ac:picMkLst>
            <pc:docMk/>
            <pc:sldMk cId="791560086" sldId="318"/>
            <ac:picMk id="9" creationId="{44C42B26-0E65-48B3-9E9E-07D4019C8600}"/>
          </ac:picMkLst>
        </pc:picChg>
      </pc:sldChg>
      <pc:sldChg chg="addSp delSp modSp add mod ord modNotesTx">
        <pc:chgData name="Ricardo Barbosa Sousa" userId="f9acd7f6-97f3-47e3-ac45-c5f2f7f47a11" providerId="ADAL" clId="{887FAFF0-AA7B-4C2A-8C28-B7B0D69A6451}" dt="2021-04-18T20:56:28.168" v="22633" actId="20577"/>
        <pc:sldMkLst>
          <pc:docMk/>
          <pc:sldMk cId="3582502209" sldId="319"/>
        </pc:sldMkLst>
        <pc:spChg chg="mod">
          <ac:chgData name="Ricardo Barbosa Sousa" userId="f9acd7f6-97f3-47e3-ac45-c5f2f7f47a11" providerId="ADAL" clId="{887FAFF0-AA7B-4C2A-8C28-B7B0D69A6451}" dt="2021-04-10T23:00:27.397" v="8765"/>
          <ac:spMkLst>
            <pc:docMk/>
            <pc:sldMk cId="3582502209" sldId="319"/>
            <ac:spMk id="2" creationId="{EDE68DC7-342C-4E67-AA97-B8CE7C23E30E}"/>
          </ac:spMkLst>
        </pc:spChg>
        <pc:spChg chg="del mod">
          <ac:chgData name="Ricardo Barbosa Sousa" userId="f9acd7f6-97f3-47e3-ac45-c5f2f7f47a11" providerId="ADAL" clId="{887FAFF0-AA7B-4C2A-8C28-B7B0D69A6451}" dt="2021-04-10T23:02:50.540" v="8778" actId="478"/>
          <ac:spMkLst>
            <pc:docMk/>
            <pc:sldMk cId="3582502209" sldId="319"/>
            <ac:spMk id="3" creationId="{1AD050B5-0213-415D-A85D-21AC346B031C}"/>
          </ac:spMkLst>
        </pc:spChg>
        <pc:picChg chg="add mod">
          <ac:chgData name="Ricardo Barbosa Sousa" userId="f9acd7f6-97f3-47e3-ac45-c5f2f7f47a11" providerId="ADAL" clId="{887FAFF0-AA7B-4C2A-8C28-B7B0D69A6451}" dt="2021-04-10T23:02:40.957" v="8777" actId="1076"/>
          <ac:picMkLst>
            <pc:docMk/>
            <pc:sldMk cId="3582502209" sldId="319"/>
            <ac:picMk id="7" creationId="{B1F62BBF-8FCC-43C6-9E23-D7B46D5BAC94}"/>
          </ac:picMkLst>
        </pc:picChg>
      </pc:sldChg>
      <pc:sldChg chg="addSp delSp modSp add mod ord modNotesTx">
        <pc:chgData name="Ricardo Barbosa Sousa" userId="f9acd7f6-97f3-47e3-ac45-c5f2f7f47a11" providerId="ADAL" clId="{887FAFF0-AA7B-4C2A-8C28-B7B0D69A6451}" dt="2021-04-11T21:48:33.108" v="18869"/>
        <pc:sldMkLst>
          <pc:docMk/>
          <pc:sldMk cId="1850265523" sldId="320"/>
        </pc:sldMkLst>
        <pc:spChg chg="mod">
          <ac:chgData name="Ricardo Barbosa Sousa" userId="f9acd7f6-97f3-47e3-ac45-c5f2f7f47a11" providerId="ADAL" clId="{887FAFF0-AA7B-4C2A-8C28-B7B0D69A6451}" dt="2021-04-10T23:04:07.638" v="8819" actId="20577"/>
          <ac:spMkLst>
            <pc:docMk/>
            <pc:sldMk cId="1850265523" sldId="320"/>
            <ac:spMk id="2" creationId="{EDE68DC7-342C-4E67-AA97-B8CE7C23E30E}"/>
          </ac:spMkLst>
        </pc:spChg>
        <pc:spChg chg="del">
          <ac:chgData name="Ricardo Barbosa Sousa" userId="f9acd7f6-97f3-47e3-ac45-c5f2f7f47a11" providerId="ADAL" clId="{887FAFF0-AA7B-4C2A-8C28-B7B0D69A6451}" dt="2021-04-10T23:02:59.484" v="8779" actId="478"/>
          <ac:spMkLst>
            <pc:docMk/>
            <pc:sldMk cId="1850265523" sldId="320"/>
            <ac:spMk id="3" creationId="{1AD050B5-0213-415D-A85D-21AC346B031C}"/>
          </ac:spMkLst>
        </pc:spChg>
        <pc:picChg chg="add mod">
          <ac:chgData name="Ricardo Barbosa Sousa" userId="f9acd7f6-97f3-47e3-ac45-c5f2f7f47a11" providerId="ADAL" clId="{887FAFF0-AA7B-4C2A-8C28-B7B0D69A6451}" dt="2021-04-10T23:02:02.679" v="8772" actId="1076"/>
          <ac:picMkLst>
            <pc:docMk/>
            <pc:sldMk cId="1850265523" sldId="320"/>
            <ac:picMk id="7" creationId="{6D67087F-DAA5-4DBE-A05B-B91FC4413D09}"/>
          </ac:picMkLst>
        </pc:picChg>
      </pc:sldChg>
      <pc:sldChg chg="addSp delSp modSp add mod ord">
        <pc:chgData name="Ricardo Barbosa Sousa" userId="f9acd7f6-97f3-47e3-ac45-c5f2f7f47a11" providerId="ADAL" clId="{887FAFF0-AA7B-4C2A-8C28-B7B0D69A6451}" dt="2021-04-11T21:01:08.955" v="15862"/>
        <pc:sldMkLst>
          <pc:docMk/>
          <pc:sldMk cId="1977791240" sldId="321"/>
        </pc:sldMkLst>
        <pc:spChg chg="mod">
          <ac:chgData name="Ricardo Barbosa Sousa" userId="f9acd7f6-97f3-47e3-ac45-c5f2f7f47a11" providerId="ADAL" clId="{887FAFF0-AA7B-4C2A-8C28-B7B0D69A6451}" dt="2021-04-10T23:03:50.125" v="8787" actId="20577"/>
          <ac:spMkLst>
            <pc:docMk/>
            <pc:sldMk cId="1977791240" sldId="321"/>
            <ac:spMk id="2" creationId="{EDE68DC7-342C-4E67-AA97-B8CE7C23E30E}"/>
          </ac:spMkLst>
        </pc:spChg>
        <pc:spChg chg="del mod">
          <ac:chgData name="Ricardo Barbosa Sousa" userId="f9acd7f6-97f3-47e3-ac45-c5f2f7f47a11" providerId="ADAL" clId="{887FAFF0-AA7B-4C2A-8C28-B7B0D69A6451}" dt="2021-04-10T23:03:39.662" v="8783" actId="22"/>
          <ac:spMkLst>
            <pc:docMk/>
            <pc:sldMk cId="1977791240" sldId="321"/>
            <ac:spMk id="3" creationId="{1AD050B5-0213-415D-A85D-21AC346B031C}"/>
          </ac:spMkLst>
        </pc:spChg>
        <pc:picChg chg="add mod ord">
          <ac:chgData name="Ricardo Barbosa Sousa" userId="f9acd7f6-97f3-47e3-ac45-c5f2f7f47a11" providerId="ADAL" clId="{887FAFF0-AA7B-4C2A-8C28-B7B0D69A6451}" dt="2021-04-10T23:04:29.307" v="8827" actId="1076"/>
          <ac:picMkLst>
            <pc:docMk/>
            <pc:sldMk cId="1977791240" sldId="321"/>
            <ac:picMk id="7" creationId="{73107C0B-43B8-401C-941F-64D409A36B89}"/>
          </ac:picMkLst>
        </pc:picChg>
        <pc:picChg chg="add del mod ord">
          <ac:chgData name="Ricardo Barbosa Sousa" userId="f9acd7f6-97f3-47e3-ac45-c5f2f7f47a11" providerId="ADAL" clId="{887FAFF0-AA7B-4C2A-8C28-B7B0D69A6451}" dt="2021-04-10T23:04:32.657" v="8828" actId="478"/>
          <ac:picMkLst>
            <pc:docMk/>
            <pc:sldMk cId="1977791240" sldId="321"/>
            <ac:picMk id="8" creationId="{C84E032C-ED93-4C97-BB49-2B7B752EF65B}"/>
          </ac:picMkLst>
        </pc:picChg>
      </pc:sldChg>
      <pc:sldChg chg="addSp delSp modSp add mod ord modNotesTx">
        <pc:chgData name="Ricardo Barbosa Sousa" userId="f9acd7f6-97f3-47e3-ac45-c5f2f7f47a11" providerId="ADAL" clId="{887FAFF0-AA7B-4C2A-8C28-B7B0D69A6451}" dt="2021-04-18T20:55:18" v="22616" actId="20577"/>
        <pc:sldMkLst>
          <pc:docMk/>
          <pc:sldMk cId="2158228393" sldId="322"/>
        </pc:sldMkLst>
        <pc:spChg chg="mod">
          <ac:chgData name="Ricardo Barbosa Sousa" userId="f9acd7f6-97f3-47e3-ac45-c5f2f7f47a11" providerId="ADAL" clId="{887FAFF0-AA7B-4C2A-8C28-B7B0D69A6451}" dt="2021-04-11T21:18:13.651" v="16131" actId="20577"/>
          <ac:spMkLst>
            <pc:docMk/>
            <pc:sldMk cId="2158228393" sldId="322"/>
            <ac:spMk id="2" creationId="{EDE68DC7-342C-4E67-AA97-B8CE7C23E30E}"/>
          </ac:spMkLst>
        </pc:spChg>
        <pc:spChg chg="add del mod">
          <ac:chgData name="Ricardo Barbosa Sousa" userId="f9acd7f6-97f3-47e3-ac45-c5f2f7f47a11" providerId="ADAL" clId="{887FAFF0-AA7B-4C2A-8C28-B7B0D69A6451}" dt="2021-04-10T23:05:34.531" v="8857" actId="478"/>
          <ac:spMkLst>
            <pc:docMk/>
            <pc:sldMk cId="2158228393" sldId="322"/>
            <ac:spMk id="9" creationId="{024CF21D-178C-46FD-B785-3345838186CB}"/>
          </ac:spMkLst>
        </pc:spChg>
        <pc:picChg chg="add mod">
          <ac:chgData name="Ricardo Barbosa Sousa" userId="f9acd7f6-97f3-47e3-ac45-c5f2f7f47a11" providerId="ADAL" clId="{887FAFF0-AA7B-4C2A-8C28-B7B0D69A6451}" dt="2021-04-10T23:05:29.799" v="8855" actId="1076"/>
          <ac:picMkLst>
            <pc:docMk/>
            <pc:sldMk cId="2158228393" sldId="322"/>
            <ac:picMk id="4" creationId="{1595D6A3-21FD-4067-B8CB-FF813EEEEF18}"/>
          </ac:picMkLst>
        </pc:picChg>
        <pc:picChg chg="del">
          <ac:chgData name="Ricardo Barbosa Sousa" userId="f9acd7f6-97f3-47e3-ac45-c5f2f7f47a11" providerId="ADAL" clId="{887FAFF0-AA7B-4C2A-8C28-B7B0D69A6451}" dt="2021-04-10T23:05:31.933" v="8856" actId="478"/>
          <ac:picMkLst>
            <pc:docMk/>
            <pc:sldMk cId="2158228393" sldId="322"/>
            <ac:picMk id="7" creationId="{73107C0B-43B8-401C-941F-64D409A36B89}"/>
          </ac:picMkLst>
        </pc:picChg>
      </pc:sldChg>
      <pc:sldChg chg="modSp add mod modNotesTx">
        <pc:chgData name="Ricardo Barbosa Sousa" userId="f9acd7f6-97f3-47e3-ac45-c5f2f7f47a11" providerId="ADAL" clId="{887FAFF0-AA7B-4C2A-8C28-B7B0D69A6451}" dt="2021-04-18T20:56:06.351" v="22632" actId="20577"/>
        <pc:sldMkLst>
          <pc:docMk/>
          <pc:sldMk cId="3921859839" sldId="323"/>
        </pc:sldMkLst>
        <pc:spChg chg="mod">
          <ac:chgData name="Ricardo Barbosa Sousa" userId="f9acd7f6-97f3-47e3-ac45-c5f2f7f47a11" providerId="ADAL" clId="{887FAFF0-AA7B-4C2A-8C28-B7B0D69A6451}" dt="2021-04-10T23:05:48.250" v="8869" actId="20577"/>
          <ac:spMkLst>
            <pc:docMk/>
            <pc:sldMk cId="3921859839" sldId="323"/>
            <ac:spMk id="2" creationId="{EDE68DC7-342C-4E67-AA97-B8CE7C23E30E}"/>
          </ac:spMkLst>
        </pc:spChg>
        <pc:spChg chg="mod">
          <ac:chgData name="Ricardo Barbosa Sousa" userId="f9acd7f6-97f3-47e3-ac45-c5f2f7f47a11" providerId="ADAL" clId="{887FAFF0-AA7B-4C2A-8C28-B7B0D69A6451}" dt="2021-04-11T22:04:44.909" v="20285" actId="20577"/>
          <ac:spMkLst>
            <pc:docMk/>
            <pc:sldMk cId="3921859839" sldId="323"/>
            <ac:spMk id="3" creationId="{1AD050B5-0213-415D-A85D-21AC346B031C}"/>
          </ac:spMkLst>
        </pc:spChg>
      </pc:sldChg>
      <pc:sldChg chg="addSp delSp modSp add mod modNotesTx">
        <pc:chgData name="Ricardo Barbosa Sousa" userId="f9acd7f6-97f3-47e3-ac45-c5f2f7f47a11" providerId="ADAL" clId="{887FAFF0-AA7B-4C2A-8C28-B7B0D69A6451}" dt="2021-04-18T19:42:04.581" v="21521" actId="20577"/>
        <pc:sldMkLst>
          <pc:docMk/>
          <pc:sldMk cId="2428512410" sldId="324"/>
        </pc:sldMkLst>
        <pc:spChg chg="mod">
          <ac:chgData name="Ricardo Barbosa Sousa" userId="f9acd7f6-97f3-47e3-ac45-c5f2f7f47a11" providerId="ADAL" clId="{887FAFF0-AA7B-4C2A-8C28-B7B0D69A6451}" dt="2021-04-11T17:13:42.005" v="12788" actId="20577"/>
          <ac:spMkLst>
            <pc:docMk/>
            <pc:sldMk cId="2428512410" sldId="324"/>
            <ac:spMk id="3" creationId="{1AD050B5-0213-415D-A85D-21AC346B031C}"/>
          </ac:spMkLst>
        </pc:spChg>
        <pc:picChg chg="add del mod">
          <ac:chgData name="Ricardo Barbosa Sousa" userId="f9acd7f6-97f3-47e3-ac45-c5f2f7f47a11" providerId="ADAL" clId="{887FAFF0-AA7B-4C2A-8C28-B7B0D69A6451}" dt="2021-04-11T17:08:49.752" v="12584" actId="478"/>
          <ac:picMkLst>
            <pc:docMk/>
            <pc:sldMk cId="2428512410" sldId="324"/>
            <ac:picMk id="8" creationId="{B860BD31-47A6-4735-BCDB-6D7F6E85446B}"/>
          </ac:picMkLst>
        </pc:picChg>
      </pc:sldChg>
      <pc:sldChg chg="addSp delSp modSp add mod modNotesTx">
        <pc:chgData name="Ricardo Barbosa Sousa" userId="f9acd7f6-97f3-47e3-ac45-c5f2f7f47a11" providerId="ADAL" clId="{887FAFF0-AA7B-4C2A-8C28-B7B0D69A6451}" dt="2021-04-18T19:43:54.644" v="21522" actId="20577"/>
        <pc:sldMkLst>
          <pc:docMk/>
          <pc:sldMk cId="2020886814" sldId="325"/>
        </pc:sldMkLst>
        <pc:spChg chg="mod">
          <ac:chgData name="Ricardo Barbosa Sousa" userId="f9acd7f6-97f3-47e3-ac45-c5f2f7f47a11" providerId="ADAL" clId="{887FAFF0-AA7B-4C2A-8C28-B7B0D69A6451}" dt="2021-04-11T18:11:38.433" v="14155" actId="20577"/>
          <ac:spMkLst>
            <pc:docMk/>
            <pc:sldMk cId="2020886814" sldId="325"/>
            <ac:spMk id="3" creationId="{1AD050B5-0213-415D-A85D-21AC346B031C}"/>
          </ac:spMkLst>
        </pc:spChg>
        <pc:picChg chg="add mod">
          <ac:chgData name="Ricardo Barbosa Sousa" userId="f9acd7f6-97f3-47e3-ac45-c5f2f7f47a11" providerId="ADAL" clId="{887FAFF0-AA7B-4C2A-8C28-B7B0D69A6451}" dt="2021-04-11T18:20:16.999" v="14386" actId="1076"/>
          <ac:picMkLst>
            <pc:docMk/>
            <pc:sldMk cId="2020886814" sldId="325"/>
            <ac:picMk id="7" creationId="{D4ADA8DD-2BCF-4055-9043-BBC55C4EDE2C}"/>
          </ac:picMkLst>
        </pc:picChg>
        <pc:picChg chg="add del mod">
          <ac:chgData name="Ricardo Barbosa Sousa" userId="f9acd7f6-97f3-47e3-ac45-c5f2f7f47a11" providerId="ADAL" clId="{887FAFF0-AA7B-4C2A-8C28-B7B0D69A6451}" dt="2021-04-11T18:20:09.601" v="14383" actId="478"/>
          <ac:picMkLst>
            <pc:docMk/>
            <pc:sldMk cId="2020886814" sldId="325"/>
            <ac:picMk id="9" creationId="{FA4A7919-5B7F-46BC-96A1-9932ED7C6B90}"/>
          </ac:picMkLst>
        </pc:picChg>
      </pc:sldChg>
      <pc:sldChg chg="addSp delSp modSp add mod modNotesTx">
        <pc:chgData name="Ricardo Barbosa Sousa" userId="f9acd7f6-97f3-47e3-ac45-c5f2f7f47a11" providerId="ADAL" clId="{887FAFF0-AA7B-4C2A-8C28-B7B0D69A6451}" dt="2021-04-11T18:33:28.626" v="14881" actId="20577"/>
        <pc:sldMkLst>
          <pc:docMk/>
          <pc:sldMk cId="2876198618" sldId="326"/>
        </pc:sldMkLst>
        <pc:spChg chg="mod">
          <ac:chgData name="Ricardo Barbosa Sousa" userId="f9acd7f6-97f3-47e3-ac45-c5f2f7f47a11" providerId="ADAL" clId="{887FAFF0-AA7B-4C2A-8C28-B7B0D69A6451}" dt="2021-04-11T18:29:43.547" v="14720" actId="20577"/>
          <ac:spMkLst>
            <pc:docMk/>
            <pc:sldMk cId="2876198618" sldId="326"/>
            <ac:spMk id="3" creationId="{1AD050B5-0213-415D-A85D-21AC346B031C}"/>
          </ac:spMkLst>
        </pc:spChg>
        <pc:picChg chg="del">
          <ac:chgData name="Ricardo Barbosa Sousa" userId="f9acd7f6-97f3-47e3-ac45-c5f2f7f47a11" providerId="ADAL" clId="{887FAFF0-AA7B-4C2A-8C28-B7B0D69A6451}" dt="2021-04-11T18:27:09.084" v="14586" actId="478"/>
          <ac:picMkLst>
            <pc:docMk/>
            <pc:sldMk cId="2876198618" sldId="326"/>
            <ac:picMk id="7" creationId="{D4ADA8DD-2BCF-4055-9043-BBC55C4EDE2C}"/>
          </ac:picMkLst>
        </pc:picChg>
        <pc:picChg chg="add mod">
          <ac:chgData name="Ricardo Barbosa Sousa" userId="f9acd7f6-97f3-47e3-ac45-c5f2f7f47a11" providerId="ADAL" clId="{887FAFF0-AA7B-4C2A-8C28-B7B0D69A6451}" dt="2021-04-11T18:30:14.172" v="14725" actId="1076"/>
          <ac:picMkLst>
            <pc:docMk/>
            <pc:sldMk cId="2876198618" sldId="326"/>
            <ac:picMk id="8" creationId="{FDBE7A18-4166-48F7-8599-CE09E060895B}"/>
          </ac:picMkLst>
        </pc:picChg>
      </pc:sldChg>
      <pc:sldChg chg="add modNotesTx">
        <pc:chgData name="Ricardo Barbosa Sousa" userId="f9acd7f6-97f3-47e3-ac45-c5f2f7f47a11" providerId="ADAL" clId="{887FAFF0-AA7B-4C2A-8C28-B7B0D69A6451}" dt="2021-04-11T21:59:54.465" v="20208" actId="20577"/>
        <pc:sldMkLst>
          <pc:docMk/>
          <pc:sldMk cId="88986555" sldId="327"/>
        </pc:sldMkLst>
      </pc:sldChg>
      <pc:sldChg chg="addSp delSp modSp add mod ord modNotesTx">
        <pc:chgData name="Ricardo Barbosa Sousa" userId="f9acd7f6-97f3-47e3-ac45-c5f2f7f47a11" providerId="ADAL" clId="{887FAFF0-AA7B-4C2A-8C28-B7B0D69A6451}" dt="2021-04-18T20:57:05.504" v="22706" actId="20577"/>
        <pc:sldMkLst>
          <pc:docMk/>
          <pc:sldMk cId="8253204" sldId="328"/>
        </pc:sldMkLst>
        <pc:picChg chg="add mod">
          <ac:chgData name="Ricardo Barbosa Sousa" userId="f9acd7f6-97f3-47e3-ac45-c5f2f7f47a11" providerId="ADAL" clId="{887FAFF0-AA7B-4C2A-8C28-B7B0D69A6451}" dt="2021-04-11T21:14:39.858" v="15922" actId="1076"/>
          <ac:picMkLst>
            <pc:docMk/>
            <pc:sldMk cId="8253204" sldId="328"/>
            <ac:picMk id="4" creationId="{C1EE5997-7D81-470D-9ABE-B835A5AE9497}"/>
          </ac:picMkLst>
        </pc:picChg>
        <pc:picChg chg="del">
          <ac:chgData name="Ricardo Barbosa Sousa" userId="f9acd7f6-97f3-47e3-ac45-c5f2f7f47a11" providerId="ADAL" clId="{887FAFF0-AA7B-4C2A-8C28-B7B0D69A6451}" dt="2021-04-11T21:14:42.066" v="15923" actId="478"/>
          <ac:picMkLst>
            <pc:docMk/>
            <pc:sldMk cId="8253204" sldId="328"/>
            <ac:picMk id="7" creationId="{C54C9A8A-8F6A-4B67-9F71-6D1F2A46537E}"/>
          </ac:picMkLst>
        </pc:picChg>
      </pc:sldChg>
    </pc:docChg>
  </pc:docChgLst>
  <pc:docChgLst>
    <pc:chgData name="Ricardo Barbosa Sousa" userId="f9acd7f6-97f3-47e3-ac45-c5f2f7f47a11" providerId="ADAL" clId="{AE586A40-0848-4B6D-8CB1-C578D4F1AC9F}"/>
    <pc:docChg chg="undo custSel addSld delSld modSld sldOrd">
      <pc:chgData name="Ricardo Barbosa Sousa" userId="f9acd7f6-97f3-47e3-ac45-c5f2f7f47a11" providerId="ADAL" clId="{AE586A40-0848-4B6D-8CB1-C578D4F1AC9F}" dt="2021-06-07T08:05:04.595" v="12476" actId="20577"/>
      <pc:docMkLst>
        <pc:docMk/>
      </pc:docMkLst>
      <pc:sldChg chg="modSp mod modNotesTx">
        <pc:chgData name="Ricardo Barbosa Sousa" userId="f9acd7f6-97f3-47e3-ac45-c5f2f7f47a11" providerId="ADAL" clId="{AE586A40-0848-4B6D-8CB1-C578D4F1AC9F}" dt="2021-06-06T16:36:51.147" v="12316" actId="20577"/>
        <pc:sldMkLst>
          <pc:docMk/>
          <pc:sldMk cId="2359241804" sldId="256"/>
        </pc:sldMkLst>
        <pc:spChg chg="mod">
          <ac:chgData name="Ricardo Barbosa Sousa" userId="f9acd7f6-97f3-47e3-ac45-c5f2f7f47a11" providerId="ADAL" clId="{AE586A40-0848-4B6D-8CB1-C578D4F1AC9F}" dt="2021-06-06T09:31:02.971" v="48" actId="20577"/>
          <ac:spMkLst>
            <pc:docMk/>
            <pc:sldMk cId="2359241804" sldId="256"/>
            <ac:spMk id="2" creationId="{ECEB4322-EE02-4673-A584-20BD6384CE09}"/>
          </ac:spMkLst>
        </pc:spChg>
        <pc:spChg chg="mod">
          <ac:chgData name="Ricardo Barbosa Sousa" userId="f9acd7f6-97f3-47e3-ac45-c5f2f7f47a11" providerId="ADAL" clId="{AE586A40-0848-4B6D-8CB1-C578D4F1AC9F}" dt="2021-06-06T09:34:02.649" v="123" actId="20577"/>
          <ac:spMkLst>
            <pc:docMk/>
            <pc:sldMk cId="2359241804" sldId="256"/>
            <ac:spMk id="3" creationId="{F7ADA88F-46C4-4BFE-82DC-94BD5EB6DF12}"/>
          </ac:spMkLst>
        </pc:spChg>
      </pc:sldChg>
      <pc:sldChg chg="modSp mod chgLayout">
        <pc:chgData name="Ricardo Barbosa Sousa" userId="f9acd7f6-97f3-47e3-ac45-c5f2f7f47a11" providerId="ADAL" clId="{AE586A40-0848-4B6D-8CB1-C578D4F1AC9F}" dt="2021-06-06T09:44:41.457" v="245" actId="20577"/>
        <pc:sldMkLst>
          <pc:docMk/>
          <pc:sldMk cId="3807725217" sldId="257"/>
        </pc:sldMkLst>
        <pc:spChg chg="mod ord">
          <ac:chgData name="Ricardo Barbosa Sousa" userId="f9acd7f6-97f3-47e3-ac45-c5f2f7f47a11" providerId="ADAL" clId="{AE586A40-0848-4B6D-8CB1-C578D4F1AC9F}" dt="2021-06-06T09:43:18.127" v="130" actId="700"/>
          <ac:spMkLst>
            <pc:docMk/>
            <pc:sldMk cId="3807725217" sldId="257"/>
            <ac:spMk id="2" creationId="{CDFD8B35-8B03-4B16-9FC4-FAB831F4B912}"/>
          </ac:spMkLst>
        </pc:spChg>
        <pc:spChg chg="mod ord">
          <ac:chgData name="Ricardo Barbosa Sousa" userId="f9acd7f6-97f3-47e3-ac45-c5f2f7f47a11" providerId="ADAL" clId="{AE586A40-0848-4B6D-8CB1-C578D4F1AC9F}" dt="2021-06-06T09:44:41.457" v="245" actId="20577"/>
          <ac:spMkLst>
            <pc:docMk/>
            <pc:sldMk cId="3807725217" sldId="257"/>
            <ac:spMk id="3" creationId="{B65B3AC4-B2A3-47CB-934C-CD65F74F4CEB}"/>
          </ac:spMkLst>
        </pc:spChg>
        <pc:spChg chg="mod ord">
          <ac:chgData name="Ricardo Barbosa Sousa" userId="f9acd7f6-97f3-47e3-ac45-c5f2f7f47a11" providerId="ADAL" clId="{AE586A40-0848-4B6D-8CB1-C578D4F1AC9F}" dt="2021-06-06T09:43:18.127" v="130" actId="700"/>
          <ac:spMkLst>
            <pc:docMk/>
            <pc:sldMk cId="3807725217" sldId="257"/>
            <ac:spMk id="5" creationId="{262C9E60-F538-4CAB-8131-1AF346598A64}"/>
          </ac:spMkLst>
        </pc:spChg>
        <pc:spChg chg="mod ord">
          <ac:chgData name="Ricardo Barbosa Sousa" userId="f9acd7f6-97f3-47e3-ac45-c5f2f7f47a11" providerId="ADAL" clId="{AE586A40-0848-4B6D-8CB1-C578D4F1AC9F}" dt="2021-06-06T09:43:18.127" v="130" actId="700"/>
          <ac:spMkLst>
            <pc:docMk/>
            <pc:sldMk cId="3807725217" sldId="257"/>
            <ac:spMk id="6" creationId="{41E79075-60CE-499B-99ED-50741D68B8C6}"/>
          </ac:spMkLst>
        </pc:spChg>
      </pc:sldChg>
      <pc:sldChg chg="modSp new del mod">
        <pc:chgData name="Ricardo Barbosa Sousa" userId="f9acd7f6-97f3-47e3-ac45-c5f2f7f47a11" providerId="ADAL" clId="{AE586A40-0848-4B6D-8CB1-C578D4F1AC9F}" dt="2021-06-06T09:48:34.112" v="357" actId="47"/>
        <pc:sldMkLst>
          <pc:docMk/>
          <pc:sldMk cId="1327781458" sldId="258"/>
        </pc:sldMkLst>
        <pc:spChg chg="mod">
          <ac:chgData name="Ricardo Barbosa Sousa" userId="f9acd7f6-97f3-47e3-ac45-c5f2f7f47a11" providerId="ADAL" clId="{AE586A40-0848-4B6D-8CB1-C578D4F1AC9F}" dt="2021-06-06T09:45:45.803" v="278" actId="20577"/>
          <ac:spMkLst>
            <pc:docMk/>
            <pc:sldMk cId="1327781458" sldId="258"/>
            <ac:spMk id="2" creationId="{F530638D-06DC-49DD-872B-BBC06C1DBD4C}"/>
          </ac:spMkLst>
        </pc:spChg>
      </pc:sldChg>
      <pc:sldChg chg="modSp new del mod">
        <pc:chgData name="Ricardo Barbosa Sousa" userId="f9acd7f6-97f3-47e3-ac45-c5f2f7f47a11" providerId="ADAL" clId="{AE586A40-0848-4B6D-8CB1-C578D4F1AC9F}" dt="2021-06-06T09:44:55.800" v="248" actId="47"/>
        <pc:sldMkLst>
          <pc:docMk/>
          <pc:sldMk cId="2878583587" sldId="258"/>
        </pc:sldMkLst>
        <pc:spChg chg="mod">
          <ac:chgData name="Ricardo Barbosa Sousa" userId="f9acd7f6-97f3-47e3-ac45-c5f2f7f47a11" providerId="ADAL" clId="{AE586A40-0848-4B6D-8CB1-C578D4F1AC9F}" dt="2021-06-06T09:44:52.115" v="247" actId="20577"/>
          <ac:spMkLst>
            <pc:docMk/>
            <pc:sldMk cId="2878583587" sldId="258"/>
            <ac:spMk id="2" creationId="{4858472B-A249-4383-9F0D-F09D37C74534}"/>
          </ac:spMkLst>
        </pc:spChg>
      </pc:sldChg>
      <pc:sldChg chg="modSp add mod modNotesTx">
        <pc:chgData name="Ricardo Barbosa Sousa" userId="f9acd7f6-97f3-47e3-ac45-c5f2f7f47a11" providerId="ADAL" clId="{AE586A40-0848-4B6D-8CB1-C578D4F1AC9F}" dt="2021-06-06T16:12:26.739" v="10220" actId="20577"/>
        <pc:sldMkLst>
          <pc:docMk/>
          <pc:sldMk cId="3647865331" sldId="259"/>
        </pc:sldMkLst>
        <pc:spChg chg="mod">
          <ac:chgData name="Ricardo Barbosa Sousa" userId="f9acd7f6-97f3-47e3-ac45-c5f2f7f47a11" providerId="ADAL" clId="{AE586A40-0848-4B6D-8CB1-C578D4F1AC9F}" dt="2021-06-06T09:48:48.709" v="366" actId="20577"/>
          <ac:spMkLst>
            <pc:docMk/>
            <pc:sldMk cId="3647865331" sldId="259"/>
            <ac:spMk id="2" creationId="{F530638D-06DC-49DD-872B-BBC06C1DBD4C}"/>
          </ac:spMkLst>
        </pc:spChg>
        <pc:spChg chg="mod">
          <ac:chgData name="Ricardo Barbosa Sousa" userId="f9acd7f6-97f3-47e3-ac45-c5f2f7f47a11" providerId="ADAL" clId="{AE586A40-0848-4B6D-8CB1-C578D4F1AC9F}" dt="2021-06-06T16:10:20.528" v="10163" actId="20577"/>
          <ac:spMkLst>
            <pc:docMk/>
            <pc:sldMk cId="3647865331" sldId="259"/>
            <ac:spMk id="3" creationId="{E56FFABB-8BC5-4EE2-85A7-0C7DDE605A7F}"/>
          </ac:spMkLst>
        </pc:spChg>
      </pc:sldChg>
      <pc:sldChg chg="modSp add mod modNotesTx">
        <pc:chgData name="Ricardo Barbosa Sousa" userId="f9acd7f6-97f3-47e3-ac45-c5f2f7f47a11" providerId="ADAL" clId="{AE586A40-0848-4B6D-8CB1-C578D4F1AC9F}" dt="2021-06-07T08:05:04.595" v="12476" actId="20577"/>
        <pc:sldMkLst>
          <pc:docMk/>
          <pc:sldMk cId="663674366" sldId="260"/>
        </pc:sldMkLst>
        <pc:spChg chg="mod">
          <ac:chgData name="Ricardo Barbosa Sousa" userId="f9acd7f6-97f3-47e3-ac45-c5f2f7f47a11" providerId="ADAL" clId="{AE586A40-0848-4B6D-8CB1-C578D4F1AC9F}" dt="2021-06-06T09:50:18.676" v="408" actId="20577"/>
          <ac:spMkLst>
            <pc:docMk/>
            <pc:sldMk cId="663674366" sldId="260"/>
            <ac:spMk id="2" creationId="{F530638D-06DC-49DD-872B-BBC06C1DBD4C}"/>
          </ac:spMkLst>
        </pc:spChg>
        <pc:spChg chg="mod">
          <ac:chgData name="Ricardo Barbosa Sousa" userId="f9acd7f6-97f3-47e3-ac45-c5f2f7f47a11" providerId="ADAL" clId="{AE586A40-0848-4B6D-8CB1-C578D4F1AC9F}" dt="2021-06-07T08:05:04.595" v="12476" actId="20577"/>
          <ac:spMkLst>
            <pc:docMk/>
            <pc:sldMk cId="663674366" sldId="260"/>
            <ac:spMk id="3" creationId="{E56FFABB-8BC5-4EE2-85A7-0C7DDE605A7F}"/>
          </ac:spMkLst>
        </pc:spChg>
      </pc:sldChg>
      <pc:sldChg chg="del">
        <pc:chgData name="Ricardo Barbosa Sousa" userId="f9acd7f6-97f3-47e3-ac45-c5f2f7f47a11" providerId="ADAL" clId="{AE586A40-0848-4B6D-8CB1-C578D4F1AC9F}" dt="2021-06-06T09:34:23.726" v="124" actId="47"/>
        <pc:sldMkLst>
          <pc:docMk/>
          <pc:sldMk cId="1771250445" sldId="260"/>
        </pc:sldMkLst>
      </pc:sldChg>
      <pc:sldChg chg="addSp modSp add mod modNotesTx">
        <pc:chgData name="Ricardo Barbosa Sousa" userId="f9acd7f6-97f3-47e3-ac45-c5f2f7f47a11" providerId="ADAL" clId="{AE586A40-0848-4B6D-8CB1-C578D4F1AC9F}" dt="2021-06-06T11:32:47.047" v="3039" actId="20577"/>
        <pc:sldMkLst>
          <pc:docMk/>
          <pc:sldMk cId="3360311091" sldId="261"/>
        </pc:sldMkLst>
        <pc:spChg chg="mod">
          <ac:chgData name="Ricardo Barbosa Sousa" userId="f9acd7f6-97f3-47e3-ac45-c5f2f7f47a11" providerId="ADAL" clId="{AE586A40-0848-4B6D-8CB1-C578D4F1AC9F}" dt="2021-06-06T09:46:04.128" v="291" actId="20577"/>
          <ac:spMkLst>
            <pc:docMk/>
            <pc:sldMk cId="3360311091" sldId="261"/>
            <ac:spMk id="2" creationId="{F530638D-06DC-49DD-872B-BBC06C1DBD4C}"/>
          </ac:spMkLst>
        </pc:spChg>
        <pc:spChg chg="mod">
          <ac:chgData name="Ricardo Barbosa Sousa" userId="f9acd7f6-97f3-47e3-ac45-c5f2f7f47a11" providerId="ADAL" clId="{AE586A40-0848-4B6D-8CB1-C578D4F1AC9F}" dt="2021-06-06T11:15:35.757" v="2090" actId="20577"/>
          <ac:spMkLst>
            <pc:docMk/>
            <pc:sldMk cId="3360311091" sldId="261"/>
            <ac:spMk id="3" creationId="{E56FFABB-8BC5-4EE2-85A7-0C7DDE605A7F}"/>
          </ac:spMkLst>
        </pc:spChg>
        <pc:picChg chg="add mod">
          <ac:chgData name="Ricardo Barbosa Sousa" userId="f9acd7f6-97f3-47e3-ac45-c5f2f7f47a11" providerId="ADAL" clId="{AE586A40-0848-4B6D-8CB1-C578D4F1AC9F}" dt="2021-06-06T10:59:41.277" v="1924" actId="1076"/>
          <ac:picMkLst>
            <pc:docMk/>
            <pc:sldMk cId="3360311091" sldId="261"/>
            <ac:picMk id="7" creationId="{51E93236-EFEA-4283-AB71-D75D8A034E02}"/>
          </ac:picMkLst>
        </pc:picChg>
      </pc:sldChg>
      <pc:sldChg chg="addSp delSp modSp add mod modClrScheme chgLayout modNotesTx">
        <pc:chgData name="Ricardo Barbosa Sousa" userId="f9acd7f6-97f3-47e3-ac45-c5f2f7f47a11" providerId="ADAL" clId="{AE586A40-0848-4B6D-8CB1-C578D4F1AC9F}" dt="2021-06-06T15:41:28.584" v="6912" actId="20577"/>
        <pc:sldMkLst>
          <pc:docMk/>
          <pc:sldMk cId="2964979636" sldId="262"/>
        </pc:sldMkLst>
        <pc:spChg chg="mod ord">
          <ac:chgData name="Ricardo Barbosa Sousa" userId="f9acd7f6-97f3-47e3-ac45-c5f2f7f47a11" providerId="ADAL" clId="{AE586A40-0848-4B6D-8CB1-C578D4F1AC9F}" dt="2021-06-06T15:23:22.211" v="5447" actId="20577"/>
          <ac:spMkLst>
            <pc:docMk/>
            <pc:sldMk cId="2964979636" sldId="262"/>
            <ac:spMk id="2" creationId="{F530638D-06DC-49DD-872B-BBC06C1DBD4C}"/>
          </ac:spMkLst>
        </pc:spChg>
        <pc:spChg chg="del mod ord">
          <ac:chgData name="Ricardo Barbosa Sousa" userId="f9acd7f6-97f3-47e3-ac45-c5f2f7f47a11" providerId="ADAL" clId="{AE586A40-0848-4B6D-8CB1-C578D4F1AC9F}" dt="2021-06-06T15:14:59.125" v="5413" actId="700"/>
          <ac:spMkLst>
            <pc:docMk/>
            <pc:sldMk cId="2964979636" sldId="262"/>
            <ac:spMk id="3" creationId="{E56FFABB-8BC5-4EE2-85A7-0C7DDE605A7F}"/>
          </ac:spMkLst>
        </pc:spChg>
        <pc:spChg chg="mod ord">
          <ac:chgData name="Ricardo Barbosa Sousa" userId="f9acd7f6-97f3-47e3-ac45-c5f2f7f47a11" providerId="ADAL" clId="{AE586A40-0848-4B6D-8CB1-C578D4F1AC9F}" dt="2021-06-06T15:14:59.125" v="5413" actId="700"/>
          <ac:spMkLst>
            <pc:docMk/>
            <pc:sldMk cId="2964979636" sldId="262"/>
            <ac:spMk id="4" creationId="{825DD1C0-5884-48FC-AC6E-FD5225E23FCF}"/>
          </ac:spMkLst>
        </pc:spChg>
        <pc:spChg chg="mod ord">
          <ac:chgData name="Ricardo Barbosa Sousa" userId="f9acd7f6-97f3-47e3-ac45-c5f2f7f47a11" providerId="ADAL" clId="{AE586A40-0848-4B6D-8CB1-C578D4F1AC9F}" dt="2021-06-06T15:14:59.125" v="5413" actId="700"/>
          <ac:spMkLst>
            <pc:docMk/>
            <pc:sldMk cId="2964979636" sldId="262"/>
            <ac:spMk id="5" creationId="{C7DCDB50-7257-4E4C-9881-314F55C1CA47}"/>
          </ac:spMkLst>
        </pc:spChg>
        <pc:spChg chg="add del mod ord">
          <ac:chgData name="Ricardo Barbosa Sousa" userId="f9acd7f6-97f3-47e3-ac45-c5f2f7f47a11" providerId="ADAL" clId="{AE586A40-0848-4B6D-8CB1-C578D4F1AC9F}" dt="2021-06-06T15:22:14.153" v="5415" actId="22"/>
          <ac:spMkLst>
            <pc:docMk/>
            <pc:sldMk cId="2964979636" sldId="262"/>
            <ac:spMk id="6" creationId="{35AF82A5-2861-4AE5-8291-6601441FA59E}"/>
          </ac:spMkLst>
        </pc:spChg>
        <pc:spChg chg="add del mod ord">
          <ac:chgData name="Ricardo Barbosa Sousa" userId="f9acd7f6-97f3-47e3-ac45-c5f2f7f47a11" providerId="ADAL" clId="{AE586A40-0848-4B6D-8CB1-C578D4F1AC9F}" dt="2021-06-06T15:22:29.738" v="5416" actId="22"/>
          <ac:spMkLst>
            <pc:docMk/>
            <pc:sldMk cId="2964979636" sldId="262"/>
            <ac:spMk id="7" creationId="{300E71A4-B1FD-4923-8EA5-ED227657D4F5}"/>
          </ac:spMkLst>
        </pc:spChg>
        <pc:picChg chg="add mod ord">
          <ac:chgData name="Ricardo Barbosa Sousa" userId="f9acd7f6-97f3-47e3-ac45-c5f2f7f47a11" providerId="ADAL" clId="{AE586A40-0848-4B6D-8CB1-C578D4F1AC9F}" dt="2021-06-06T15:22:14.153" v="5415" actId="22"/>
          <ac:picMkLst>
            <pc:docMk/>
            <pc:sldMk cId="2964979636" sldId="262"/>
            <ac:picMk id="9" creationId="{A3C8C40C-AF72-4E61-B7CF-C475CD65EAA8}"/>
          </ac:picMkLst>
        </pc:picChg>
        <pc:picChg chg="add mod ord">
          <ac:chgData name="Ricardo Barbosa Sousa" userId="f9acd7f6-97f3-47e3-ac45-c5f2f7f47a11" providerId="ADAL" clId="{AE586A40-0848-4B6D-8CB1-C578D4F1AC9F}" dt="2021-06-06T15:22:29.738" v="5416" actId="22"/>
          <ac:picMkLst>
            <pc:docMk/>
            <pc:sldMk cId="2964979636" sldId="262"/>
            <ac:picMk id="11" creationId="{497863EB-D472-4D24-9CF2-8F830B2C9B74}"/>
          </ac:picMkLst>
        </pc:picChg>
      </pc:sldChg>
      <pc:sldChg chg="modSp add mod ord modNotesTx">
        <pc:chgData name="Ricardo Barbosa Sousa" userId="f9acd7f6-97f3-47e3-ac45-c5f2f7f47a11" providerId="ADAL" clId="{AE586A40-0848-4B6D-8CB1-C578D4F1AC9F}" dt="2021-06-06T16:05:29.256" v="9841" actId="20577"/>
        <pc:sldMkLst>
          <pc:docMk/>
          <pc:sldMk cId="2502445369" sldId="263"/>
        </pc:sldMkLst>
        <pc:spChg chg="mod">
          <ac:chgData name="Ricardo Barbosa Sousa" userId="f9acd7f6-97f3-47e3-ac45-c5f2f7f47a11" providerId="ADAL" clId="{AE586A40-0848-4B6D-8CB1-C578D4F1AC9F}" dt="2021-06-06T15:49:12.269" v="8109" actId="20577"/>
          <ac:spMkLst>
            <pc:docMk/>
            <pc:sldMk cId="2502445369" sldId="263"/>
            <ac:spMk id="2" creationId="{F530638D-06DC-49DD-872B-BBC06C1DBD4C}"/>
          </ac:spMkLst>
        </pc:spChg>
        <pc:spChg chg="mod">
          <ac:chgData name="Ricardo Barbosa Sousa" userId="f9acd7f6-97f3-47e3-ac45-c5f2f7f47a11" providerId="ADAL" clId="{AE586A40-0848-4B6D-8CB1-C578D4F1AC9F}" dt="2021-06-06T16:05:23.217" v="9838" actId="20577"/>
          <ac:spMkLst>
            <pc:docMk/>
            <pc:sldMk cId="2502445369" sldId="263"/>
            <ac:spMk id="3" creationId="{E56FFABB-8BC5-4EE2-85A7-0C7DDE605A7F}"/>
          </ac:spMkLst>
        </pc:spChg>
      </pc:sldChg>
      <pc:sldChg chg="modSp add mod modNotesTx">
        <pc:chgData name="Ricardo Barbosa Sousa" userId="f9acd7f6-97f3-47e3-ac45-c5f2f7f47a11" providerId="ADAL" clId="{AE586A40-0848-4B6D-8CB1-C578D4F1AC9F}" dt="2021-06-06T11:52:56.818" v="5412" actId="20577"/>
        <pc:sldMkLst>
          <pc:docMk/>
          <pc:sldMk cId="2272635865" sldId="264"/>
        </pc:sldMkLst>
        <pc:spChg chg="mod">
          <ac:chgData name="Ricardo Barbosa Sousa" userId="f9acd7f6-97f3-47e3-ac45-c5f2f7f47a11" providerId="ADAL" clId="{AE586A40-0848-4B6D-8CB1-C578D4F1AC9F}" dt="2021-06-06T09:47:22.852" v="355" actId="20577"/>
          <ac:spMkLst>
            <pc:docMk/>
            <pc:sldMk cId="2272635865" sldId="264"/>
            <ac:spMk id="2" creationId="{F530638D-06DC-49DD-872B-BBC06C1DBD4C}"/>
          </ac:spMkLst>
        </pc:spChg>
        <pc:spChg chg="mod">
          <ac:chgData name="Ricardo Barbosa Sousa" userId="f9acd7f6-97f3-47e3-ac45-c5f2f7f47a11" providerId="ADAL" clId="{AE586A40-0848-4B6D-8CB1-C578D4F1AC9F}" dt="2021-06-06T11:45:56.911" v="4211" actId="20577"/>
          <ac:spMkLst>
            <pc:docMk/>
            <pc:sldMk cId="2272635865" sldId="264"/>
            <ac:spMk id="3" creationId="{E56FFABB-8BC5-4EE2-85A7-0C7DDE605A7F}"/>
          </ac:spMkLst>
        </pc:spChg>
      </pc:sldChg>
      <pc:sldChg chg="del">
        <pc:chgData name="Ricardo Barbosa Sousa" userId="f9acd7f6-97f3-47e3-ac45-c5f2f7f47a11" providerId="ADAL" clId="{AE586A40-0848-4B6D-8CB1-C578D4F1AC9F}" dt="2021-06-06T09:34:23.726" v="124" actId="47"/>
        <pc:sldMkLst>
          <pc:docMk/>
          <pc:sldMk cId="1358921713" sldId="265"/>
        </pc:sldMkLst>
      </pc:sldChg>
      <pc:sldChg chg="add modNotesTx">
        <pc:chgData name="Ricardo Barbosa Sousa" userId="f9acd7f6-97f3-47e3-ac45-c5f2f7f47a11" providerId="ADAL" clId="{AE586A40-0848-4B6D-8CB1-C578D4F1AC9F}" dt="2021-06-06T16:38:21.939" v="12433" actId="20577"/>
        <pc:sldMkLst>
          <pc:docMk/>
          <pc:sldMk cId="3575899123" sldId="265"/>
        </pc:sldMkLst>
      </pc:sldChg>
      <pc:sldChg chg="del">
        <pc:chgData name="Ricardo Barbosa Sousa" userId="f9acd7f6-97f3-47e3-ac45-c5f2f7f47a11" providerId="ADAL" clId="{AE586A40-0848-4B6D-8CB1-C578D4F1AC9F}" dt="2021-06-06T09:34:23.726" v="124" actId="47"/>
        <pc:sldMkLst>
          <pc:docMk/>
          <pc:sldMk cId="1137604240" sldId="266"/>
        </pc:sldMkLst>
      </pc:sldChg>
      <pc:sldChg chg="modSp add del mod">
        <pc:chgData name="Ricardo Barbosa Sousa" userId="f9acd7f6-97f3-47e3-ac45-c5f2f7f47a11" providerId="ADAL" clId="{AE586A40-0848-4B6D-8CB1-C578D4F1AC9F}" dt="2021-06-06T16:12:53.853" v="10232" actId="47"/>
        <pc:sldMkLst>
          <pc:docMk/>
          <pc:sldMk cId="3757692047" sldId="266"/>
        </pc:sldMkLst>
        <pc:spChg chg="mod">
          <ac:chgData name="Ricardo Barbosa Sousa" userId="f9acd7f6-97f3-47e3-ac45-c5f2f7f47a11" providerId="ADAL" clId="{AE586A40-0848-4B6D-8CB1-C578D4F1AC9F}" dt="2021-06-06T09:48:59.311" v="386" actId="20577"/>
          <ac:spMkLst>
            <pc:docMk/>
            <pc:sldMk cId="3757692047" sldId="266"/>
            <ac:spMk id="2" creationId="{F530638D-06DC-49DD-872B-BBC06C1DBD4C}"/>
          </ac:spMkLst>
        </pc:spChg>
      </pc:sldChg>
      <pc:sldChg chg="modSp add mod modNotesTx">
        <pc:chgData name="Ricardo Barbosa Sousa" userId="f9acd7f6-97f3-47e3-ac45-c5f2f7f47a11" providerId="ADAL" clId="{AE586A40-0848-4B6D-8CB1-C578D4F1AC9F}" dt="2021-06-06T11:38:00.687" v="3455" actId="20577"/>
        <pc:sldMkLst>
          <pc:docMk/>
          <pc:sldMk cId="3512473198" sldId="267"/>
        </pc:sldMkLst>
        <pc:spChg chg="mod">
          <ac:chgData name="Ricardo Barbosa Sousa" userId="f9acd7f6-97f3-47e3-ac45-c5f2f7f47a11" providerId="ADAL" clId="{AE586A40-0848-4B6D-8CB1-C578D4F1AC9F}" dt="2021-06-06T09:49:04.836" v="391" actId="20577"/>
          <ac:spMkLst>
            <pc:docMk/>
            <pc:sldMk cId="3512473198" sldId="267"/>
            <ac:spMk id="2" creationId="{F530638D-06DC-49DD-872B-BBC06C1DBD4C}"/>
          </ac:spMkLst>
        </pc:spChg>
        <pc:spChg chg="mod">
          <ac:chgData name="Ricardo Barbosa Sousa" userId="f9acd7f6-97f3-47e3-ac45-c5f2f7f47a11" providerId="ADAL" clId="{AE586A40-0848-4B6D-8CB1-C578D4F1AC9F}" dt="2021-06-06T11:36:35.087" v="3160" actId="20577"/>
          <ac:spMkLst>
            <pc:docMk/>
            <pc:sldMk cId="3512473198" sldId="267"/>
            <ac:spMk id="3" creationId="{E56FFABB-8BC5-4EE2-85A7-0C7DDE605A7F}"/>
          </ac:spMkLst>
        </pc:spChg>
      </pc:sldChg>
      <pc:sldChg chg="addSp delSp modSp add mod modNotesTx">
        <pc:chgData name="Ricardo Barbosa Sousa" userId="f9acd7f6-97f3-47e3-ac45-c5f2f7f47a11" providerId="ADAL" clId="{AE586A40-0848-4B6D-8CB1-C578D4F1AC9F}" dt="2021-06-06T15:48:22.138" v="8092" actId="20577"/>
        <pc:sldMkLst>
          <pc:docMk/>
          <pc:sldMk cId="990256399" sldId="268"/>
        </pc:sldMkLst>
        <pc:spChg chg="mod">
          <ac:chgData name="Ricardo Barbosa Sousa" userId="f9acd7f6-97f3-47e3-ac45-c5f2f7f47a11" providerId="ADAL" clId="{AE586A40-0848-4B6D-8CB1-C578D4F1AC9F}" dt="2021-06-06T15:23:32.392" v="5477" actId="20577"/>
          <ac:spMkLst>
            <pc:docMk/>
            <pc:sldMk cId="990256399" sldId="268"/>
            <ac:spMk id="2" creationId="{F530638D-06DC-49DD-872B-BBC06C1DBD4C}"/>
          </ac:spMkLst>
        </pc:spChg>
        <pc:spChg chg="del">
          <ac:chgData name="Ricardo Barbosa Sousa" userId="f9acd7f6-97f3-47e3-ac45-c5f2f7f47a11" providerId="ADAL" clId="{AE586A40-0848-4B6D-8CB1-C578D4F1AC9F}" dt="2021-06-06T15:22:56.526" v="5417" actId="22"/>
          <ac:spMkLst>
            <pc:docMk/>
            <pc:sldMk cId="990256399" sldId="268"/>
            <ac:spMk id="6" creationId="{35AF82A5-2861-4AE5-8291-6601441FA59E}"/>
          </ac:spMkLst>
        </pc:spChg>
        <pc:spChg chg="del">
          <ac:chgData name="Ricardo Barbosa Sousa" userId="f9acd7f6-97f3-47e3-ac45-c5f2f7f47a11" providerId="ADAL" clId="{AE586A40-0848-4B6D-8CB1-C578D4F1AC9F}" dt="2021-06-06T15:23:05.299" v="5418" actId="22"/>
          <ac:spMkLst>
            <pc:docMk/>
            <pc:sldMk cId="990256399" sldId="268"/>
            <ac:spMk id="7" creationId="{300E71A4-B1FD-4923-8EA5-ED227657D4F5}"/>
          </ac:spMkLst>
        </pc:spChg>
        <pc:picChg chg="add mod ord">
          <ac:chgData name="Ricardo Barbosa Sousa" userId="f9acd7f6-97f3-47e3-ac45-c5f2f7f47a11" providerId="ADAL" clId="{AE586A40-0848-4B6D-8CB1-C578D4F1AC9F}" dt="2021-06-06T15:22:56.526" v="5417" actId="22"/>
          <ac:picMkLst>
            <pc:docMk/>
            <pc:sldMk cId="990256399" sldId="268"/>
            <ac:picMk id="8" creationId="{0F4764CE-DCBC-4BAF-8113-4F368DC85BB0}"/>
          </ac:picMkLst>
        </pc:picChg>
        <pc:picChg chg="add mod ord">
          <ac:chgData name="Ricardo Barbosa Sousa" userId="f9acd7f6-97f3-47e3-ac45-c5f2f7f47a11" providerId="ADAL" clId="{AE586A40-0848-4B6D-8CB1-C578D4F1AC9F}" dt="2021-06-06T15:23:05.299" v="5418" actId="22"/>
          <ac:picMkLst>
            <pc:docMk/>
            <pc:sldMk cId="990256399" sldId="268"/>
            <ac:picMk id="10" creationId="{B21D3A40-6EA1-455A-A50C-3E5606DF84B4}"/>
          </ac:picMkLst>
        </pc:picChg>
      </pc:sldChg>
      <pc:sldChg chg="add modNotesTx">
        <pc:chgData name="Ricardo Barbosa Sousa" userId="f9acd7f6-97f3-47e3-ac45-c5f2f7f47a11" providerId="ADAL" clId="{AE586A40-0848-4B6D-8CB1-C578D4F1AC9F}" dt="2021-06-06T16:05:35.453" v="9842" actId="20577"/>
        <pc:sldMkLst>
          <pc:docMk/>
          <pc:sldMk cId="3777457251" sldId="269"/>
        </pc:sldMkLst>
      </pc:sldChg>
      <pc:sldChg chg="addSp modSp add mod modNotesTx">
        <pc:chgData name="Ricardo Barbosa Sousa" userId="f9acd7f6-97f3-47e3-ac45-c5f2f7f47a11" providerId="ADAL" clId="{AE586A40-0848-4B6D-8CB1-C578D4F1AC9F}" dt="2021-06-06T16:22:36.837" v="10992" actId="20577"/>
        <pc:sldMkLst>
          <pc:docMk/>
          <pc:sldMk cId="167918894" sldId="270"/>
        </pc:sldMkLst>
        <pc:spChg chg="mod">
          <ac:chgData name="Ricardo Barbosa Sousa" userId="f9acd7f6-97f3-47e3-ac45-c5f2f7f47a11" providerId="ADAL" clId="{AE586A40-0848-4B6D-8CB1-C578D4F1AC9F}" dt="2021-06-06T16:12:43.724" v="10231" actId="20577"/>
          <ac:spMkLst>
            <pc:docMk/>
            <pc:sldMk cId="167918894" sldId="270"/>
            <ac:spMk id="2" creationId="{F530638D-06DC-49DD-872B-BBC06C1DBD4C}"/>
          </ac:spMkLst>
        </pc:spChg>
        <pc:spChg chg="mod">
          <ac:chgData name="Ricardo Barbosa Sousa" userId="f9acd7f6-97f3-47e3-ac45-c5f2f7f47a11" providerId="ADAL" clId="{AE586A40-0848-4B6D-8CB1-C578D4F1AC9F}" dt="2021-06-06T16:19:48.537" v="10755" actId="20577"/>
          <ac:spMkLst>
            <pc:docMk/>
            <pc:sldMk cId="167918894" sldId="270"/>
            <ac:spMk id="3" creationId="{E56FFABB-8BC5-4EE2-85A7-0C7DDE605A7F}"/>
          </ac:spMkLst>
        </pc:spChg>
        <pc:cxnChg chg="add mod">
          <ac:chgData name="Ricardo Barbosa Sousa" userId="f9acd7f6-97f3-47e3-ac45-c5f2f7f47a11" providerId="ADAL" clId="{AE586A40-0848-4B6D-8CB1-C578D4F1AC9F}" dt="2021-06-06T16:17:24.658" v="10407" actId="1076"/>
          <ac:cxnSpMkLst>
            <pc:docMk/>
            <pc:sldMk cId="167918894" sldId="270"/>
            <ac:cxnSpMk id="7" creationId="{BE05F5EB-8874-406E-ACAA-DE4A6EB07EB7}"/>
          </ac:cxnSpMkLst>
        </pc:cxnChg>
      </pc:sldChg>
      <pc:sldChg chg="modSp new mod modNotesTx">
        <pc:chgData name="Ricardo Barbosa Sousa" userId="f9acd7f6-97f3-47e3-ac45-c5f2f7f47a11" providerId="ADAL" clId="{AE586A40-0848-4B6D-8CB1-C578D4F1AC9F}" dt="2021-06-07T08:03:06.959" v="12462" actId="20577"/>
        <pc:sldMkLst>
          <pc:docMk/>
          <pc:sldMk cId="679428377" sldId="271"/>
        </pc:sldMkLst>
        <pc:spChg chg="mod">
          <ac:chgData name="Ricardo Barbosa Sousa" userId="f9acd7f6-97f3-47e3-ac45-c5f2f7f47a11" providerId="ADAL" clId="{AE586A40-0848-4B6D-8CB1-C578D4F1AC9F}" dt="2021-06-06T16:27:25.428" v="11210" actId="20577"/>
          <ac:spMkLst>
            <pc:docMk/>
            <pc:sldMk cId="679428377" sldId="271"/>
            <ac:spMk id="2" creationId="{98CB2802-4D4E-4813-9D1E-204F399411A4}"/>
          </ac:spMkLst>
        </pc:spChg>
        <pc:spChg chg="mod">
          <ac:chgData name="Ricardo Barbosa Sousa" userId="f9acd7f6-97f3-47e3-ac45-c5f2f7f47a11" providerId="ADAL" clId="{AE586A40-0848-4B6D-8CB1-C578D4F1AC9F}" dt="2021-06-07T08:03:06.959" v="12462" actId="20577"/>
          <ac:spMkLst>
            <pc:docMk/>
            <pc:sldMk cId="679428377" sldId="271"/>
            <ac:spMk id="3" creationId="{AE4E00FC-2E3D-40A5-8829-65A499CC2D17}"/>
          </ac:spMkLst>
        </pc:spChg>
      </pc:sldChg>
      <pc:sldChg chg="addSp delSp modSp add mod modClrScheme chgLayout modNotesTx">
        <pc:chgData name="Ricardo Barbosa Sousa" userId="f9acd7f6-97f3-47e3-ac45-c5f2f7f47a11" providerId="ADAL" clId="{AE586A40-0848-4B6D-8CB1-C578D4F1AC9F}" dt="2021-06-06T16:27:02.978" v="11194" actId="20577"/>
        <pc:sldMkLst>
          <pc:docMk/>
          <pc:sldMk cId="1649295288" sldId="272"/>
        </pc:sldMkLst>
        <pc:spChg chg="mod ord">
          <ac:chgData name="Ricardo Barbosa Sousa" userId="f9acd7f6-97f3-47e3-ac45-c5f2f7f47a11" providerId="ADAL" clId="{AE586A40-0848-4B6D-8CB1-C578D4F1AC9F}" dt="2021-06-06T16:24:09.751" v="11018" actId="700"/>
          <ac:spMkLst>
            <pc:docMk/>
            <pc:sldMk cId="1649295288" sldId="272"/>
            <ac:spMk id="2" creationId="{F530638D-06DC-49DD-872B-BBC06C1DBD4C}"/>
          </ac:spMkLst>
        </pc:spChg>
        <pc:spChg chg="del mod ord">
          <ac:chgData name="Ricardo Barbosa Sousa" userId="f9acd7f6-97f3-47e3-ac45-c5f2f7f47a11" providerId="ADAL" clId="{AE586A40-0848-4B6D-8CB1-C578D4F1AC9F}" dt="2021-06-06T16:25:40.348" v="11020" actId="22"/>
          <ac:spMkLst>
            <pc:docMk/>
            <pc:sldMk cId="1649295288" sldId="272"/>
            <ac:spMk id="3" creationId="{E56FFABB-8BC5-4EE2-85A7-0C7DDE605A7F}"/>
          </ac:spMkLst>
        </pc:spChg>
        <pc:spChg chg="mod ord">
          <ac:chgData name="Ricardo Barbosa Sousa" userId="f9acd7f6-97f3-47e3-ac45-c5f2f7f47a11" providerId="ADAL" clId="{AE586A40-0848-4B6D-8CB1-C578D4F1AC9F}" dt="2021-06-06T16:24:09.751" v="11018" actId="700"/>
          <ac:spMkLst>
            <pc:docMk/>
            <pc:sldMk cId="1649295288" sldId="272"/>
            <ac:spMk id="4" creationId="{825DD1C0-5884-48FC-AC6E-FD5225E23FCF}"/>
          </ac:spMkLst>
        </pc:spChg>
        <pc:spChg chg="mod ord">
          <ac:chgData name="Ricardo Barbosa Sousa" userId="f9acd7f6-97f3-47e3-ac45-c5f2f7f47a11" providerId="ADAL" clId="{AE586A40-0848-4B6D-8CB1-C578D4F1AC9F}" dt="2021-06-06T16:24:09.751" v="11018" actId="700"/>
          <ac:spMkLst>
            <pc:docMk/>
            <pc:sldMk cId="1649295288" sldId="272"/>
            <ac:spMk id="5" creationId="{C7DCDB50-7257-4E4C-9881-314F55C1CA47}"/>
          </ac:spMkLst>
        </pc:spChg>
        <pc:picChg chg="add mod ord">
          <ac:chgData name="Ricardo Barbosa Sousa" userId="f9acd7f6-97f3-47e3-ac45-c5f2f7f47a11" providerId="ADAL" clId="{AE586A40-0848-4B6D-8CB1-C578D4F1AC9F}" dt="2021-06-06T16:25:40.348" v="11020" actId="22"/>
          <ac:picMkLst>
            <pc:docMk/>
            <pc:sldMk cId="1649295288" sldId="272"/>
            <ac:picMk id="7" creationId="{753EEFD0-E2F9-4A3E-A5F5-D74F3A352442}"/>
          </ac:picMkLst>
        </pc:picChg>
      </pc:sldChg>
      <pc:sldChg chg="del">
        <pc:chgData name="Ricardo Barbosa Sousa" userId="f9acd7f6-97f3-47e3-ac45-c5f2f7f47a11" providerId="ADAL" clId="{AE586A40-0848-4B6D-8CB1-C578D4F1AC9F}" dt="2021-06-06T09:34:23.726" v="124" actId="47"/>
        <pc:sldMkLst>
          <pc:docMk/>
          <pc:sldMk cId="2076500660" sldId="308"/>
        </pc:sldMkLst>
      </pc:sldChg>
      <pc:sldChg chg="del">
        <pc:chgData name="Ricardo Barbosa Sousa" userId="f9acd7f6-97f3-47e3-ac45-c5f2f7f47a11" providerId="ADAL" clId="{AE586A40-0848-4B6D-8CB1-C578D4F1AC9F}" dt="2021-06-06T09:34:23.726" v="124" actId="47"/>
        <pc:sldMkLst>
          <pc:docMk/>
          <pc:sldMk cId="3382450604" sldId="309"/>
        </pc:sldMkLst>
      </pc:sldChg>
      <pc:sldChg chg="del">
        <pc:chgData name="Ricardo Barbosa Sousa" userId="f9acd7f6-97f3-47e3-ac45-c5f2f7f47a11" providerId="ADAL" clId="{AE586A40-0848-4B6D-8CB1-C578D4F1AC9F}" dt="2021-06-06T09:34:23.726" v="124" actId="47"/>
        <pc:sldMkLst>
          <pc:docMk/>
          <pc:sldMk cId="1566467769" sldId="310"/>
        </pc:sldMkLst>
      </pc:sldChg>
      <pc:sldChg chg="del">
        <pc:chgData name="Ricardo Barbosa Sousa" userId="f9acd7f6-97f3-47e3-ac45-c5f2f7f47a11" providerId="ADAL" clId="{AE586A40-0848-4B6D-8CB1-C578D4F1AC9F}" dt="2021-06-06T09:34:23.726" v="124" actId="47"/>
        <pc:sldMkLst>
          <pc:docMk/>
          <pc:sldMk cId="2508383294" sldId="311"/>
        </pc:sldMkLst>
      </pc:sldChg>
      <pc:sldChg chg="del">
        <pc:chgData name="Ricardo Barbosa Sousa" userId="f9acd7f6-97f3-47e3-ac45-c5f2f7f47a11" providerId="ADAL" clId="{AE586A40-0848-4B6D-8CB1-C578D4F1AC9F}" dt="2021-06-06T09:34:23.726" v="124" actId="47"/>
        <pc:sldMkLst>
          <pc:docMk/>
          <pc:sldMk cId="3433552808" sldId="312"/>
        </pc:sldMkLst>
      </pc:sldChg>
      <pc:sldChg chg="del">
        <pc:chgData name="Ricardo Barbosa Sousa" userId="f9acd7f6-97f3-47e3-ac45-c5f2f7f47a11" providerId="ADAL" clId="{AE586A40-0848-4B6D-8CB1-C578D4F1AC9F}" dt="2021-06-06T09:34:23.726" v="124" actId="47"/>
        <pc:sldMkLst>
          <pc:docMk/>
          <pc:sldMk cId="4250169549" sldId="313"/>
        </pc:sldMkLst>
      </pc:sldChg>
      <pc:sldChg chg="del">
        <pc:chgData name="Ricardo Barbosa Sousa" userId="f9acd7f6-97f3-47e3-ac45-c5f2f7f47a11" providerId="ADAL" clId="{AE586A40-0848-4B6D-8CB1-C578D4F1AC9F}" dt="2021-06-06T09:34:23.726" v="124" actId="47"/>
        <pc:sldMkLst>
          <pc:docMk/>
          <pc:sldMk cId="2457498029" sldId="315"/>
        </pc:sldMkLst>
      </pc:sldChg>
      <pc:sldChg chg="del">
        <pc:chgData name="Ricardo Barbosa Sousa" userId="f9acd7f6-97f3-47e3-ac45-c5f2f7f47a11" providerId="ADAL" clId="{AE586A40-0848-4B6D-8CB1-C578D4F1AC9F}" dt="2021-06-06T09:34:23.726" v="124" actId="47"/>
        <pc:sldMkLst>
          <pc:docMk/>
          <pc:sldMk cId="2289888800" sldId="317"/>
        </pc:sldMkLst>
      </pc:sldChg>
      <pc:sldChg chg="del">
        <pc:chgData name="Ricardo Barbosa Sousa" userId="f9acd7f6-97f3-47e3-ac45-c5f2f7f47a11" providerId="ADAL" clId="{AE586A40-0848-4B6D-8CB1-C578D4F1AC9F}" dt="2021-06-06T09:34:23.726" v="124" actId="47"/>
        <pc:sldMkLst>
          <pc:docMk/>
          <pc:sldMk cId="791560086" sldId="318"/>
        </pc:sldMkLst>
      </pc:sldChg>
      <pc:sldChg chg="del">
        <pc:chgData name="Ricardo Barbosa Sousa" userId="f9acd7f6-97f3-47e3-ac45-c5f2f7f47a11" providerId="ADAL" clId="{AE586A40-0848-4B6D-8CB1-C578D4F1AC9F}" dt="2021-06-06T09:34:23.726" v="124" actId="47"/>
        <pc:sldMkLst>
          <pc:docMk/>
          <pc:sldMk cId="3582502209" sldId="319"/>
        </pc:sldMkLst>
      </pc:sldChg>
      <pc:sldChg chg="del">
        <pc:chgData name="Ricardo Barbosa Sousa" userId="f9acd7f6-97f3-47e3-ac45-c5f2f7f47a11" providerId="ADAL" clId="{AE586A40-0848-4B6D-8CB1-C578D4F1AC9F}" dt="2021-06-06T09:34:23.726" v="124" actId="47"/>
        <pc:sldMkLst>
          <pc:docMk/>
          <pc:sldMk cId="1850265523" sldId="320"/>
        </pc:sldMkLst>
      </pc:sldChg>
      <pc:sldChg chg="del">
        <pc:chgData name="Ricardo Barbosa Sousa" userId="f9acd7f6-97f3-47e3-ac45-c5f2f7f47a11" providerId="ADAL" clId="{AE586A40-0848-4B6D-8CB1-C578D4F1AC9F}" dt="2021-06-06T09:34:23.726" v="124" actId="47"/>
        <pc:sldMkLst>
          <pc:docMk/>
          <pc:sldMk cId="1977791240" sldId="321"/>
        </pc:sldMkLst>
      </pc:sldChg>
      <pc:sldChg chg="del">
        <pc:chgData name="Ricardo Barbosa Sousa" userId="f9acd7f6-97f3-47e3-ac45-c5f2f7f47a11" providerId="ADAL" clId="{AE586A40-0848-4B6D-8CB1-C578D4F1AC9F}" dt="2021-06-06T09:34:23.726" v="124" actId="47"/>
        <pc:sldMkLst>
          <pc:docMk/>
          <pc:sldMk cId="2158228393" sldId="322"/>
        </pc:sldMkLst>
      </pc:sldChg>
      <pc:sldChg chg="del">
        <pc:chgData name="Ricardo Barbosa Sousa" userId="f9acd7f6-97f3-47e3-ac45-c5f2f7f47a11" providerId="ADAL" clId="{AE586A40-0848-4B6D-8CB1-C578D4F1AC9F}" dt="2021-06-06T09:34:23.726" v="124" actId="47"/>
        <pc:sldMkLst>
          <pc:docMk/>
          <pc:sldMk cId="3921859839" sldId="323"/>
        </pc:sldMkLst>
      </pc:sldChg>
      <pc:sldChg chg="del">
        <pc:chgData name="Ricardo Barbosa Sousa" userId="f9acd7f6-97f3-47e3-ac45-c5f2f7f47a11" providerId="ADAL" clId="{AE586A40-0848-4B6D-8CB1-C578D4F1AC9F}" dt="2021-06-06T09:34:23.726" v="124" actId="47"/>
        <pc:sldMkLst>
          <pc:docMk/>
          <pc:sldMk cId="2428512410" sldId="324"/>
        </pc:sldMkLst>
      </pc:sldChg>
      <pc:sldChg chg="del">
        <pc:chgData name="Ricardo Barbosa Sousa" userId="f9acd7f6-97f3-47e3-ac45-c5f2f7f47a11" providerId="ADAL" clId="{AE586A40-0848-4B6D-8CB1-C578D4F1AC9F}" dt="2021-06-06T09:34:23.726" v="124" actId="47"/>
        <pc:sldMkLst>
          <pc:docMk/>
          <pc:sldMk cId="2020886814" sldId="325"/>
        </pc:sldMkLst>
      </pc:sldChg>
      <pc:sldChg chg="del">
        <pc:chgData name="Ricardo Barbosa Sousa" userId="f9acd7f6-97f3-47e3-ac45-c5f2f7f47a11" providerId="ADAL" clId="{AE586A40-0848-4B6D-8CB1-C578D4F1AC9F}" dt="2021-06-06T09:34:23.726" v="124" actId="47"/>
        <pc:sldMkLst>
          <pc:docMk/>
          <pc:sldMk cId="2876198618" sldId="326"/>
        </pc:sldMkLst>
      </pc:sldChg>
      <pc:sldChg chg="del">
        <pc:chgData name="Ricardo Barbosa Sousa" userId="f9acd7f6-97f3-47e3-ac45-c5f2f7f47a11" providerId="ADAL" clId="{AE586A40-0848-4B6D-8CB1-C578D4F1AC9F}" dt="2021-06-06T09:34:23.726" v="124" actId="47"/>
        <pc:sldMkLst>
          <pc:docMk/>
          <pc:sldMk cId="88986555" sldId="327"/>
        </pc:sldMkLst>
      </pc:sldChg>
      <pc:sldChg chg="del">
        <pc:chgData name="Ricardo Barbosa Sousa" userId="f9acd7f6-97f3-47e3-ac45-c5f2f7f47a11" providerId="ADAL" clId="{AE586A40-0848-4B6D-8CB1-C578D4F1AC9F}" dt="2021-06-06T09:34:23.726" v="124" actId="47"/>
        <pc:sldMkLst>
          <pc:docMk/>
          <pc:sldMk cId="8253204" sldId="328"/>
        </pc:sldMkLst>
      </pc:sldChg>
    </pc:docChg>
  </pc:docChgLst>
  <pc:docChgLst>
    <pc:chgData name="Ricardo Barbosa Sousa" userId="f9acd7f6-97f3-47e3-ac45-c5f2f7f47a11" providerId="ADAL" clId="{5959900A-3958-4D39-B7E5-5A3A4F344F7B}"/>
    <pc:docChg chg="undo redo custSel addSld delSld modSld sldOrd modMainMaster">
      <pc:chgData name="Ricardo Barbosa Sousa" userId="f9acd7f6-97f3-47e3-ac45-c5f2f7f47a11" providerId="ADAL" clId="{5959900A-3958-4D39-B7E5-5A3A4F344F7B}" dt="2021-03-22T10:42:04.687" v="41261" actId="20577"/>
      <pc:docMkLst>
        <pc:docMk/>
      </pc:docMkLst>
      <pc:sldChg chg="addSp delSp modSp mod chgLayout modNotesTx">
        <pc:chgData name="Ricardo Barbosa Sousa" userId="f9acd7f6-97f3-47e3-ac45-c5f2f7f47a11" providerId="ADAL" clId="{5959900A-3958-4D39-B7E5-5A3A4F344F7B}" dt="2021-03-21T18:58:46.235" v="26963" actId="790"/>
        <pc:sldMkLst>
          <pc:docMk/>
          <pc:sldMk cId="2359241804" sldId="256"/>
        </pc:sldMkLst>
        <pc:spChg chg="mod ord">
          <ac:chgData name="Ricardo Barbosa Sousa" userId="f9acd7f6-97f3-47e3-ac45-c5f2f7f47a11" providerId="ADAL" clId="{5959900A-3958-4D39-B7E5-5A3A4F344F7B}" dt="2021-03-20T12:09:37.900" v="973" actId="947"/>
          <ac:spMkLst>
            <pc:docMk/>
            <pc:sldMk cId="2359241804" sldId="256"/>
            <ac:spMk id="2" creationId="{ECEB4322-EE02-4673-A584-20BD6384CE09}"/>
          </ac:spMkLst>
        </pc:spChg>
        <pc:spChg chg="mod ord">
          <ac:chgData name="Ricardo Barbosa Sousa" userId="f9acd7f6-97f3-47e3-ac45-c5f2f7f47a11" providerId="ADAL" clId="{5959900A-3958-4D39-B7E5-5A3A4F344F7B}" dt="2021-03-20T12:11:06.319" v="987" actId="20577"/>
          <ac:spMkLst>
            <pc:docMk/>
            <pc:sldMk cId="2359241804" sldId="256"/>
            <ac:spMk id="3" creationId="{F7ADA88F-46C4-4BFE-82DC-94BD5EB6DF12}"/>
          </ac:spMkLst>
        </pc:spChg>
        <pc:picChg chg="add del mod">
          <ac:chgData name="Ricardo Barbosa Sousa" userId="f9acd7f6-97f3-47e3-ac45-c5f2f7f47a11" providerId="ADAL" clId="{5959900A-3958-4D39-B7E5-5A3A4F344F7B}" dt="2021-03-20T01:14:14.588" v="368" actId="478"/>
          <ac:picMkLst>
            <pc:docMk/>
            <pc:sldMk cId="2359241804" sldId="256"/>
            <ac:picMk id="5" creationId="{C92C1FA6-B430-4BF7-863F-E2C902B03B27}"/>
          </ac:picMkLst>
        </pc:picChg>
      </pc:sldChg>
      <pc:sldChg chg="modSp new mod chgLayout">
        <pc:chgData name="Ricardo Barbosa Sousa" userId="f9acd7f6-97f3-47e3-ac45-c5f2f7f47a11" providerId="ADAL" clId="{5959900A-3958-4D39-B7E5-5A3A4F344F7B}" dt="2021-03-20T23:28:58.118" v="16665" actId="20577"/>
        <pc:sldMkLst>
          <pc:docMk/>
          <pc:sldMk cId="3807725217" sldId="257"/>
        </pc:sldMkLst>
        <pc:spChg chg="mod ord">
          <ac:chgData name="Ricardo Barbosa Sousa" userId="f9acd7f6-97f3-47e3-ac45-c5f2f7f47a11" providerId="ADAL" clId="{5959900A-3958-4D39-B7E5-5A3A4F344F7B}" dt="2021-03-20T01:51:47.700" v="914" actId="700"/>
          <ac:spMkLst>
            <pc:docMk/>
            <pc:sldMk cId="3807725217" sldId="257"/>
            <ac:spMk id="2" creationId="{CDFD8B35-8B03-4B16-9FC4-FAB831F4B912}"/>
          </ac:spMkLst>
        </pc:spChg>
        <pc:spChg chg="mod ord">
          <ac:chgData name="Ricardo Barbosa Sousa" userId="f9acd7f6-97f3-47e3-ac45-c5f2f7f47a11" providerId="ADAL" clId="{5959900A-3958-4D39-B7E5-5A3A4F344F7B}" dt="2021-03-20T22:05:03.192" v="10634" actId="20577"/>
          <ac:spMkLst>
            <pc:docMk/>
            <pc:sldMk cId="3807725217" sldId="257"/>
            <ac:spMk id="3" creationId="{B65B3AC4-B2A3-47CB-934C-CD65F74F4CEB}"/>
          </ac:spMkLst>
        </pc:spChg>
        <pc:spChg chg="mod ord">
          <ac:chgData name="Ricardo Barbosa Sousa" userId="f9acd7f6-97f3-47e3-ac45-c5f2f7f47a11" providerId="ADAL" clId="{5959900A-3958-4D39-B7E5-5A3A4F344F7B}" dt="2021-03-20T23:28:58.118" v="16665" actId="20577"/>
          <ac:spMkLst>
            <pc:docMk/>
            <pc:sldMk cId="3807725217" sldId="257"/>
            <ac:spMk id="5" creationId="{262C9E60-F538-4CAB-8131-1AF346598A64}"/>
          </ac:spMkLst>
        </pc:spChg>
        <pc:spChg chg="mod ord">
          <ac:chgData name="Ricardo Barbosa Sousa" userId="f9acd7f6-97f3-47e3-ac45-c5f2f7f47a11" providerId="ADAL" clId="{5959900A-3958-4D39-B7E5-5A3A4F344F7B}" dt="2021-03-20T01:51:47.700" v="914" actId="700"/>
          <ac:spMkLst>
            <pc:docMk/>
            <pc:sldMk cId="3807725217" sldId="257"/>
            <ac:spMk id="6" creationId="{41E79075-60CE-499B-99ED-50741D68B8C6}"/>
          </ac:spMkLst>
        </pc:spChg>
      </pc:sldChg>
      <pc:sldChg chg="modSp new mod chgLayout modNotesTx">
        <pc:chgData name="Ricardo Barbosa Sousa" userId="f9acd7f6-97f3-47e3-ac45-c5f2f7f47a11" providerId="ADAL" clId="{5959900A-3958-4D39-B7E5-5A3A4F344F7B}" dt="2021-03-20T22:13:53.340" v="11166" actId="20577"/>
        <pc:sldMkLst>
          <pc:docMk/>
          <pc:sldMk cId="846616421" sldId="258"/>
        </pc:sldMkLst>
        <pc:spChg chg="mod ord">
          <ac:chgData name="Ricardo Barbosa Sousa" userId="f9acd7f6-97f3-47e3-ac45-c5f2f7f47a11" providerId="ADAL" clId="{5959900A-3958-4D39-B7E5-5A3A4F344F7B}" dt="2021-03-20T01:51:50.727" v="915" actId="700"/>
          <ac:spMkLst>
            <pc:docMk/>
            <pc:sldMk cId="846616421" sldId="258"/>
            <ac:spMk id="2" creationId="{B7E5C2C4-0810-461D-97B5-C9C9894108D0}"/>
          </ac:spMkLst>
        </pc:spChg>
        <pc:spChg chg="mod ord">
          <ac:chgData name="Ricardo Barbosa Sousa" userId="f9acd7f6-97f3-47e3-ac45-c5f2f7f47a11" providerId="ADAL" clId="{5959900A-3958-4D39-B7E5-5A3A4F344F7B}" dt="2021-03-20T19:44:34.595" v="9415" actId="20577"/>
          <ac:spMkLst>
            <pc:docMk/>
            <pc:sldMk cId="846616421" sldId="258"/>
            <ac:spMk id="3" creationId="{9FF715F9-9551-4D48-9149-8F5CA6E5AE15}"/>
          </ac:spMkLst>
        </pc:spChg>
        <pc:spChg chg="mod ord">
          <ac:chgData name="Ricardo Barbosa Sousa" userId="f9acd7f6-97f3-47e3-ac45-c5f2f7f47a11" providerId="ADAL" clId="{5959900A-3958-4D39-B7E5-5A3A4F344F7B}" dt="2021-03-20T01:51:50.727" v="915" actId="700"/>
          <ac:spMkLst>
            <pc:docMk/>
            <pc:sldMk cId="846616421" sldId="258"/>
            <ac:spMk id="5" creationId="{F049C1B8-D01A-4401-82DD-76FB3536797D}"/>
          </ac:spMkLst>
        </pc:spChg>
        <pc:spChg chg="mod ord">
          <ac:chgData name="Ricardo Barbosa Sousa" userId="f9acd7f6-97f3-47e3-ac45-c5f2f7f47a11" providerId="ADAL" clId="{5959900A-3958-4D39-B7E5-5A3A4F344F7B}" dt="2021-03-20T01:51:50.727" v="915" actId="700"/>
          <ac:spMkLst>
            <pc:docMk/>
            <pc:sldMk cId="846616421" sldId="258"/>
            <ac:spMk id="6" creationId="{1616E82B-68BD-4B4A-98C0-EF5446EB37D8}"/>
          </ac:spMkLst>
        </pc:spChg>
      </pc:sldChg>
      <pc:sldChg chg="add del">
        <pc:chgData name="Ricardo Barbosa Sousa" userId="f9acd7f6-97f3-47e3-ac45-c5f2f7f47a11" providerId="ADAL" clId="{5959900A-3958-4D39-B7E5-5A3A4F344F7B}" dt="2021-03-20T01:54:02.739" v="918" actId="47"/>
        <pc:sldMkLst>
          <pc:docMk/>
          <pc:sldMk cId="318069329" sldId="259"/>
        </pc:sldMkLst>
      </pc:sldChg>
      <pc:sldChg chg="add del">
        <pc:chgData name="Ricardo Barbosa Sousa" userId="f9acd7f6-97f3-47e3-ac45-c5f2f7f47a11" providerId="ADAL" clId="{5959900A-3958-4D39-B7E5-5A3A4F344F7B}" dt="2021-03-20T12:09:54.346" v="975" actId="47"/>
        <pc:sldMkLst>
          <pc:docMk/>
          <pc:sldMk cId="2418070732" sldId="259"/>
        </pc:sldMkLst>
      </pc:sldChg>
      <pc:sldChg chg="new del">
        <pc:chgData name="Ricardo Barbosa Sousa" userId="f9acd7f6-97f3-47e3-ac45-c5f2f7f47a11" providerId="ADAL" clId="{5959900A-3958-4D39-B7E5-5A3A4F344F7B}" dt="2021-03-20T01:54:15.676" v="921" actId="47"/>
        <pc:sldMkLst>
          <pc:docMk/>
          <pc:sldMk cId="1230790396" sldId="260"/>
        </pc:sldMkLst>
      </pc:sldChg>
      <pc:sldChg chg="modSp new mod modNotesTx">
        <pc:chgData name="Ricardo Barbosa Sousa" userId="f9acd7f6-97f3-47e3-ac45-c5f2f7f47a11" providerId="ADAL" clId="{5959900A-3958-4D39-B7E5-5A3A4F344F7B}" dt="2021-03-22T08:55:05.075" v="41181" actId="20577"/>
        <pc:sldMkLst>
          <pc:docMk/>
          <pc:sldMk cId="1771250445" sldId="260"/>
        </pc:sldMkLst>
        <pc:spChg chg="mod">
          <ac:chgData name="Ricardo Barbosa Sousa" userId="f9acd7f6-97f3-47e3-ac45-c5f2f7f47a11" providerId="ADAL" clId="{5959900A-3958-4D39-B7E5-5A3A4F344F7B}" dt="2021-03-20T15:21:51.116" v="2898" actId="20577"/>
          <ac:spMkLst>
            <pc:docMk/>
            <pc:sldMk cId="1771250445" sldId="260"/>
            <ac:spMk id="2" creationId="{966ABCEA-4DB8-4B44-BAB0-9EDAA636412E}"/>
          </ac:spMkLst>
        </pc:spChg>
        <pc:spChg chg="mod">
          <ac:chgData name="Ricardo Barbosa Sousa" userId="f9acd7f6-97f3-47e3-ac45-c5f2f7f47a11" providerId="ADAL" clId="{5959900A-3958-4D39-B7E5-5A3A4F344F7B}" dt="2021-03-22T08:55:05.075" v="41181" actId="20577"/>
          <ac:spMkLst>
            <pc:docMk/>
            <pc:sldMk cId="1771250445" sldId="260"/>
            <ac:spMk id="3" creationId="{BD68D6A4-F19C-4FE8-A193-955606359A9E}"/>
          </ac:spMkLst>
        </pc:spChg>
      </pc:sldChg>
      <pc:sldChg chg="add">
        <pc:chgData name="Ricardo Barbosa Sousa" userId="f9acd7f6-97f3-47e3-ac45-c5f2f7f47a11" providerId="ADAL" clId="{5959900A-3958-4D39-B7E5-5A3A4F344F7B}" dt="2021-03-20T12:09:52.089" v="974"/>
        <pc:sldMkLst>
          <pc:docMk/>
          <pc:sldMk cId="2057165626" sldId="261"/>
        </pc:sldMkLst>
      </pc:sldChg>
      <pc:sldChg chg="modSp new mod ord modNotesTx">
        <pc:chgData name="Ricardo Barbosa Sousa" userId="f9acd7f6-97f3-47e3-ac45-c5f2f7f47a11" providerId="ADAL" clId="{5959900A-3958-4D39-B7E5-5A3A4F344F7B}" dt="2021-03-21T21:57:51.750" v="37056" actId="313"/>
        <pc:sldMkLst>
          <pc:docMk/>
          <pc:sldMk cId="3737001178" sldId="262"/>
        </pc:sldMkLst>
        <pc:spChg chg="mod">
          <ac:chgData name="Ricardo Barbosa Sousa" userId="f9acd7f6-97f3-47e3-ac45-c5f2f7f47a11" providerId="ADAL" clId="{5959900A-3958-4D39-B7E5-5A3A4F344F7B}" dt="2021-03-20T15:00:45.812" v="2435" actId="20577"/>
          <ac:spMkLst>
            <pc:docMk/>
            <pc:sldMk cId="3737001178" sldId="262"/>
            <ac:spMk id="2" creationId="{B1927636-6F11-40AE-8F91-9B0208B4B5D6}"/>
          </ac:spMkLst>
        </pc:spChg>
        <pc:spChg chg="mod">
          <ac:chgData name="Ricardo Barbosa Sousa" userId="f9acd7f6-97f3-47e3-ac45-c5f2f7f47a11" providerId="ADAL" clId="{5959900A-3958-4D39-B7E5-5A3A4F344F7B}" dt="2021-03-21T21:57:51.750" v="37056" actId="313"/>
          <ac:spMkLst>
            <pc:docMk/>
            <pc:sldMk cId="3737001178" sldId="262"/>
            <ac:spMk id="3" creationId="{2CBFD4F6-A759-4B9D-BF03-55E8BC9C3027}"/>
          </ac:spMkLst>
        </pc:spChg>
      </pc:sldChg>
      <pc:sldChg chg="modSp new mod ord">
        <pc:chgData name="Ricardo Barbosa Sousa" userId="f9acd7f6-97f3-47e3-ac45-c5f2f7f47a11" providerId="ADAL" clId="{5959900A-3958-4D39-B7E5-5A3A4F344F7B}" dt="2021-03-21T21:57:21.551" v="37017" actId="20577"/>
        <pc:sldMkLst>
          <pc:docMk/>
          <pc:sldMk cId="1593464147" sldId="263"/>
        </pc:sldMkLst>
        <pc:spChg chg="mod">
          <ac:chgData name="Ricardo Barbosa Sousa" userId="f9acd7f6-97f3-47e3-ac45-c5f2f7f47a11" providerId="ADAL" clId="{5959900A-3958-4D39-B7E5-5A3A4F344F7B}" dt="2021-03-20T15:00:52.856" v="2436" actId="20577"/>
          <ac:spMkLst>
            <pc:docMk/>
            <pc:sldMk cId="1593464147" sldId="263"/>
            <ac:spMk id="2" creationId="{C2A306B5-4D7B-419D-A4BF-CBC0DF8473A3}"/>
          </ac:spMkLst>
        </pc:spChg>
        <pc:spChg chg="mod">
          <ac:chgData name="Ricardo Barbosa Sousa" userId="f9acd7f6-97f3-47e3-ac45-c5f2f7f47a11" providerId="ADAL" clId="{5959900A-3958-4D39-B7E5-5A3A4F344F7B}" dt="2021-03-21T21:57:21.551" v="37017" actId="20577"/>
          <ac:spMkLst>
            <pc:docMk/>
            <pc:sldMk cId="1593464147" sldId="263"/>
            <ac:spMk id="3" creationId="{A1907EFE-0B62-41CB-AF86-5B10662A7E83}"/>
          </ac:spMkLst>
        </pc:spChg>
      </pc:sldChg>
      <pc:sldChg chg="modSp new mod ord">
        <pc:chgData name="Ricardo Barbosa Sousa" userId="f9acd7f6-97f3-47e3-ac45-c5f2f7f47a11" providerId="ADAL" clId="{5959900A-3958-4D39-B7E5-5A3A4F344F7B}" dt="2021-03-20T19:47:58.493" v="9546" actId="20577"/>
        <pc:sldMkLst>
          <pc:docMk/>
          <pc:sldMk cId="1691327873" sldId="264"/>
        </pc:sldMkLst>
        <pc:spChg chg="mod">
          <ac:chgData name="Ricardo Barbosa Sousa" userId="f9acd7f6-97f3-47e3-ac45-c5f2f7f47a11" providerId="ADAL" clId="{5959900A-3958-4D39-B7E5-5A3A4F344F7B}" dt="2021-03-20T15:06:58.608" v="2599"/>
          <ac:spMkLst>
            <pc:docMk/>
            <pc:sldMk cId="1691327873" sldId="264"/>
            <ac:spMk id="2" creationId="{B04379AF-D73F-4152-A035-9F2F66EC714C}"/>
          </ac:spMkLst>
        </pc:spChg>
        <pc:spChg chg="mod">
          <ac:chgData name="Ricardo Barbosa Sousa" userId="f9acd7f6-97f3-47e3-ac45-c5f2f7f47a11" providerId="ADAL" clId="{5959900A-3958-4D39-B7E5-5A3A4F344F7B}" dt="2021-03-20T19:47:58.493" v="9546" actId="20577"/>
          <ac:spMkLst>
            <pc:docMk/>
            <pc:sldMk cId="1691327873" sldId="264"/>
            <ac:spMk id="3" creationId="{D19ABC13-7F0C-45FF-9ADC-DBD0E6A1C002}"/>
          </ac:spMkLst>
        </pc:spChg>
      </pc:sldChg>
      <pc:sldChg chg="modSp new mod modNotesTx">
        <pc:chgData name="Ricardo Barbosa Sousa" userId="f9acd7f6-97f3-47e3-ac45-c5f2f7f47a11" providerId="ADAL" clId="{5959900A-3958-4D39-B7E5-5A3A4F344F7B}" dt="2021-03-21T19:09:20.293" v="28637" actId="20577"/>
        <pc:sldMkLst>
          <pc:docMk/>
          <pc:sldMk cId="1358921713" sldId="265"/>
        </pc:sldMkLst>
        <pc:spChg chg="mod">
          <ac:chgData name="Ricardo Barbosa Sousa" userId="f9acd7f6-97f3-47e3-ac45-c5f2f7f47a11" providerId="ADAL" clId="{5959900A-3958-4D39-B7E5-5A3A4F344F7B}" dt="2021-03-20T15:41:06.201" v="4123" actId="20577"/>
          <ac:spMkLst>
            <pc:docMk/>
            <pc:sldMk cId="1358921713" sldId="265"/>
            <ac:spMk id="2" creationId="{DC3E6EE1-D91D-438A-8472-6BA26643E451}"/>
          </ac:spMkLst>
        </pc:spChg>
        <pc:spChg chg="mod">
          <ac:chgData name="Ricardo Barbosa Sousa" userId="f9acd7f6-97f3-47e3-ac45-c5f2f7f47a11" providerId="ADAL" clId="{5959900A-3958-4D39-B7E5-5A3A4F344F7B}" dt="2021-03-20T16:21:41.231" v="5808" actId="20577"/>
          <ac:spMkLst>
            <pc:docMk/>
            <pc:sldMk cId="1358921713" sldId="265"/>
            <ac:spMk id="3" creationId="{CE114E92-EEA4-4C25-A5F8-A00B21EA39D8}"/>
          </ac:spMkLst>
        </pc:spChg>
      </pc:sldChg>
      <pc:sldChg chg="modSp new mod modNotesTx">
        <pc:chgData name="Ricardo Barbosa Sousa" userId="f9acd7f6-97f3-47e3-ac45-c5f2f7f47a11" providerId="ADAL" clId="{5959900A-3958-4D39-B7E5-5A3A4F344F7B}" dt="2021-03-22T10:40:57.961" v="41246" actId="20577"/>
        <pc:sldMkLst>
          <pc:docMk/>
          <pc:sldMk cId="1137604240" sldId="266"/>
        </pc:sldMkLst>
        <pc:spChg chg="mod">
          <ac:chgData name="Ricardo Barbosa Sousa" userId="f9acd7f6-97f3-47e3-ac45-c5f2f7f47a11" providerId="ADAL" clId="{5959900A-3958-4D39-B7E5-5A3A4F344F7B}" dt="2021-03-20T16:11:17.590" v="5324" actId="20577"/>
          <ac:spMkLst>
            <pc:docMk/>
            <pc:sldMk cId="1137604240" sldId="266"/>
            <ac:spMk id="2" creationId="{EDE68DC7-342C-4E67-AA97-B8CE7C23E30E}"/>
          </ac:spMkLst>
        </pc:spChg>
        <pc:spChg chg="mod">
          <ac:chgData name="Ricardo Barbosa Sousa" userId="f9acd7f6-97f3-47e3-ac45-c5f2f7f47a11" providerId="ADAL" clId="{5959900A-3958-4D39-B7E5-5A3A4F344F7B}" dt="2021-03-22T10:40:57.961" v="41246" actId="20577"/>
          <ac:spMkLst>
            <pc:docMk/>
            <pc:sldMk cId="1137604240" sldId="266"/>
            <ac:spMk id="3" creationId="{1AD050B5-0213-415D-A85D-21AC346B031C}"/>
          </ac:spMkLst>
        </pc:spChg>
      </pc:sldChg>
      <pc:sldChg chg="addSp modSp new mod modNotesTx">
        <pc:chgData name="Ricardo Barbosa Sousa" userId="f9acd7f6-97f3-47e3-ac45-c5f2f7f47a11" providerId="ADAL" clId="{5959900A-3958-4D39-B7E5-5A3A4F344F7B}" dt="2021-03-21T19:19:53.393" v="30197" actId="20577"/>
        <pc:sldMkLst>
          <pc:docMk/>
          <pc:sldMk cId="2057794507" sldId="267"/>
        </pc:sldMkLst>
        <pc:spChg chg="mod">
          <ac:chgData name="Ricardo Barbosa Sousa" userId="f9acd7f6-97f3-47e3-ac45-c5f2f7f47a11" providerId="ADAL" clId="{5959900A-3958-4D39-B7E5-5A3A4F344F7B}" dt="2021-03-20T17:08:04.764" v="7828"/>
          <ac:spMkLst>
            <pc:docMk/>
            <pc:sldMk cId="2057794507" sldId="267"/>
            <ac:spMk id="2" creationId="{3D27A4A2-A7F2-403D-BBE1-BD32168F78EC}"/>
          </ac:spMkLst>
        </pc:spChg>
        <pc:spChg chg="mod">
          <ac:chgData name="Ricardo Barbosa Sousa" userId="f9acd7f6-97f3-47e3-ac45-c5f2f7f47a11" providerId="ADAL" clId="{5959900A-3958-4D39-B7E5-5A3A4F344F7B}" dt="2021-03-20T17:03:40.682" v="7416" actId="122"/>
          <ac:spMkLst>
            <pc:docMk/>
            <pc:sldMk cId="2057794507" sldId="267"/>
            <ac:spMk id="3" creationId="{80781D52-C7F6-4591-A835-595E90702E81}"/>
          </ac:spMkLst>
        </pc:spChg>
        <pc:cxnChg chg="add mod">
          <ac:chgData name="Ricardo Barbosa Sousa" userId="f9acd7f6-97f3-47e3-ac45-c5f2f7f47a11" providerId="ADAL" clId="{5959900A-3958-4D39-B7E5-5A3A4F344F7B}" dt="2021-03-20T17:03:06.114" v="7386" actId="1076"/>
          <ac:cxnSpMkLst>
            <pc:docMk/>
            <pc:sldMk cId="2057794507" sldId="267"/>
            <ac:cxnSpMk id="8" creationId="{89AF9B79-5A3D-4FDD-91C5-45A01A87CA85}"/>
          </ac:cxnSpMkLst>
        </pc:cxnChg>
      </pc:sldChg>
      <pc:sldChg chg="addSp delSp modSp new mod modClrScheme chgLayout modNotesTx">
        <pc:chgData name="Ricardo Barbosa Sousa" userId="f9acd7f6-97f3-47e3-ac45-c5f2f7f47a11" providerId="ADAL" clId="{5959900A-3958-4D39-B7E5-5A3A4F344F7B}" dt="2021-03-21T19:20:43.575" v="30251" actId="313"/>
        <pc:sldMkLst>
          <pc:docMk/>
          <pc:sldMk cId="2966772525" sldId="268"/>
        </pc:sldMkLst>
        <pc:spChg chg="mod ord">
          <ac:chgData name="Ricardo Barbosa Sousa" userId="f9acd7f6-97f3-47e3-ac45-c5f2f7f47a11" providerId="ADAL" clId="{5959900A-3958-4D39-B7E5-5A3A4F344F7B}" dt="2021-03-20T18:42:25.581" v="8011" actId="700"/>
          <ac:spMkLst>
            <pc:docMk/>
            <pc:sldMk cId="2966772525" sldId="268"/>
            <ac:spMk id="2" creationId="{45948827-3FAD-41B9-9411-243C04AE994A}"/>
          </ac:spMkLst>
        </pc:spChg>
        <pc:spChg chg="del mod ord">
          <ac:chgData name="Ricardo Barbosa Sousa" userId="f9acd7f6-97f3-47e3-ac45-c5f2f7f47a11" providerId="ADAL" clId="{5959900A-3958-4D39-B7E5-5A3A4F344F7B}" dt="2021-03-20T18:37:50.350" v="7903" actId="700"/>
          <ac:spMkLst>
            <pc:docMk/>
            <pc:sldMk cId="2966772525" sldId="268"/>
            <ac:spMk id="3" creationId="{C1253B81-8FC9-4164-8D25-8C2B8C4472BB}"/>
          </ac:spMkLst>
        </pc:spChg>
        <pc:spChg chg="mod ord">
          <ac:chgData name="Ricardo Barbosa Sousa" userId="f9acd7f6-97f3-47e3-ac45-c5f2f7f47a11" providerId="ADAL" clId="{5959900A-3958-4D39-B7E5-5A3A4F344F7B}" dt="2021-03-20T18:42:25.581" v="8011" actId="700"/>
          <ac:spMkLst>
            <pc:docMk/>
            <pc:sldMk cId="2966772525" sldId="268"/>
            <ac:spMk id="4" creationId="{C297AA72-6FD6-4872-8930-9F826DAC136E}"/>
          </ac:spMkLst>
        </pc:spChg>
        <pc:spChg chg="mod ord">
          <ac:chgData name="Ricardo Barbosa Sousa" userId="f9acd7f6-97f3-47e3-ac45-c5f2f7f47a11" providerId="ADAL" clId="{5959900A-3958-4D39-B7E5-5A3A4F344F7B}" dt="2021-03-20T18:42:25.581" v="8011" actId="700"/>
          <ac:spMkLst>
            <pc:docMk/>
            <pc:sldMk cId="2966772525" sldId="268"/>
            <ac:spMk id="5" creationId="{F5D82936-2B48-4FF4-AD64-79A7604BA731}"/>
          </ac:spMkLst>
        </pc:spChg>
        <pc:spChg chg="mod ord">
          <ac:chgData name="Ricardo Barbosa Sousa" userId="f9acd7f6-97f3-47e3-ac45-c5f2f7f47a11" providerId="ADAL" clId="{5959900A-3958-4D39-B7E5-5A3A4F344F7B}" dt="2021-03-20T18:42:25.581" v="8011" actId="700"/>
          <ac:spMkLst>
            <pc:docMk/>
            <pc:sldMk cId="2966772525" sldId="268"/>
            <ac:spMk id="6" creationId="{77048813-18FA-4CDF-AA8F-C9D38936DDE4}"/>
          </ac:spMkLst>
        </pc:spChg>
        <pc:spChg chg="add mod ord">
          <ac:chgData name="Ricardo Barbosa Sousa" userId="f9acd7f6-97f3-47e3-ac45-c5f2f7f47a11" providerId="ADAL" clId="{5959900A-3958-4D39-B7E5-5A3A4F344F7B}" dt="2021-03-20T19:00:04.791" v="8197" actId="20577"/>
          <ac:spMkLst>
            <pc:docMk/>
            <pc:sldMk cId="2966772525" sldId="268"/>
            <ac:spMk id="7" creationId="{D6F477D1-AC0B-4825-A7E6-5D5C33D2D2C3}"/>
          </ac:spMkLst>
        </pc:spChg>
        <pc:spChg chg="add del mod ord">
          <ac:chgData name="Ricardo Barbosa Sousa" userId="f9acd7f6-97f3-47e3-ac45-c5f2f7f47a11" providerId="ADAL" clId="{5959900A-3958-4D39-B7E5-5A3A4F344F7B}" dt="2021-03-20T18:42:25.581" v="8011" actId="700"/>
          <ac:spMkLst>
            <pc:docMk/>
            <pc:sldMk cId="2966772525" sldId="268"/>
            <ac:spMk id="8" creationId="{010275F5-B683-430E-8DE7-A96C324B33DB}"/>
          </ac:spMkLst>
        </pc:spChg>
        <pc:spChg chg="add mod topLvl">
          <ac:chgData name="Ricardo Barbosa Sousa" userId="f9acd7f6-97f3-47e3-ac45-c5f2f7f47a11" providerId="ADAL" clId="{5959900A-3958-4D39-B7E5-5A3A4F344F7B}" dt="2021-03-20T19:33:06.712" v="8741" actId="14100"/>
          <ac:spMkLst>
            <pc:docMk/>
            <pc:sldMk cId="2966772525" sldId="268"/>
            <ac:spMk id="11" creationId="{8A28B5EE-DA72-4AEF-99AC-DDD1227AAF8D}"/>
          </ac:spMkLst>
        </pc:spChg>
        <pc:spChg chg="add mod topLvl">
          <ac:chgData name="Ricardo Barbosa Sousa" userId="f9acd7f6-97f3-47e3-ac45-c5f2f7f47a11" providerId="ADAL" clId="{5959900A-3958-4D39-B7E5-5A3A4F344F7B}" dt="2021-03-21T10:30:59.935" v="19621" actId="164"/>
          <ac:spMkLst>
            <pc:docMk/>
            <pc:sldMk cId="2966772525" sldId="268"/>
            <ac:spMk id="17" creationId="{5A60B94C-59BA-4E96-AB5E-4822BC875845}"/>
          </ac:spMkLst>
        </pc:spChg>
        <pc:grpChg chg="add mod">
          <ac:chgData name="Ricardo Barbosa Sousa" userId="f9acd7f6-97f3-47e3-ac45-c5f2f7f47a11" providerId="ADAL" clId="{5959900A-3958-4D39-B7E5-5A3A4F344F7B}" dt="2021-03-21T10:30:59.935" v="19621" actId="164"/>
          <ac:grpSpMkLst>
            <pc:docMk/>
            <pc:sldMk cId="2966772525" sldId="268"/>
            <ac:grpSpMk id="3" creationId="{A0D71F6C-24CE-48CC-ABD3-3A21B350522D}"/>
          </ac:grpSpMkLst>
        </pc:grpChg>
        <pc:grpChg chg="add del mod">
          <ac:chgData name="Ricardo Barbosa Sousa" userId="f9acd7f6-97f3-47e3-ac45-c5f2f7f47a11" providerId="ADAL" clId="{5959900A-3958-4D39-B7E5-5A3A4F344F7B}" dt="2021-03-20T19:20:21.044" v="8538" actId="165"/>
          <ac:grpSpMkLst>
            <pc:docMk/>
            <pc:sldMk cId="2966772525" sldId="268"/>
            <ac:grpSpMk id="12" creationId="{25751F08-4B37-4FE3-8CCB-DAFC47EF6D29}"/>
          </ac:grpSpMkLst>
        </pc:grpChg>
        <pc:grpChg chg="add del mod">
          <ac:chgData name="Ricardo Barbosa Sousa" userId="f9acd7f6-97f3-47e3-ac45-c5f2f7f47a11" providerId="ADAL" clId="{5959900A-3958-4D39-B7E5-5A3A4F344F7B}" dt="2021-03-20T19:30:25.295" v="8717" actId="165"/>
          <ac:grpSpMkLst>
            <pc:docMk/>
            <pc:sldMk cId="2966772525" sldId="268"/>
            <ac:grpSpMk id="18" creationId="{D9C33656-2E94-4805-8E65-A589CB3CE221}"/>
          </ac:grpSpMkLst>
        </pc:grpChg>
        <pc:grpChg chg="add mod">
          <ac:chgData name="Ricardo Barbosa Sousa" userId="f9acd7f6-97f3-47e3-ac45-c5f2f7f47a11" providerId="ADAL" clId="{5959900A-3958-4D39-B7E5-5A3A4F344F7B}" dt="2021-03-20T19:29:50.750" v="8712" actId="164"/>
          <ac:grpSpMkLst>
            <pc:docMk/>
            <pc:sldMk cId="2966772525" sldId="268"/>
            <ac:grpSpMk id="19" creationId="{96DB79EA-D235-44F8-9357-78324C2F0AE1}"/>
          </ac:grpSpMkLst>
        </pc:grpChg>
        <pc:picChg chg="add mod topLvl">
          <ac:chgData name="Ricardo Barbosa Sousa" userId="f9acd7f6-97f3-47e3-ac45-c5f2f7f47a11" providerId="ADAL" clId="{5959900A-3958-4D39-B7E5-5A3A4F344F7B}" dt="2021-03-20T19:29:50.750" v="8712" actId="164"/>
          <ac:picMkLst>
            <pc:docMk/>
            <pc:sldMk cId="2966772525" sldId="268"/>
            <ac:picMk id="10" creationId="{90B30D22-1B53-4993-80D9-34326EDC5A2B}"/>
          </ac:picMkLst>
        </pc:picChg>
        <pc:picChg chg="add mod topLvl">
          <ac:chgData name="Ricardo Barbosa Sousa" userId="f9acd7f6-97f3-47e3-ac45-c5f2f7f47a11" providerId="ADAL" clId="{5959900A-3958-4D39-B7E5-5A3A4F344F7B}" dt="2021-03-21T10:30:59.935" v="19621" actId="164"/>
          <ac:picMkLst>
            <pc:docMk/>
            <pc:sldMk cId="2966772525" sldId="268"/>
            <ac:picMk id="14" creationId="{DD9DA6A2-F38B-4CE8-98A8-F71BD26609A3}"/>
          </ac:picMkLst>
        </pc:picChg>
        <pc:picChg chg="add mod topLvl">
          <ac:chgData name="Ricardo Barbosa Sousa" userId="f9acd7f6-97f3-47e3-ac45-c5f2f7f47a11" providerId="ADAL" clId="{5959900A-3958-4D39-B7E5-5A3A4F344F7B}" dt="2021-03-21T10:30:59.935" v="19621" actId="164"/>
          <ac:picMkLst>
            <pc:docMk/>
            <pc:sldMk cId="2966772525" sldId="268"/>
            <ac:picMk id="16" creationId="{B877D416-6DB0-41FF-A3DA-314312B80C91}"/>
          </ac:picMkLst>
        </pc:picChg>
      </pc:sldChg>
      <pc:sldChg chg="modSp new mod modNotesTx">
        <pc:chgData name="Ricardo Barbosa Sousa" userId="f9acd7f6-97f3-47e3-ac45-c5f2f7f47a11" providerId="ADAL" clId="{5959900A-3958-4D39-B7E5-5A3A4F344F7B}" dt="2021-03-21T19:34:49.324" v="32066" actId="20577"/>
        <pc:sldMkLst>
          <pc:docMk/>
          <pc:sldMk cId="1802358792" sldId="269"/>
        </pc:sldMkLst>
        <pc:spChg chg="mod">
          <ac:chgData name="Ricardo Barbosa Sousa" userId="f9acd7f6-97f3-47e3-ac45-c5f2f7f47a11" providerId="ADAL" clId="{5959900A-3958-4D39-B7E5-5A3A4F344F7B}" dt="2021-03-20T17:09:30.478" v="7902" actId="20577"/>
          <ac:spMkLst>
            <pc:docMk/>
            <pc:sldMk cId="1802358792" sldId="269"/>
            <ac:spMk id="2" creationId="{CEB193FF-97DC-41D2-87BE-BB3408AF2E9B}"/>
          </ac:spMkLst>
        </pc:spChg>
        <pc:spChg chg="mod">
          <ac:chgData name="Ricardo Barbosa Sousa" userId="f9acd7f6-97f3-47e3-ac45-c5f2f7f47a11" providerId="ADAL" clId="{5959900A-3958-4D39-B7E5-5A3A4F344F7B}" dt="2021-03-20T23:55:28.637" v="17800" actId="20577"/>
          <ac:spMkLst>
            <pc:docMk/>
            <pc:sldMk cId="1802358792" sldId="269"/>
            <ac:spMk id="3" creationId="{A0E975E3-6049-4F69-9DCF-0BECE63512F7}"/>
          </ac:spMkLst>
        </pc:spChg>
      </pc:sldChg>
      <pc:sldChg chg="addSp delSp modSp add mod modNotesTx">
        <pc:chgData name="Ricardo Barbosa Sousa" userId="f9acd7f6-97f3-47e3-ac45-c5f2f7f47a11" providerId="ADAL" clId="{5959900A-3958-4D39-B7E5-5A3A4F344F7B}" dt="2021-03-21T19:21:29.765" v="30271" actId="790"/>
        <pc:sldMkLst>
          <pc:docMk/>
          <pc:sldMk cId="710443044" sldId="270"/>
        </pc:sldMkLst>
        <pc:spChg chg="mod">
          <ac:chgData name="Ricardo Barbosa Sousa" userId="f9acd7f6-97f3-47e3-ac45-c5f2f7f47a11" providerId="ADAL" clId="{5959900A-3958-4D39-B7E5-5A3A4F344F7B}" dt="2021-03-21T10:31:21.274" v="19624" actId="20577"/>
          <ac:spMkLst>
            <pc:docMk/>
            <pc:sldMk cId="710443044" sldId="270"/>
            <ac:spMk id="7" creationId="{D6F477D1-AC0B-4825-A7E6-5D5C33D2D2C3}"/>
          </ac:spMkLst>
        </pc:spChg>
        <pc:spChg chg="add mod topLvl">
          <ac:chgData name="Ricardo Barbosa Sousa" userId="f9acd7f6-97f3-47e3-ac45-c5f2f7f47a11" providerId="ADAL" clId="{5959900A-3958-4D39-B7E5-5A3A4F344F7B}" dt="2021-03-20T22:59:17.429" v="14779" actId="1076"/>
          <ac:spMkLst>
            <pc:docMk/>
            <pc:sldMk cId="710443044" sldId="270"/>
            <ac:spMk id="16" creationId="{F9FCDA36-1666-4F08-8842-8CB610A6AE25}"/>
          </ac:spMkLst>
        </pc:spChg>
        <pc:spChg chg="add mod">
          <ac:chgData name="Ricardo Barbosa Sousa" userId="f9acd7f6-97f3-47e3-ac45-c5f2f7f47a11" providerId="ADAL" clId="{5959900A-3958-4D39-B7E5-5A3A4F344F7B}" dt="2021-03-20T19:32:53.080" v="8739" actId="164"/>
          <ac:spMkLst>
            <pc:docMk/>
            <pc:sldMk cId="710443044" sldId="270"/>
            <ac:spMk id="24" creationId="{F9CF9100-AC92-4A1F-B4E7-5F54EB7E8152}"/>
          </ac:spMkLst>
        </pc:spChg>
        <pc:grpChg chg="add del mod">
          <ac:chgData name="Ricardo Barbosa Sousa" userId="f9acd7f6-97f3-47e3-ac45-c5f2f7f47a11" providerId="ADAL" clId="{5959900A-3958-4D39-B7E5-5A3A4F344F7B}" dt="2021-03-20T19:20:43.042" v="8543" actId="165"/>
          <ac:grpSpMkLst>
            <pc:docMk/>
            <pc:sldMk cId="710443044" sldId="270"/>
            <ac:grpSpMk id="17" creationId="{06A5BDFF-E12B-4D9A-9C7B-8C2435D5E4D7}"/>
          </ac:grpSpMkLst>
        </pc:grpChg>
        <pc:grpChg chg="add del mod">
          <ac:chgData name="Ricardo Barbosa Sousa" userId="f9acd7f6-97f3-47e3-ac45-c5f2f7f47a11" providerId="ADAL" clId="{5959900A-3958-4D39-B7E5-5A3A4F344F7B}" dt="2021-03-20T19:29:58.511" v="8713" actId="165"/>
          <ac:grpSpMkLst>
            <pc:docMk/>
            <pc:sldMk cId="710443044" sldId="270"/>
            <ac:grpSpMk id="19" creationId="{4D588686-D67F-4E09-82EF-5017F47843DC}"/>
          </ac:grpSpMkLst>
        </pc:grpChg>
        <pc:grpChg chg="add mod">
          <ac:chgData name="Ricardo Barbosa Sousa" userId="f9acd7f6-97f3-47e3-ac45-c5f2f7f47a11" providerId="ADAL" clId="{5959900A-3958-4D39-B7E5-5A3A4F344F7B}" dt="2021-03-20T19:30:07.640" v="8715" actId="164"/>
          <ac:grpSpMkLst>
            <pc:docMk/>
            <pc:sldMk cId="710443044" sldId="270"/>
            <ac:grpSpMk id="22" creationId="{CBA24BE5-AB9F-4227-A604-59249E25D982}"/>
          </ac:grpSpMkLst>
        </pc:grpChg>
        <pc:grpChg chg="add mod">
          <ac:chgData name="Ricardo Barbosa Sousa" userId="f9acd7f6-97f3-47e3-ac45-c5f2f7f47a11" providerId="ADAL" clId="{5959900A-3958-4D39-B7E5-5A3A4F344F7B}" dt="2021-03-20T19:32:53.080" v="8739" actId="164"/>
          <ac:grpSpMkLst>
            <pc:docMk/>
            <pc:sldMk cId="710443044" sldId="270"/>
            <ac:grpSpMk id="25" creationId="{95941475-29F6-41A6-9A0B-4437C2B9C224}"/>
          </ac:grpSpMkLst>
        </pc:grpChg>
        <pc:picChg chg="add mod topLvl">
          <ac:chgData name="Ricardo Barbosa Sousa" userId="f9acd7f6-97f3-47e3-ac45-c5f2f7f47a11" providerId="ADAL" clId="{5959900A-3958-4D39-B7E5-5A3A4F344F7B}" dt="2021-03-20T19:30:07.640" v="8715" actId="164"/>
          <ac:picMkLst>
            <pc:docMk/>
            <pc:sldMk cId="710443044" sldId="270"/>
            <ac:picMk id="8" creationId="{53F10B10-BD6B-4B5D-BD72-0FAADA9794A9}"/>
          </ac:picMkLst>
        </pc:picChg>
        <pc:picChg chg="add mod topLvl">
          <ac:chgData name="Ricardo Barbosa Sousa" userId="f9acd7f6-97f3-47e3-ac45-c5f2f7f47a11" providerId="ADAL" clId="{5959900A-3958-4D39-B7E5-5A3A4F344F7B}" dt="2021-03-20T19:30:07.640" v="8715" actId="164"/>
          <ac:picMkLst>
            <pc:docMk/>
            <pc:sldMk cId="710443044" sldId="270"/>
            <ac:picMk id="10" creationId="{B773CC30-B2EF-4422-9202-F1BE8A7CA040}"/>
          </ac:picMkLst>
        </pc:picChg>
        <pc:picChg chg="add mod topLvl">
          <ac:chgData name="Ricardo Barbosa Sousa" userId="f9acd7f6-97f3-47e3-ac45-c5f2f7f47a11" providerId="ADAL" clId="{5959900A-3958-4D39-B7E5-5A3A4F344F7B}" dt="2021-03-20T19:30:07.640" v="8715" actId="164"/>
          <ac:picMkLst>
            <pc:docMk/>
            <pc:sldMk cId="710443044" sldId="270"/>
            <ac:picMk id="12" creationId="{BE765FE9-7FF7-4AC2-B481-C6FAD35B7793}"/>
          </ac:picMkLst>
        </pc:picChg>
        <pc:picChg chg="add mod topLvl">
          <ac:chgData name="Ricardo Barbosa Sousa" userId="f9acd7f6-97f3-47e3-ac45-c5f2f7f47a11" providerId="ADAL" clId="{5959900A-3958-4D39-B7E5-5A3A4F344F7B}" dt="2021-03-20T19:30:07.640" v="8715" actId="164"/>
          <ac:picMkLst>
            <pc:docMk/>
            <pc:sldMk cId="710443044" sldId="270"/>
            <ac:picMk id="14" creationId="{7973A5D2-51A3-4143-B780-47D05A805533}"/>
          </ac:picMkLst>
        </pc:picChg>
        <pc:picChg chg="add del mod">
          <ac:chgData name="Ricardo Barbosa Sousa" userId="f9acd7f6-97f3-47e3-ac45-c5f2f7f47a11" providerId="ADAL" clId="{5959900A-3958-4D39-B7E5-5A3A4F344F7B}" dt="2021-03-20T19:17:32.410" v="8518" actId="478"/>
          <ac:picMkLst>
            <pc:docMk/>
            <pc:sldMk cId="710443044" sldId="270"/>
            <ac:picMk id="15" creationId="{4E79EE00-647A-445F-BB98-8FF3401B1D2E}"/>
          </ac:picMkLst>
        </pc:picChg>
        <pc:picChg chg="add del mod">
          <ac:chgData name="Ricardo Barbosa Sousa" userId="f9acd7f6-97f3-47e3-ac45-c5f2f7f47a11" providerId="ADAL" clId="{5959900A-3958-4D39-B7E5-5A3A4F344F7B}" dt="2021-03-21T10:31:15.604" v="19623" actId="21"/>
          <ac:picMkLst>
            <pc:docMk/>
            <pc:sldMk cId="710443044" sldId="270"/>
            <ac:picMk id="17" creationId="{C6B5722A-83D5-4DF2-94CB-D989F3D18AE6}"/>
          </ac:picMkLst>
        </pc:picChg>
        <pc:picChg chg="add del mod ord">
          <ac:chgData name="Ricardo Barbosa Sousa" userId="f9acd7f6-97f3-47e3-ac45-c5f2f7f47a11" providerId="ADAL" clId="{5959900A-3958-4D39-B7E5-5A3A4F344F7B}" dt="2021-03-20T19:21:05.285" v="8549" actId="478"/>
          <ac:picMkLst>
            <pc:docMk/>
            <pc:sldMk cId="710443044" sldId="270"/>
            <ac:picMk id="18" creationId="{3E9C0F56-28A5-4A4E-9116-D98707E0875E}"/>
          </ac:picMkLst>
        </pc:picChg>
        <pc:picChg chg="add mod">
          <ac:chgData name="Ricardo Barbosa Sousa" userId="f9acd7f6-97f3-47e3-ac45-c5f2f7f47a11" providerId="ADAL" clId="{5959900A-3958-4D39-B7E5-5A3A4F344F7B}" dt="2021-03-20T19:32:53.080" v="8739" actId="164"/>
          <ac:picMkLst>
            <pc:docMk/>
            <pc:sldMk cId="710443044" sldId="270"/>
            <ac:picMk id="21" creationId="{83151745-C18D-4F04-96B7-3D953E9D9B92}"/>
          </ac:picMkLst>
        </pc:picChg>
        <pc:picChg chg="add del mod">
          <ac:chgData name="Ricardo Barbosa Sousa" userId="f9acd7f6-97f3-47e3-ac45-c5f2f7f47a11" providerId="ADAL" clId="{5959900A-3958-4D39-B7E5-5A3A4F344F7B}" dt="2021-03-20T19:32:54.614" v="8740" actId="478"/>
          <ac:picMkLst>
            <pc:docMk/>
            <pc:sldMk cId="710443044" sldId="270"/>
            <ac:picMk id="23" creationId="{EA78B906-ABED-4A96-AC3B-691569C8E68C}"/>
          </ac:picMkLst>
        </pc:picChg>
      </pc:sldChg>
      <pc:sldChg chg="modSp add mod modNotesTx">
        <pc:chgData name="Ricardo Barbosa Sousa" userId="f9acd7f6-97f3-47e3-ac45-c5f2f7f47a11" providerId="ADAL" clId="{5959900A-3958-4D39-B7E5-5A3A4F344F7B}" dt="2021-03-21T19:27:53.284" v="30959" actId="20577"/>
        <pc:sldMkLst>
          <pc:docMk/>
          <pc:sldMk cId="3205097552" sldId="271"/>
        </pc:sldMkLst>
        <pc:spChg chg="mod">
          <ac:chgData name="Ricardo Barbosa Sousa" userId="f9acd7f6-97f3-47e3-ac45-c5f2f7f47a11" providerId="ADAL" clId="{5959900A-3958-4D39-B7E5-5A3A4F344F7B}" dt="2021-03-20T19:33:27.006" v="8744"/>
          <ac:spMkLst>
            <pc:docMk/>
            <pc:sldMk cId="3205097552" sldId="271"/>
            <ac:spMk id="2" creationId="{CEB193FF-97DC-41D2-87BE-BB3408AF2E9B}"/>
          </ac:spMkLst>
        </pc:spChg>
        <pc:spChg chg="mod">
          <ac:chgData name="Ricardo Barbosa Sousa" userId="f9acd7f6-97f3-47e3-ac45-c5f2f7f47a11" providerId="ADAL" clId="{5959900A-3958-4D39-B7E5-5A3A4F344F7B}" dt="2021-03-21T19:26:05.206" v="30672" actId="20577"/>
          <ac:spMkLst>
            <pc:docMk/>
            <pc:sldMk cId="3205097552" sldId="271"/>
            <ac:spMk id="3" creationId="{A0E975E3-6049-4F69-9DCF-0BECE63512F7}"/>
          </ac:spMkLst>
        </pc:spChg>
      </pc:sldChg>
      <pc:sldChg chg="addSp delSp modSp add mod">
        <pc:chgData name="Ricardo Barbosa Sousa" userId="f9acd7f6-97f3-47e3-ac45-c5f2f7f47a11" providerId="ADAL" clId="{5959900A-3958-4D39-B7E5-5A3A4F344F7B}" dt="2021-03-21T23:07:24.436" v="41170"/>
        <pc:sldMkLst>
          <pc:docMk/>
          <pc:sldMk cId="2481325518" sldId="272"/>
        </pc:sldMkLst>
        <pc:spChg chg="mod">
          <ac:chgData name="Ricardo Barbosa Sousa" userId="f9acd7f6-97f3-47e3-ac45-c5f2f7f47a11" providerId="ADAL" clId="{5959900A-3958-4D39-B7E5-5A3A4F344F7B}" dt="2021-03-21T23:07:24.436" v="41170"/>
          <ac:spMkLst>
            <pc:docMk/>
            <pc:sldMk cId="2481325518" sldId="272"/>
            <ac:spMk id="3" creationId="{9FF715F9-9551-4D48-9149-8F5CA6E5AE15}"/>
          </ac:spMkLst>
        </pc:spChg>
        <pc:spChg chg="add del">
          <ac:chgData name="Ricardo Barbosa Sousa" userId="f9acd7f6-97f3-47e3-ac45-c5f2f7f47a11" providerId="ADAL" clId="{5959900A-3958-4D39-B7E5-5A3A4F344F7B}" dt="2021-03-20T20:06:23.721" v="10396"/>
          <ac:spMkLst>
            <pc:docMk/>
            <pc:sldMk cId="2481325518" sldId="272"/>
            <ac:spMk id="4" creationId="{FA5A8E30-C7F3-45ED-8EEF-CFC8794FDD8D}"/>
          </ac:spMkLst>
        </pc:spChg>
        <pc:spChg chg="add del mod">
          <ac:chgData name="Ricardo Barbosa Sousa" userId="f9acd7f6-97f3-47e3-ac45-c5f2f7f47a11" providerId="ADAL" clId="{5959900A-3958-4D39-B7E5-5A3A4F344F7B}" dt="2021-03-20T23:33:09.522" v="16717" actId="21"/>
          <ac:spMkLst>
            <pc:docMk/>
            <pc:sldMk cId="2481325518" sldId="272"/>
            <ac:spMk id="8" creationId="{8508F1D4-6006-47B3-99B5-24321C98FA0A}"/>
          </ac:spMkLst>
        </pc:spChg>
        <pc:spChg chg="add del mod">
          <ac:chgData name="Ricardo Barbosa Sousa" userId="f9acd7f6-97f3-47e3-ac45-c5f2f7f47a11" providerId="ADAL" clId="{5959900A-3958-4D39-B7E5-5A3A4F344F7B}" dt="2021-03-20T23:33:09.522" v="16717" actId="21"/>
          <ac:spMkLst>
            <pc:docMk/>
            <pc:sldMk cId="2481325518" sldId="272"/>
            <ac:spMk id="9" creationId="{5BC64E80-D531-4800-B5C0-AC58E86C74EF}"/>
          </ac:spMkLst>
        </pc:spChg>
        <pc:spChg chg="add del mod">
          <ac:chgData name="Ricardo Barbosa Sousa" userId="f9acd7f6-97f3-47e3-ac45-c5f2f7f47a11" providerId="ADAL" clId="{5959900A-3958-4D39-B7E5-5A3A4F344F7B}" dt="2021-03-20T23:33:09.522" v="16717" actId="21"/>
          <ac:spMkLst>
            <pc:docMk/>
            <pc:sldMk cId="2481325518" sldId="272"/>
            <ac:spMk id="10" creationId="{1A10B8A6-B020-4553-9B1A-74DEBB5B7031}"/>
          </ac:spMkLst>
        </pc:spChg>
      </pc:sldChg>
      <pc:sldChg chg="modSp new mod modNotesTx">
        <pc:chgData name="Ricardo Barbosa Sousa" userId="f9acd7f6-97f3-47e3-ac45-c5f2f7f47a11" providerId="ADAL" clId="{5959900A-3958-4D39-B7E5-5A3A4F344F7B}" dt="2021-03-21T19:39:24.405" v="32723" actId="20577"/>
        <pc:sldMkLst>
          <pc:docMk/>
          <pc:sldMk cId="1934733115" sldId="273"/>
        </pc:sldMkLst>
        <pc:spChg chg="mod">
          <ac:chgData name="Ricardo Barbosa Sousa" userId="f9acd7f6-97f3-47e3-ac45-c5f2f7f47a11" providerId="ADAL" clId="{5959900A-3958-4D39-B7E5-5A3A4F344F7B}" dt="2021-03-20T22:01:42.101" v="10582" actId="20577"/>
          <ac:spMkLst>
            <pc:docMk/>
            <pc:sldMk cId="1934733115" sldId="273"/>
            <ac:spMk id="2" creationId="{D4EEE12F-9657-49AD-B85D-1841D03A7625}"/>
          </ac:spMkLst>
        </pc:spChg>
        <pc:spChg chg="mod">
          <ac:chgData name="Ricardo Barbosa Sousa" userId="f9acd7f6-97f3-47e3-ac45-c5f2f7f47a11" providerId="ADAL" clId="{5959900A-3958-4D39-B7E5-5A3A4F344F7B}" dt="2021-03-21T19:37:47.796" v="32440" actId="20577"/>
          <ac:spMkLst>
            <pc:docMk/>
            <pc:sldMk cId="1934733115" sldId="273"/>
            <ac:spMk id="3" creationId="{EAD2AC47-594B-4D5C-A643-8FFCA436B29B}"/>
          </ac:spMkLst>
        </pc:spChg>
      </pc:sldChg>
      <pc:sldChg chg="modSp new mod modNotesTx">
        <pc:chgData name="Ricardo Barbosa Sousa" userId="f9acd7f6-97f3-47e3-ac45-c5f2f7f47a11" providerId="ADAL" clId="{5959900A-3958-4D39-B7E5-5A3A4F344F7B}" dt="2021-03-21T20:14:53.214" v="35574" actId="20577"/>
        <pc:sldMkLst>
          <pc:docMk/>
          <pc:sldMk cId="622939520" sldId="274"/>
        </pc:sldMkLst>
        <pc:spChg chg="mod">
          <ac:chgData name="Ricardo Barbosa Sousa" userId="f9acd7f6-97f3-47e3-ac45-c5f2f7f47a11" providerId="ADAL" clId="{5959900A-3958-4D39-B7E5-5A3A4F344F7B}" dt="2021-03-20T22:03:33.151" v="10591"/>
          <ac:spMkLst>
            <pc:docMk/>
            <pc:sldMk cId="622939520" sldId="274"/>
            <ac:spMk id="2" creationId="{9C1E6C9C-C940-4EFF-8A37-F1289BD3C9F0}"/>
          </ac:spMkLst>
        </pc:spChg>
        <pc:spChg chg="mod">
          <ac:chgData name="Ricardo Barbosa Sousa" userId="f9acd7f6-97f3-47e3-ac45-c5f2f7f47a11" providerId="ADAL" clId="{5959900A-3958-4D39-B7E5-5A3A4F344F7B}" dt="2021-03-21T12:01:30.294" v="22498" actId="20577"/>
          <ac:spMkLst>
            <pc:docMk/>
            <pc:sldMk cId="622939520" sldId="274"/>
            <ac:spMk id="3" creationId="{847F06AB-7435-4749-AC08-FC1FD8DE4BF9}"/>
          </ac:spMkLst>
        </pc:spChg>
      </pc:sldChg>
      <pc:sldChg chg="addSp delSp modSp new mod modNotesTx">
        <pc:chgData name="Ricardo Barbosa Sousa" userId="f9acd7f6-97f3-47e3-ac45-c5f2f7f47a11" providerId="ADAL" clId="{5959900A-3958-4D39-B7E5-5A3A4F344F7B}" dt="2021-03-22T10:41:21.278" v="41248" actId="20577"/>
        <pc:sldMkLst>
          <pc:docMk/>
          <pc:sldMk cId="3862569760" sldId="275"/>
        </pc:sldMkLst>
        <pc:spChg chg="mod">
          <ac:chgData name="Ricardo Barbosa Sousa" userId="f9acd7f6-97f3-47e3-ac45-c5f2f7f47a11" providerId="ADAL" clId="{5959900A-3958-4D39-B7E5-5A3A4F344F7B}" dt="2021-03-22T10:41:21.278" v="41248" actId="20577"/>
          <ac:spMkLst>
            <pc:docMk/>
            <pc:sldMk cId="3862569760" sldId="275"/>
            <ac:spMk id="2" creationId="{EB06B4BE-41C4-4937-B687-322964E62DD0}"/>
          </ac:spMkLst>
        </pc:spChg>
        <pc:spChg chg="add del">
          <ac:chgData name="Ricardo Barbosa Sousa" userId="f9acd7f6-97f3-47e3-ac45-c5f2f7f47a11" providerId="ADAL" clId="{5959900A-3958-4D39-B7E5-5A3A4F344F7B}" dt="2021-03-21T16:24:04.130" v="23922" actId="3680"/>
          <ac:spMkLst>
            <pc:docMk/>
            <pc:sldMk cId="3862569760" sldId="275"/>
            <ac:spMk id="3" creationId="{D67F7BBC-14A1-4A9A-88C6-CDC270BF1FDE}"/>
          </ac:spMkLst>
        </pc:spChg>
        <pc:spChg chg="add mod">
          <ac:chgData name="Ricardo Barbosa Sousa" userId="f9acd7f6-97f3-47e3-ac45-c5f2f7f47a11" providerId="ADAL" clId="{5959900A-3958-4D39-B7E5-5A3A4F344F7B}" dt="2021-03-21T21:42:00.771" v="35748" actId="1076"/>
          <ac:spMkLst>
            <pc:docMk/>
            <pc:sldMk cId="3862569760" sldId="275"/>
            <ac:spMk id="8" creationId="{87900DA9-93D6-40D3-8097-781E907D3CAA}"/>
          </ac:spMkLst>
        </pc:spChg>
        <pc:graphicFrameChg chg="add del mod ord modGraphic">
          <ac:chgData name="Ricardo Barbosa Sousa" userId="f9acd7f6-97f3-47e3-ac45-c5f2f7f47a11" providerId="ADAL" clId="{5959900A-3958-4D39-B7E5-5A3A4F344F7B}" dt="2021-03-21T16:23:47.967" v="23921" actId="3680"/>
          <ac:graphicFrameMkLst>
            <pc:docMk/>
            <pc:sldMk cId="3862569760" sldId="275"/>
            <ac:graphicFrameMk id="4" creationId="{D6733314-398F-40EF-9DAF-B73E97DABC6B}"/>
          </ac:graphicFrameMkLst>
        </pc:graphicFrameChg>
        <pc:graphicFrameChg chg="add mod ord modGraphic">
          <ac:chgData name="Ricardo Barbosa Sousa" userId="f9acd7f6-97f3-47e3-ac45-c5f2f7f47a11" providerId="ADAL" clId="{5959900A-3958-4D39-B7E5-5A3A4F344F7B}" dt="2021-03-21T21:41:52.881" v="35747"/>
          <ac:graphicFrameMkLst>
            <pc:docMk/>
            <pc:sldMk cId="3862569760" sldId="275"/>
            <ac:graphicFrameMk id="7" creationId="{19904614-F01D-40FB-8082-BA398BEABAED}"/>
          </ac:graphicFrameMkLst>
        </pc:graphicFrameChg>
        <pc:graphicFrameChg chg="add mod modGraphic">
          <ac:chgData name="Ricardo Barbosa Sousa" userId="f9acd7f6-97f3-47e3-ac45-c5f2f7f47a11" providerId="ADAL" clId="{5959900A-3958-4D39-B7E5-5A3A4F344F7B}" dt="2021-03-21T16:55:07.358" v="24981" actId="207"/>
          <ac:graphicFrameMkLst>
            <pc:docMk/>
            <pc:sldMk cId="3862569760" sldId="275"/>
            <ac:graphicFrameMk id="9" creationId="{830EFC65-969A-4E41-982A-C6D52D929750}"/>
          </ac:graphicFrameMkLst>
        </pc:graphicFrameChg>
      </pc:sldChg>
      <pc:sldChg chg="modSp new mod modNotesTx">
        <pc:chgData name="Ricardo Barbosa Sousa" userId="f9acd7f6-97f3-47e3-ac45-c5f2f7f47a11" providerId="ADAL" clId="{5959900A-3958-4D39-B7E5-5A3A4F344F7B}" dt="2021-03-21T22:36:41.017" v="40073" actId="20577"/>
        <pc:sldMkLst>
          <pc:docMk/>
          <pc:sldMk cId="901676179" sldId="276"/>
        </pc:sldMkLst>
        <pc:spChg chg="mod">
          <ac:chgData name="Ricardo Barbosa Sousa" userId="f9acd7f6-97f3-47e3-ac45-c5f2f7f47a11" providerId="ADAL" clId="{5959900A-3958-4D39-B7E5-5A3A4F344F7B}" dt="2021-03-20T22:05:18.232" v="10646" actId="20577"/>
          <ac:spMkLst>
            <pc:docMk/>
            <pc:sldMk cId="901676179" sldId="276"/>
            <ac:spMk id="2" creationId="{3D36C007-2E0F-47AE-A2CA-5129D6F45247}"/>
          </ac:spMkLst>
        </pc:spChg>
        <pc:spChg chg="mod">
          <ac:chgData name="Ricardo Barbosa Sousa" userId="f9acd7f6-97f3-47e3-ac45-c5f2f7f47a11" providerId="ADAL" clId="{5959900A-3958-4D39-B7E5-5A3A4F344F7B}" dt="2021-03-21T22:35:53.347" v="39944"/>
          <ac:spMkLst>
            <pc:docMk/>
            <pc:sldMk cId="901676179" sldId="276"/>
            <ac:spMk id="3" creationId="{059E9CAB-009E-42CA-B3D9-2ADE89AD6482}"/>
          </ac:spMkLst>
        </pc:spChg>
      </pc:sldChg>
      <pc:sldChg chg="modSp new mod modNotesTx">
        <pc:chgData name="Ricardo Barbosa Sousa" userId="f9acd7f6-97f3-47e3-ac45-c5f2f7f47a11" providerId="ADAL" clId="{5959900A-3958-4D39-B7E5-5A3A4F344F7B}" dt="2021-03-20T22:34:23.312" v="12882"/>
        <pc:sldMkLst>
          <pc:docMk/>
          <pc:sldMk cId="2431701203" sldId="277"/>
        </pc:sldMkLst>
        <pc:spChg chg="mod">
          <ac:chgData name="Ricardo Barbosa Sousa" userId="f9acd7f6-97f3-47e3-ac45-c5f2f7f47a11" providerId="ADAL" clId="{5959900A-3958-4D39-B7E5-5A3A4F344F7B}" dt="2021-03-20T22:34:23.312" v="12882"/>
          <ac:spMkLst>
            <pc:docMk/>
            <pc:sldMk cId="2431701203" sldId="277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0T22:28:57.139" v="12576" actId="15"/>
          <ac:spMkLst>
            <pc:docMk/>
            <pc:sldMk cId="2431701203" sldId="277"/>
            <ac:spMk id="3" creationId="{4DD0A0D4-93B4-4BD6-B395-BC5FA1229D13}"/>
          </ac:spMkLst>
        </pc:spChg>
      </pc:sldChg>
      <pc:sldChg chg="addSp delSp modSp add mod modNotesTx">
        <pc:chgData name="Ricardo Barbosa Sousa" userId="f9acd7f6-97f3-47e3-ac45-c5f2f7f47a11" providerId="ADAL" clId="{5959900A-3958-4D39-B7E5-5A3A4F344F7B}" dt="2021-03-20T22:34:19.219" v="12881" actId="20577"/>
        <pc:sldMkLst>
          <pc:docMk/>
          <pc:sldMk cId="1692001616" sldId="278"/>
        </pc:sldMkLst>
        <pc:spChg chg="mod">
          <ac:chgData name="Ricardo Barbosa Sousa" userId="f9acd7f6-97f3-47e3-ac45-c5f2f7f47a11" providerId="ADAL" clId="{5959900A-3958-4D39-B7E5-5A3A4F344F7B}" dt="2021-03-20T22:34:19.219" v="12881" actId="20577"/>
          <ac:spMkLst>
            <pc:docMk/>
            <pc:sldMk cId="1692001616" sldId="278"/>
            <ac:spMk id="2" creationId="{7F6BC878-D906-46FE-934F-E2867C576B05}"/>
          </ac:spMkLst>
        </pc:spChg>
        <pc:spChg chg="del">
          <ac:chgData name="Ricardo Barbosa Sousa" userId="f9acd7f6-97f3-47e3-ac45-c5f2f7f47a11" providerId="ADAL" clId="{5959900A-3958-4D39-B7E5-5A3A4F344F7B}" dt="2021-03-20T22:23:59.609" v="12114" actId="478"/>
          <ac:spMkLst>
            <pc:docMk/>
            <pc:sldMk cId="1692001616" sldId="278"/>
            <ac:spMk id="3" creationId="{4DD0A0D4-93B4-4BD6-B395-BC5FA1229D13}"/>
          </ac:spMkLst>
        </pc:spChg>
        <pc:spChg chg="add del mod">
          <ac:chgData name="Ricardo Barbosa Sousa" userId="f9acd7f6-97f3-47e3-ac45-c5f2f7f47a11" providerId="ADAL" clId="{5959900A-3958-4D39-B7E5-5A3A4F344F7B}" dt="2021-03-20T22:24:09.600" v="12115" actId="478"/>
          <ac:spMkLst>
            <pc:docMk/>
            <pc:sldMk cId="1692001616" sldId="278"/>
            <ac:spMk id="10" creationId="{C9B0B12C-32E4-4F2B-B43E-EFC72350BC9B}"/>
          </ac:spMkLst>
        </pc:spChg>
        <pc:spChg chg="add mod">
          <ac:chgData name="Ricardo Barbosa Sousa" userId="f9acd7f6-97f3-47e3-ac45-c5f2f7f47a11" providerId="ADAL" clId="{5959900A-3958-4D39-B7E5-5A3A4F344F7B}" dt="2021-03-20T22:30:48.959" v="12582" actId="164"/>
          <ac:spMkLst>
            <pc:docMk/>
            <pc:sldMk cId="1692001616" sldId="278"/>
            <ac:spMk id="11" creationId="{8512CB4C-C301-4F86-8108-915A63696982}"/>
          </ac:spMkLst>
        </pc:spChg>
        <pc:grpChg chg="add mod">
          <ac:chgData name="Ricardo Barbosa Sousa" userId="f9acd7f6-97f3-47e3-ac45-c5f2f7f47a11" providerId="ADAL" clId="{5959900A-3958-4D39-B7E5-5A3A4F344F7B}" dt="2021-03-20T22:30:51.689" v="12583" actId="1076"/>
          <ac:grpSpMkLst>
            <pc:docMk/>
            <pc:sldMk cId="1692001616" sldId="278"/>
            <ac:grpSpMk id="12" creationId="{AF955DDF-629E-42FA-800A-D236384C71B1}"/>
          </ac:grpSpMkLst>
        </pc:grpChg>
        <pc:picChg chg="add mod">
          <ac:chgData name="Ricardo Barbosa Sousa" userId="f9acd7f6-97f3-47e3-ac45-c5f2f7f47a11" providerId="ADAL" clId="{5959900A-3958-4D39-B7E5-5A3A4F344F7B}" dt="2021-03-20T22:30:48.959" v="12582" actId="164"/>
          <ac:picMkLst>
            <pc:docMk/>
            <pc:sldMk cId="1692001616" sldId="278"/>
            <ac:picMk id="8" creationId="{404C4EE7-E01F-4E36-97FB-23F9680BC561}"/>
          </ac:picMkLst>
        </pc:picChg>
      </pc:sldChg>
      <pc:sldChg chg="modSp add mod modNotesTx">
        <pc:chgData name="Ricardo Barbosa Sousa" userId="f9acd7f6-97f3-47e3-ac45-c5f2f7f47a11" providerId="ADAL" clId="{5959900A-3958-4D39-B7E5-5A3A4F344F7B}" dt="2021-03-20T22:47:50.239" v="13904" actId="20577"/>
        <pc:sldMkLst>
          <pc:docMk/>
          <pc:sldMk cId="855476766" sldId="279"/>
        </pc:sldMkLst>
        <pc:spChg chg="mod">
          <ac:chgData name="Ricardo Barbosa Sousa" userId="f9acd7f6-97f3-47e3-ac45-c5f2f7f47a11" providerId="ADAL" clId="{5959900A-3958-4D39-B7E5-5A3A4F344F7B}" dt="2021-03-20T22:35:35.049" v="12885" actId="20577"/>
          <ac:spMkLst>
            <pc:docMk/>
            <pc:sldMk cId="855476766" sldId="279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0T22:42:35.409" v="13649" actId="20577"/>
          <ac:spMkLst>
            <pc:docMk/>
            <pc:sldMk cId="855476766" sldId="279"/>
            <ac:spMk id="3" creationId="{4DD0A0D4-93B4-4BD6-B395-BC5FA1229D13}"/>
          </ac:spMkLst>
        </pc:spChg>
      </pc:sldChg>
      <pc:sldChg chg="add del">
        <pc:chgData name="Ricardo Barbosa Sousa" userId="f9acd7f6-97f3-47e3-ac45-c5f2f7f47a11" providerId="ADAL" clId="{5959900A-3958-4D39-B7E5-5A3A4F344F7B}" dt="2021-03-20T22:44:50.839" v="13672" actId="47"/>
        <pc:sldMkLst>
          <pc:docMk/>
          <pc:sldMk cId="2334406674" sldId="280"/>
        </pc:sldMkLst>
      </pc:sldChg>
      <pc:sldChg chg="addSp delSp modSp add mod">
        <pc:chgData name="Ricardo Barbosa Sousa" userId="f9acd7f6-97f3-47e3-ac45-c5f2f7f47a11" providerId="ADAL" clId="{5959900A-3958-4D39-B7E5-5A3A4F344F7B}" dt="2021-03-20T22:44:33.219" v="13671" actId="1076"/>
        <pc:sldMkLst>
          <pc:docMk/>
          <pc:sldMk cId="1187674229" sldId="281"/>
        </pc:sldMkLst>
        <pc:spChg chg="add del">
          <ac:chgData name="Ricardo Barbosa Sousa" userId="f9acd7f6-97f3-47e3-ac45-c5f2f7f47a11" providerId="ADAL" clId="{5959900A-3958-4D39-B7E5-5A3A4F344F7B}" dt="2021-03-20T22:43:41.349" v="13663" actId="478"/>
          <ac:spMkLst>
            <pc:docMk/>
            <pc:sldMk cId="1187674229" sldId="281"/>
            <ac:spMk id="3" creationId="{4DD0A0D4-93B4-4BD6-B395-BC5FA1229D13}"/>
          </ac:spMkLst>
        </pc:spChg>
        <pc:spChg chg="add del mod">
          <ac:chgData name="Ricardo Barbosa Sousa" userId="f9acd7f6-97f3-47e3-ac45-c5f2f7f47a11" providerId="ADAL" clId="{5959900A-3958-4D39-B7E5-5A3A4F344F7B}" dt="2021-03-20T22:43:24.429" v="13655" actId="478"/>
          <ac:spMkLst>
            <pc:docMk/>
            <pc:sldMk cId="1187674229" sldId="281"/>
            <ac:spMk id="8" creationId="{D24B3E6C-3FD4-446B-9EC5-3569B0758A28}"/>
          </ac:spMkLst>
        </pc:spChg>
        <pc:spChg chg="add del mod">
          <ac:chgData name="Ricardo Barbosa Sousa" userId="f9acd7f6-97f3-47e3-ac45-c5f2f7f47a11" providerId="ADAL" clId="{5959900A-3958-4D39-B7E5-5A3A4F344F7B}" dt="2021-03-20T22:43:44.029" v="13664" actId="478"/>
          <ac:spMkLst>
            <pc:docMk/>
            <pc:sldMk cId="1187674229" sldId="281"/>
            <ac:spMk id="14" creationId="{2F10CDF1-E1EA-4933-AC6B-89F35E0964B8}"/>
          </ac:spMkLst>
        </pc:spChg>
        <pc:spChg chg="add mod">
          <ac:chgData name="Ricardo Barbosa Sousa" userId="f9acd7f6-97f3-47e3-ac45-c5f2f7f47a11" providerId="ADAL" clId="{5959900A-3958-4D39-B7E5-5A3A4F344F7B}" dt="2021-03-20T22:44:29.578" v="13670" actId="164"/>
          <ac:spMkLst>
            <pc:docMk/>
            <pc:sldMk cId="1187674229" sldId="281"/>
            <ac:spMk id="15" creationId="{D137759B-0827-4AB1-ABCA-05D92D5CDA00}"/>
          </ac:spMkLst>
        </pc:spChg>
        <pc:grpChg chg="add mod">
          <ac:chgData name="Ricardo Barbosa Sousa" userId="f9acd7f6-97f3-47e3-ac45-c5f2f7f47a11" providerId="ADAL" clId="{5959900A-3958-4D39-B7E5-5A3A4F344F7B}" dt="2021-03-20T22:44:33.219" v="13671" actId="1076"/>
          <ac:grpSpMkLst>
            <pc:docMk/>
            <pc:sldMk cId="1187674229" sldId="281"/>
            <ac:grpSpMk id="16" creationId="{6FC9F482-84AF-4762-83B7-51125E6F6D1C}"/>
          </ac:grpSpMkLst>
        </pc:grpChg>
        <pc:picChg chg="add del mod">
          <ac:chgData name="Ricardo Barbosa Sousa" userId="f9acd7f6-97f3-47e3-ac45-c5f2f7f47a11" providerId="ADAL" clId="{5959900A-3958-4D39-B7E5-5A3A4F344F7B}" dt="2021-03-20T22:43:21.474" v="13654"/>
          <ac:picMkLst>
            <pc:docMk/>
            <pc:sldMk cId="1187674229" sldId="281"/>
            <ac:picMk id="10" creationId="{A65CB824-77C6-4B34-97AF-4AFAEDF073D1}"/>
          </ac:picMkLst>
        </pc:picChg>
        <pc:picChg chg="add mod">
          <ac:chgData name="Ricardo Barbosa Sousa" userId="f9acd7f6-97f3-47e3-ac45-c5f2f7f47a11" providerId="ADAL" clId="{5959900A-3958-4D39-B7E5-5A3A4F344F7B}" dt="2021-03-20T22:44:29.578" v="13670" actId="164"/>
          <ac:picMkLst>
            <pc:docMk/>
            <pc:sldMk cId="1187674229" sldId="281"/>
            <ac:picMk id="12" creationId="{E1E37460-40E5-43CF-85E0-2BFFEDA37B16}"/>
          </ac:picMkLst>
        </pc:picChg>
      </pc:sldChg>
      <pc:sldChg chg="modSp add mod modNotesTx">
        <pc:chgData name="Ricardo Barbosa Sousa" userId="f9acd7f6-97f3-47e3-ac45-c5f2f7f47a11" providerId="ADAL" clId="{5959900A-3958-4D39-B7E5-5A3A4F344F7B}" dt="2021-03-20T23:04:21.439" v="15311" actId="20577"/>
        <pc:sldMkLst>
          <pc:docMk/>
          <pc:sldMk cId="4022751757" sldId="282"/>
        </pc:sldMkLst>
        <pc:spChg chg="mod">
          <ac:chgData name="Ricardo Barbosa Sousa" userId="f9acd7f6-97f3-47e3-ac45-c5f2f7f47a11" providerId="ADAL" clId="{5959900A-3958-4D39-B7E5-5A3A4F344F7B}" dt="2021-03-20T22:49:01.342" v="13918" actId="20577"/>
          <ac:spMkLst>
            <pc:docMk/>
            <pc:sldMk cId="4022751757" sldId="282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0T22:58:13.489" v="14770" actId="20577"/>
          <ac:spMkLst>
            <pc:docMk/>
            <pc:sldMk cId="4022751757" sldId="282"/>
            <ac:spMk id="3" creationId="{4DD0A0D4-93B4-4BD6-B395-BC5FA1229D13}"/>
          </ac:spMkLst>
        </pc:spChg>
      </pc:sldChg>
      <pc:sldChg chg="addSp delSp modSp add mod modNotesTx">
        <pc:chgData name="Ricardo Barbosa Sousa" userId="f9acd7f6-97f3-47e3-ac45-c5f2f7f47a11" providerId="ADAL" clId="{5959900A-3958-4D39-B7E5-5A3A4F344F7B}" dt="2021-03-20T23:00:45.018" v="14902" actId="20577"/>
        <pc:sldMkLst>
          <pc:docMk/>
          <pc:sldMk cId="562504985" sldId="283"/>
        </pc:sldMkLst>
        <pc:spChg chg="del">
          <ac:chgData name="Ricardo Barbosa Sousa" userId="f9acd7f6-97f3-47e3-ac45-c5f2f7f47a11" providerId="ADAL" clId="{5959900A-3958-4D39-B7E5-5A3A4F344F7B}" dt="2021-03-20T22:59:31.898" v="14781" actId="478"/>
          <ac:spMkLst>
            <pc:docMk/>
            <pc:sldMk cId="562504985" sldId="283"/>
            <ac:spMk id="3" creationId="{4DD0A0D4-93B4-4BD6-B395-BC5FA1229D13}"/>
          </ac:spMkLst>
        </pc:spChg>
        <pc:spChg chg="add mod">
          <ac:chgData name="Ricardo Barbosa Sousa" userId="f9acd7f6-97f3-47e3-ac45-c5f2f7f47a11" providerId="ADAL" clId="{5959900A-3958-4D39-B7E5-5A3A4F344F7B}" dt="2021-03-20T22:59:43.548" v="14784" actId="164"/>
          <ac:spMkLst>
            <pc:docMk/>
            <pc:sldMk cId="562504985" sldId="283"/>
            <ac:spMk id="9" creationId="{1D7A6399-3B36-4C60-8DEE-76BF5B821130}"/>
          </ac:spMkLst>
        </pc:spChg>
        <pc:spChg chg="add del mod">
          <ac:chgData name="Ricardo Barbosa Sousa" userId="f9acd7f6-97f3-47e3-ac45-c5f2f7f47a11" providerId="ADAL" clId="{5959900A-3958-4D39-B7E5-5A3A4F344F7B}" dt="2021-03-20T22:59:33.109" v="14782" actId="478"/>
          <ac:spMkLst>
            <pc:docMk/>
            <pc:sldMk cId="562504985" sldId="283"/>
            <ac:spMk id="11" creationId="{AB775614-32C8-4C9D-97DC-B5B9C220B6C3}"/>
          </ac:spMkLst>
        </pc:spChg>
        <pc:grpChg chg="add mod">
          <ac:chgData name="Ricardo Barbosa Sousa" userId="f9acd7f6-97f3-47e3-ac45-c5f2f7f47a11" providerId="ADAL" clId="{5959900A-3958-4D39-B7E5-5A3A4F344F7B}" dt="2021-03-20T22:59:44.849" v="14785" actId="1076"/>
          <ac:grpSpMkLst>
            <pc:docMk/>
            <pc:sldMk cId="562504985" sldId="283"/>
            <ac:grpSpMk id="12" creationId="{0D967467-89E8-49F8-86AF-31C29BEB8E08}"/>
          </ac:grpSpMkLst>
        </pc:grpChg>
        <pc:picChg chg="add mod">
          <ac:chgData name="Ricardo Barbosa Sousa" userId="f9acd7f6-97f3-47e3-ac45-c5f2f7f47a11" providerId="ADAL" clId="{5959900A-3958-4D39-B7E5-5A3A4F344F7B}" dt="2021-03-20T22:59:43.548" v="14784" actId="164"/>
          <ac:picMkLst>
            <pc:docMk/>
            <pc:sldMk cId="562504985" sldId="283"/>
            <ac:picMk id="8" creationId="{C482D3FD-9415-41CC-A9DA-456695C5CE2B}"/>
          </ac:picMkLst>
        </pc:picChg>
      </pc:sldChg>
      <pc:sldChg chg="modSp add mod modNotesTx">
        <pc:chgData name="Ricardo Barbosa Sousa" userId="f9acd7f6-97f3-47e3-ac45-c5f2f7f47a11" providerId="ADAL" clId="{5959900A-3958-4D39-B7E5-5A3A4F344F7B}" dt="2021-03-20T23:15:55.758" v="15741" actId="20577"/>
        <pc:sldMkLst>
          <pc:docMk/>
          <pc:sldMk cId="1066244125" sldId="284"/>
        </pc:sldMkLst>
        <pc:spChg chg="mod">
          <ac:chgData name="Ricardo Barbosa Sousa" userId="f9acd7f6-97f3-47e3-ac45-c5f2f7f47a11" providerId="ADAL" clId="{5959900A-3958-4D39-B7E5-5A3A4F344F7B}" dt="2021-03-20T23:05:58.448" v="15316" actId="20577"/>
          <ac:spMkLst>
            <pc:docMk/>
            <pc:sldMk cId="1066244125" sldId="284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0T23:12:15.678" v="15711" actId="20577"/>
          <ac:spMkLst>
            <pc:docMk/>
            <pc:sldMk cId="1066244125" sldId="284"/>
            <ac:spMk id="3" creationId="{4DD0A0D4-93B4-4BD6-B395-BC5FA1229D13}"/>
          </ac:spMkLst>
        </pc:spChg>
      </pc:sldChg>
      <pc:sldChg chg="addSp delSp modSp add mod">
        <pc:chgData name="Ricardo Barbosa Sousa" userId="f9acd7f6-97f3-47e3-ac45-c5f2f7f47a11" providerId="ADAL" clId="{5959900A-3958-4D39-B7E5-5A3A4F344F7B}" dt="2021-03-20T23:14:51.202" v="15733" actId="478"/>
        <pc:sldMkLst>
          <pc:docMk/>
          <pc:sldMk cId="937362629" sldId="285"/>
        </pc:sldMkLst>
        <pc:spChg chg="add del mod">
          <ac:chgData name="Ricardo Barbosa Sousa" userId="f9acd7f6-97f3-47e3-ac45-c5f2f7f47a11" providerId="ADAL" clId="{5959900A-3958-4D39-B7E5-5A3A4F344F7B}" dt="2021-03-20T23:14:48.713" v="15732" actId="478"/>
          <ac:spMkLst>
            <pc:docMk/>
            <pc:sldMk cId="937362629" sldId="285"/>
            <ac:spMk id="3" creationId="{4DD0A0D4-93B4-4BD6-B395-BC5FA1229D13}"/>
          </ac:spMkLst>
        </pc:spChg>
        <pc:spChg chg="add mod">
          <ac:chgData name="Ricardo Barbosa Sousa" userId="f9acd7f6-97f3-47e3-ac45-c5f2f7f47a11" providerId="ADAL" clId="{5959900A-3958-4D39-B7E5-5A3A4F344F7B}" dt="2021-03-20T23:14:43.498" v="15730" actId="164"/>
          <ac:spMkLst>
            <pc:docMk/>
            <pc:sldMk cId="937362629" sldId="285"/>
            <ac:spMk id="11" creationId="{46CB8E78-94C7-43B1-967E-F555F620BBCD}"/>
          </ac:spMkLst>
        </pc:spChg>
        <pc:spChg chg="add del mod">
          <ac:chgData name="Ricardo Barbosa Sousa" userId="f9acd7f6-97f3-47e3-ac45-c5f2f7f47a11" providerId="ADAL" clId="{5959900A-3958-4D39-B7E5-5A3A4F344F7B}" dt="2021-03-20T23:14:51.202" v="15733" actId="478"/>
          <ac:spMkLst>
            <pc:docMk/>
            <pc:sldMk cId="937362629" sldId="285"/>
            <ac:spMk id="14" creationId="{8B6AD68C-2C61-46C2-B871-867420144F67}"/>
          </ac:spMkLst>
        </pc:spChg>
        <pc:grpChg chg="add mod">
          <ac:chgData name="Ricardo Barbosa Sousa" userId="f9acd7f6-97f3-47e3-ac45-c5f2f7f47a11" providerId="ADAL" clId="{5959900A-3958-4D39-B7E5-5A3A4F344F7B}" dt="2021-03-20T23:14:45.508" v="15731" actId="1076"/>
          <ac:grpSpMkLst>
            <pc:docMk/>
            <pc:sldMk cId="937362629" sldId="285"/>
            <ac:grpSpMk id="12" creationId="{957EAD52-9F47-4A71-BA18-CE061948E686}"/>
          </ac:grpSpMkLst>
        </pc:grpChg>
        <pc:picChg chg="add del mod">
          <ac:chgData name="Ricardo Barbosa Sousa" userId="f9acd7f6-97f3-47e3-ac45-c5f2f7f47a11" providerId="ADAL" clId="{5959900A-3958-4D39-B7E5-5A3A4F344F7B}" dt="2021-03-20T23:13:57.458" v="15720"/>
          <ac:picMkLst>
            <pc:docMk/>
            <pc:sldMk cId="937362629" sldId="285"/>
            <ac:picMk id="8" creationId="{77782E6F-F096-4072-ABA5-53013423D0F2}"/>
          </ac:picMkLst>
        </pc:picChg>
        <pc:picChg chg="add mod">
          <ac:chgData name="Ricardo Barbosa Sousa" userId="f9acd7f6-97f3-47e3-ac45-c5f2f7f47a11" providerId="ADAL" clId="{5959900A-3958-4D39-B7E5-5A3A4F344F7B}" dt="2021-03-20T23:14:43.498" v="15730" actId="164"/>
          <ac:picMkLst>
            <pc:docMk/>
            <pc:sldMk cId="937362629" sldId="285"/>
            <ac:picMk id="10" creationId="{544552FF-ACD6-4978-B2AF-3ECDCE3EE1EE}"/>
          </ac:picMkLst>
        </pc:picChg>
      </pc:sldChg>
      <pc:sldChg chg="modSp add mod">
        <pc:chgData name="Ricardo Barbosa Sousa" userId="f9acd7f6-97f3-47e3-ac45-c5f2f7f47a11" providerId="ADAL" clId="{5959900A-3958-4D39-B7E5-5A3A4F344F7B}" dt="2021-03-20T23:34:46.777" v="16778"/>
        <pc:sldMkLst>
          <pc:docMk/>
          <pc:sldMk cId="1198861348" sldId="286"/>
        </pc:sldMkLst>
        <pc:spChg chg="mod">
          <ac:chgData name="Ricardo Barbosa Sousa" userId="f9acd7f6-97f3-47e3-ac45-c5f2f7f47a11" providerId="ADAL" clId="{5959900A-3958-4D39-B7E5-5A3A4F344F7B}" dt="2021-03-20T23:34:46.777" v="16778"/>
          <ac:spMkLst>
            <pc:docMk/>
            <pc:sldMk cId="1198861348" sldId="286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0T23:23:43.808" v="16507" actId="20577"/>
          <ac:spMkLst>
            <pc:docMk/>
            <pc:sldMk cId="1198861348" sldId="286"/>
            <ac:spMk id="3" creationId="{4DD0A0D4-93B4-4BD6-B395-BC5FA1229D13}"/>
          </ac:spMkLst>
        </pc:spChg>
      </pc:sldChg>
      <pc:sldChg chg="addSp delSp modSp add mod">
        <pc:chgData name="Ricardo Barbosa Sousa" userId="f9acd7f6-97f3-47e3-ac45-c5f2f7f47a11" providerId="ADAL" clId="{5959900A-3958-4D39-B7E5-5A3A4F344F7B}" dt="2021-03-20T23:34:36.183" v="16777" actId="20577"/>
        <pc:sldMkLst>
          <pc:docMk/>
          <pc:sldMk cId="2980107987" sldId="287"/>
        </pc:sldMkLst>
        <pc:spChg chg="mod">
          <ac:chgData name="Ricardo Barbosa Sousa" userId="f9acd7f6-97f3-47e3-ac45-c5f2f7f47a11" providerId="ADAL" clId="{5959900A-3958-4D39-B7E5-5A3A4F344F7B}" dt="2021-03-20T23:34:36.183" v="16777" actId="20577"/>
          <ac:spMkLst>
            <pc:docMk/>
            <pc:sldMk cId="2980107987" sldId="287"/>
            <ac:spMk id="2" creationId="{7F6BC878-D906-46FE-934F-E2867C576B05}"/>
          </ac:spMkLst>
        </pc:spChg>
        <pc:spChg chg="del mod">
          <ac:chgData name="Ricardo Barbosa Sousa" userId="f9acd7f6-97f3-47e3-ac45-c5f2f7f47a11" providerId="ADAL" clId="{5959900A-3958-4D39-B7E5-5A3A4F344F7B}" dt="2021-03-20T23:27:44.508" v="16539" actId="478"/>
          <ac:spMkLst>
            <pc:docMk/>
            <pc:sldMk cId="2980107987" sldId="287"/>
            <ac:spMk id="3" creationId="{4DD0A0D4-93B4-4BD6-B395-BC5FA1229D13}"/>
          </ac:spMkLst>
        </pc:spChg>
        <pc:spChg chg="add mod">
          <ac:chgData name="Ricardo Barbosa Sousa" userId="f9acd7f6-97f3-47e3-ac45-c5f2f7f47a11" providerId="ADAL" clId="{5959900A-3958-4D39-B7E5-5A3A4F344F7B}" dt="2021-03-20T23:27:30.088" v="16537" actId="164"/>
          <ac:spMkLst>
            <pc:docMk/>
            <pc:sldMk cId="2980107987" sldId="287"/>
            <ac:spMk id="11" creationId="{5F86826A-7662-40E5-8098-812DCD31E3FC}"/>
          </ac:spMkLst>
        </pc:spChg>
        <pc:spChg chg="add del mod">
          <ac:chgData name="Ricardo Barbosa Sousa" userId="f9acd7f6-97f3-47e3-ac45-c5f2f7f47a11" providerId="ADAL" clId="{5959900A-3958-4D39-B7E5-5A3A4F344F7B}" dt="2021-03-20T23:27:47.118" v="16540" actId="478"/>
          <ac:spMkLst>
            <pc:docMk/>
            <pc:sldMk cId="2980107987" sldId="287"/>
            <ac:spMk id="14" creationId="{06123E7F-37CC-4394-A002-513E804FCBA5}"/>
          </ac:spMkLst>
        </pc:spChg>
        <pc:grpChg chg="add mod">
          <ac:chgData name="Ricardo Barbosa Sousa" userId="f9acd7f6-97f3-47e3-ac45-c5f2f7f47a11" providerId="ADAL" clId="{5959900A-3958-4D39-B7E5-5A3A4F344F7B}" dt="2021-03-20T23:27:39.338" v="16538" actId="1076"/>
          <ac:grpSpMkLst>
            <pc:docMk/>
            <pc:sldMk cId="2980107987" sldId="287"/>
            <ac:grpSpMk id="12" creationId="{B603AC4E-076C-4A44-8578-C74527EF3D49}"/>
          </ac:grpSpMkLst>
        </pc:grpChg>
        <pc:picChg chg="add mod">
          <ac:chgData name="Ricardo Barbosa Sousa" userId="f9acd7f6-97f3-47e3-ac45-c5f2f7f47a11" providerId="ADAL" clId="{5959900A-3958-4D39-B7E5-5A3A4F344F7B}" dt="2021-03-20T23:27:30.088" v="16537" actId="164"/>
          <ac:picMkLst>
            <pc:docMk/>
            <pc:sldMk cId="2980107987" sldId="287"/>
            <ac:picMk id="8" creationId="{E3CFF6B2-B418-46AA-BB2F-FFDA81B9F7DC}"/>
          </ac:picMkLst>
        </pc:picChg>
        <pc:picChg chg="add mod">
          <ac:chgData name="Ricardo Barbosa Sousa" userId="f9acd7f6-97f3-47e3-ac45-c5f2f7f47a11" providerId="ADAL" clId="{5959900A-3958-4D39-B7E5-5A3A4F344F7B}" dt="2021-03-20T23:27:30.088" v="16537" actId="164"/>
          <ac:picMkLst>
            <pc:docMk/>
            <pc:sldMk cId="2980107987" sldId="287"/>
            <ac:picMk id="10" creationId="{70023A85-4684-497C-A1F1-07B1594C67F2}"/>
          </ac:picMkLst>
        </pc:picChg>
      </pc:sldChg>
      <pc:sldChg chg="modSp add mod">
        <pc:chgData name="Ricardo Barbosa Sousa" userId="f9acd7f6-97f3-47e3-ac45-c5f2f7f47a11" providerId="ADAL" clId="{5959900A-3958-4D39-B7E5-5A3A4F344F7B}" dt="2021-03-20T23:50:26.527" v="17538" actId="20577"/>
        <pc:sldMkLst>
          <pc:docMk/>
          <pc:sldMk cId="4214689729" sldId="288"/>
        </pc:sldMkLst>
        <pc:spChg chg="mod">
          <ac:chgData name="Ricardo Barbosa Sousa" userId="f9acd7f6-97f3-47e3-ac45-c5f2f7f47a11" providerId="ADAL" clId="{5959900A-3958-4D39-B7E5-5A3A4F344F7B}" dt="2021-03-20T23:33:57.238" v="16747" actId="20577"/>
          <ac:spMkLst>
            <pc:docMk/>
            <pc:sldMk cId="4214689729" sldId="288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0T23:50:26.527" v="17538" actId="20577"/>
          <ac:spMkLst>
            <pc:docMk/>
            <pc:sldMk cId="4214689729" sldId="288"/>
            <ac:spMk id="3" creationId="{4DD0A0D4-93B4-4BD6-B395-BC5FA1229D13}"/>
          </ac:spMkLst>
        </pc:spChg>
      </pc:sldChg>
      <pc:sldChg chg="addSp delSp modSp add mod">
        <pc:chgData name="Ricardo Barbosa Sousa" userId="f9acd7f6-97f3-47e3-ac45-c5f2f7f47a11" providerId="ADAL" clId="{5959900A-3958-4D39-B7E5-5A3A4F344F7B}" dt="2021-03-20T23:51:27.727" v="17550" actId="478"/>
        <pc:sldMkLst>
          <pc:docMk/>
          <pc:sldMk cId="3862809931" sldId="289"/>
        </pc:sldMkLst>
        <pc:spChg chg="mod">
          <ac:chgData name="Ricardo Barbosa Sousa" userId="f9acd7f6-97f3-47e3-ac45-c5f2f7f47a11" providerId="ADAL" clId="{5959900A-3958-4D39-B7E5-5A3A4F344F7B}" dt="2021-03-20T23:34:02.187" v="16748"/>
          <ac:spMkLst>
            <pc:docMk/>
            <pc:sldMk cId="3862809931" sldId="289"/>
            <ac:spMk id="2" creationId="{7F6BC878-D906-46FE-934F-E2867C576B05}"/>
          </ac:spMkLst>
        </pc:spChg>
        <pc:spChg chg="del">
          <ac:chgData name="Ricardo Barbosa Sousa" userId="f9acd7f6-97f3-47e3-ac45-c5f2f7f47a11" providerId="ADAL" clId="{5959900A-3958-4D39-B7E5-5A3A4F344F7B}" dt="2021-03-20T23:51:26.422" v="17549" actId="478"/>
          <ac:spMkLst>
            <pc:docMk/>
            <pc:sldMk cId="3862809931" sldId="289"/>
            <ac:spMk id="3" creationId="{4DD0A0D4-93B4-4BD6-B395-BC5FA1229D13}"/>
          </ac:spMkLst>
        </pc:spChg>
        <pc:spChg chg="add mod">
          <ac:chgData name="Ricardo Barbosa Sousa" userId="f9acd7f6-97f3-47e3-ac45-c5f2f7f47a11" providerId="ADAL" clId="{5959900A-3958-4D39-B7E5-5A3A4F344F7B}" dt="2021-03-20T23:51:19.907" v="17547" actId="164"/>
          <ac:spMkLst>
            <pc:docMk/>
            <pc:sldMk cId="3862809931" sldId="289"/>
            <ac:spMk id="7" creationId="{7E00FEDA-E317-41B0-AD7D-19667C54B77F}"/>
          </ac:spMkLst>
        </pc:spChg>
        <pc:spChg chg="add del mod">
          <ac:chgData name="Ricardo Barbosa Sousa" userId="f9acd7f6-97f3-47e3-ac45-c5f2f7f47a11" providerId="ADAL" clId="{5959900A-3958-4D39-B7E5-5A3A4F344F7B}" dt="2021-03-20T23:33:17.747" v="16719" actId="21"/>
          <ac:spMkLst>
            <pc:docMk/>
            <pc:sldMk cId="3862809931" sldId="289"/>
            <ac:spMk id="8" creationId="{C52B08EF-F3B1-45DA-90B2-DEBB1E6D83BD}"/>
          </ac:spMkLst>
        </pc:spChg>
        <pc:spChg chg="add del mod">
          <ac:chgData name="Ricardo Barbosa Sousa" userId="f9acd7f6-97f3-47e3-ac45-c5f2f7f47a11" providerId="ADAL" clId="{5959900A-3958-4D39-B7E5-5A3A4F344F7B}" dt="2021-03-20T23:33:17.747" v="16719" actId="21"/>
          <ac:spMkLst>
            <pc:docMk/>
            <pc:sldMk cId="3862809931" sldId="289"/>
            <ac:spMk id="9" creationId="{B0B75F29-A43A-4CAD-83BC-5553E08B9A7C}"/>
          </ac:spMkLst>
        </pc:spChg>
        <pc:spChg chg="add del mod">
          <ac:chgData name="Ricardo Barbosa Sousa" userId="f9acd7f6-97f3-47e3-ac45-c5f2f7f47a11" providerId="ADAL" clId="{5959900A-3958-4D39-B7E5-5A3A4F344F7B}" dt="2021-03-20T23:51:27.727" v="17550" actId="478"/>
          <ac:spMkLst>
            <pc:docMk/>
            <pc:sldMk cId="3862809931" sldId="289"/>
            <ac:spMk id="14" creationId="{BDA90BF7-53E8-4BA3-AEFA-9654236E8022}"/>
          </ac:spMkLst>
        </pc:spChg>
        <pc:grpChg chg="add mod">
          <ac:chgData name="Ricardo Barbosa Sousa" userId="f9acd7f6-97f3-47e3-ac45-c5f2f7f47a11" providerId="ADAL" clId="{5959900A-3958-4D39-B7E5-5A3A4F344F7B}" dt="2021-03-20T23:51:22.197" v="17548" actId="1076"/>
          <ac:grpSpMkLst>
            <pc:docMk/>
            <pc:sldMk cId="3862809931" sldId="289"/>
            <ac:grpSpMk id="12" creationId="{96BB381D-FD2D-4A92-95DA-C3B5E7B19FDB}"/>
          </ac:grpSpMkLst>
        </pc:grpChg>
        <pc:picChg chg="add mod">
          <ac:chgData name="Ricardo Barbosa Sousa" userId="f9acd7f6-97f3-47e3-ac45-c5f2f7f47a11" providerId="ADAL" clId="{5959900A-3958-4D39-B7E5-5A3A4F344F7B}" dt="2021-03-20T23:51:19.907" v="17547" actId="164"/>
          <ac:picMkLst>
            <pc:docMk/>
            <pc:sldMk cId="3862809931" sldId="289"/>
            <ac:picMk id="11" creationId="{9E763A29-226F-40BC-8ED7-A79042E1547E}"/>
          </ac:picMkLst>
        </pc:picChg>
      </pc:sldChg>
      <pc:sldChg chg="modSp add mod">
        <pc:chgData name="Ricardo Barbosa Sousa" userId="f9acd7f6-97f3-47e3-ac45-c5f2f7f47a11" providerId="ADAL" clId="{5959900A-3958-4D39-B7E5-5A3A4F344F7B}" dt="2021-03-20T23:58:28.697" v="18166" actId="20577"/>
        <pc:sldMkLst>
          <pc:docMk/>
          <pc:sldMk cId="4153444310" sldId="290"/>
        </pc:sldMkLst>
        <pc:spChg chg="mod">
          <ac:chgData name="Ricardo Barbosa Sousa" userId="f9acd7f6-97f3-47e3-ac45-c5f2f7f47a11" providerId="ADAL" clId="{5959900A-3958-4D39-B7E5-5A3A4F344F7B}" dt="2021-03-20T23:34:05.277" v="16749"/>
          <ac:spMkLst>
            <pc:docMk/>
            <pc:sldMk cId="4153444310" sldId="290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0T23:58:28.697" v="18166" actId="20577"/>
          <ac:spMkLst>
            <pc:docMk/>
            <pc:sldMk cId="4153444310" sldId="290"/>
            <ac:spMk id="3" creationId="{4DD0A0D4-93B4-4BD6-B395-BC5FA1229D13}"/>
          </ac:spMkLst>
        </pc:spChg>
      </pc:sldChg>
      <pc:sldChg chg="addSp delSp modSp add mod">
        <pc:chgData name="Ricardo Barbosa Sousa" userId="f9acd7f6-97f3-47e3-ac45-c5f2f7f47a11" providerId="ADAL" clId="{5959900A-3958-4D39-B7E5-5A3A4F344F7B}" dt="2021-03-20T23:59:37.797" v="18178" actId="478"/>
        <pc:sldMkLst>
          <pc:docMk/>
          <pc:sldMk cId="1893143285" sldId="291"/>
        </pc:sldMkLst>
        <pc:spChg chg="mod">
          <ac:chgData name="Ricardo Barbosa Sousa" userId="f9acd7f6-97f3-47e3-ac45-c5f2f7f47a11" providerId="ADAL" clId="{5959900A-3958-4D39-B7E5-5A3A4F344F7B}" dt="2021-03-20T23:34:07.927" v="16750"/>
          <ac:spMkLst>
            <pc:docMk/>
            <pc:sldMk cId="1893143285" sldId="291"/>
            <ac:spMk id="2" creationId="{7F6BC878-D906-46FE-934F-E2867C576B05}"/>
          </ac:spMkLst>
        </pc:spChg>
        <pc:spChg chg="del">
          <ac:chgData name="Ricardo Barbosa Sousa" userId="f9acd7f6-97f3-47e3-ac45-c5f2f7f47a11" providerId="ADAL" clId="{5959900A-3958-4D39-B7E5-5A3A4F344F7B}" dt="2021-03-20T23:59:35.137" v="18177" actId="478"/>
          <ac:spMkLst>
            <pc:docMk/>
            <pc:sldMk cId="1893143285" sldId="291"/>
            <ac:spMk id="3" creationId="{4DD0A0D4-93B4-4BD6-B395-BC5FA1229D13}"/>
          </ac:spMkLst>
        </pc:spChg>
        <pc:spChg chg="add mod">
          <ac:chgData name="Ricardo Barbosa Sousa" userId="f9acd7f6-97f3-47e3-ac45-c5f2f7f47a11" providerId="ADAL" clId="{5959900A-3958-4D39-B7E5-5A3A4F344F7B}" dt="2021-03-20T23:59:27.954" v="18175" actId="164"/>
          <ac:spMkLst>
            <pc:docMk/>
            <pc:sldMk cId="1893143285" sldId="291"/>
            <ac:spMk id="7" creationId="{129A3B9C-D6AF-4FDE-AEFA-F8693E05FB6E}"/>
          </ac:spMkLst>
        </pc:spChg>
        <pc:spChg chg="add del mod">
          <ac:chgData name="Ricardo Barbosa Sousa" userId="f9acd7f6-97f3-47e3-ac45-c5f2f7f47a11" providerId="ADAL" clId="{5959900A-3958-4D39-B7E5-5A3A4F344F7B}" dt="2021-03-20T23:33:22.157" v="16721" actId="21"/>
          <ac:spMkLst>
            <pc:docMk/>
            <pc:sldMk cId="1893143285" sldId="291"/>
            <ac:spMk id="8" creationId="{0C10DE22-CCE4-4287-9EC8-E5D700277967}"/>
          </ac:spMkLst>
        </pc:spChg>
        <pc:spChg chg="add del mod">
          <ac:chgData name="Ricardo Barbosa Sousa" userId="f9acd7f6-97f3-47e3-ac45-c5f2f7f47a11" providerId="ADAL" clId="{5959900A-3958-4D39-B7E5-5A3A4F344F7B}" dt="2021-03-20T23:59:37.797" v="18178" actId="478"/>
          <ac:spMkLst>
            <pc:docMk/>
            <pc:sldMk cId="1893143285" sldId="291"/>
            <ac:spMk id="13" creationId="{DB1FE56F-9BE7-4B82-9B21-E6B354FBB4C3}"/>
          </ac:spMkLst>
        </pc:spChg>
        <pc:grpChg chg="add mod">
          <ac:chgData name="Ricardo Barbosa Sousa" userId="f9acd7f6-97f3-47e3-ac45-c5f2f7f47a11" providerId="ADAL" clId="{5959900A-3958-4D39-B7E5-5A3A4F344F7B}" dt="2021-03-20T23:59:32.517" v="18176" actId="1076"/>
          <ac:grpSpMkLst>
            <pc:docMk/>
            <pc:sldMk cId="1893143285" sldId="291"/>
            <ac:grpSpMk id="11" creationId="{ED035062-C756-4A07-BEF6-519946394BEB}"/>
          </ac:grpSpMkLst>
        </pc:grpChg>
        <pc:picChg chg="add mod">
          <ac:chgData name="Ricardo Barbosa Sousa" userId="f9acd7f6-97f3-47e3-ac45-c5f2f7f47a11" providerId="ADAL" clId="{5959900A-3958-4D39-B7E5-5A3A4F344F7B}" dt="2021-03-20T23:59:27.954" v="18175" actId="164"/>
          <ac:picMkLst>
            <pc:docMk/>
            <pc:sldMk cId="1893143285" sldId="291"/>
            <ac:picMk id="10" creationId="{E5A55004-9535-45A5-88C4-D3ABA89CF268}"/>
          </ac:picMkLst>
        </pc:picChg>
      </pc:sldChg>
      <pc:sldChg chg="modSp add mod">
        <pc:chgData name="Ricardo Barbosa Sousa" userId="f9acd7f6-97f3-47e3-ac45-c5f2f7f47a11" providerId="ADAL" clId="{5959900A-3958-4D39-B7E5-5A3A4F344F7B}" dt="2021-03-21T00:05:57.786" v="18765" actId="20577"/>
        <pc:sldMkLst>
          <pc:docMk/>
          <pc:sldMk cId="342923636" sldId="292"/>
        </pc:sldMkLst>
        <pc:spChg chg="mod">
          <ac:chgData name="Ricardo Barbosa Sousa" userId="f9acd7f6-97f3-47e3-ac45-c5f2f7f47a11" providerId="ADAL" clId="{5959900A-3958-4D39-B7E5-5A3A4F344F7B}" dt="2021-03-20T23:34:10.167" v="16751"/>
          <ac:spMkLst>
            <pc:docMk/>
            <pc:sldMk cId="342923636" sldId="292"/>
            <ac:spMk id="2" creationId="{7F6BC878-D906-46FE-934F-E2867C576B05}"/>
          </ac:spMkLst>
        </pc:spChg>
        <pc:spChg chg="mod">
          <ac:chgData name="Ricardo Barbosa Sousa" userId="f9acd7f6-97f3-47e3-ac45-c5f2f7f47a11" providerId="ADAL" clId="{5959900A-3958-4D39-B7E5-5A3A4F344F7B}" dt="2021-03-21T00:05:57.786" v="18765" actId="20577"/>
          <ac:spMkLst>
            <pc:docMk/>
            <pc:sldMk cId="342923636" sldId="292"/>
            <ac:spMk id="3" creationId="{4DD0A0D4-93B4-4BD6-B395-BC5FA1229D13}"/>
          </ac:spMkLst>
        </pc:spChg>
      </pc:sldChg>
      <pc:sldChg chg="addSp delSp modSp add mod">
        <pc:chgData name="Ricardo Barbosa Sousa" userId="f9acd7f6-97f3-47e3-ac45-c5f2f7f47a11" providerId="ADAL" clId="{5959900A-3958-4D39-B7E5-5A3A4F344F7B}" dt="2021-03-21T00:07:34.227" v="18773" actId="478"/>
        <pc:sldMkLst>
          <pc:docMk/>
          <pc:sldMk cId="1947170563" sldId="293"/>
        </pc:sldMkLst>
        <pc:spChg chg="mod">
          <ac:chgData name="Ricardo Barbosa Sousa" userId="f9acd7f6-97f3-47e3-ac45-c5f2f7f47a11" providerId="ADAL" clId="{5959900A-3958-4D39-B7E5-5A3A4F344F7B}" dt="2021-03-20T23:34:12.607" v="16752"/>
          <ac:spMkLst>
            <pc:docMk/>
            <pc:sldMk cId="1947170563" sldId="293"/>
            <ac:spMk id="2" creationId="{7F6BC878-D906-46FE-934F-E2867C576B05}"/>
          </ac:spMkLst>
        </pc:spChg>
        <pc:spChg chg="del">
          <ac:chgData name="Ricardo Barbosa Sousa" userId="f9acd7f6-97f3-47e3-ac45-c5f2f7f47a11" providerId="ADAL" clId="{5959900A-3958-4D39-B7E5-5A3A4F344F7B}" dt="2021-03-21T00:07:32.887" v="18772" actId="478"/>
          <ac:spMkLst>
            <pc:docMk/>
            <pc:sldMk cId="1947170563" sldId="293"/>
            <ac:spMk id="3" creationId="{4DD0A0D4-93B4-4BD6-B395-BC5FA1229D13}"/>
          </ac:spMkLst>
        </pc:spChg>
        <pc:spChg chg="add mod">
          <ac:chgData name="Ricardo Barbosa Sousa" userId="f9acd7f6-97f3-47e3-ac45-c5f2f7f47a11" providerId="ADAL" clId="{5959900A-3958-4D39-B7E5-5A3A4F344F7B}" dt="2021-03-21T00:07:28.277" v="18770" actId="164"/>
          <ac:spMkLst>
            <pc:docMk/>
            <pc:sldMk cId="1947170563" sldId="293"/>
            <ac:spMk id="7" creationId="{B95EF2E9-2A2C-496A-AAE4-5F5F94D82635}"/>
          </ac:spMkLst>
        </pc:spChg>
        <pc:spChg chg="add del mod">
          <ac:chgData name="Ricardo Barbosa Sousa" userId="f9acd7f6-97f3-47e3-ac45-c5f2f7f47a11" providerId="ADAL" clId="{5959900A-3958-4D39-B7E5-5A3A4F344F7B}" dt="2021-03-21T00:07:34.227" v="18773" actId="478"/>
          <ac:spMkLst>
            <pc:docMk/>
            <pc:sldMk cId="1947170563" sldId="293"/>
            <ac:spMk id="12" creationId="{45383E20-7EB9-4022-9CED-11FD3C37D8FA}"/>
          </ac:spMkLst>
        </pc:spChg>
        <pc:grpChg chg="add mod">
          <ac:chgData name="Ricardo Barbosa Sousa" userId="f9acd7f6-97f3-47e3-ac45-c5f2f7f47a11" providerId="ADAL" clId="{5959900A-3958-4D39-B7E5-5A3A4F344F7B}" dt="2021-03-21T00:07:30.007" v="18771" actId="1076"/>
          <ac:grpSpMkLst>
            <pc:docMk/>
            <pc:sldMk cId="1947170563" sldId="293"/>
            <ac:grpSpMk id="10" creationId="{556533B2-B67A-4B45-9832-E4921A88ED8E}"/>
          </ac:grpSpMkLst>
        </pc:grpChg>
        <pc:picChg chg="add mod">
          <ac:chgData name="Ricardo Barbosa Sousa" userId="f9acd7f6-97f3-47e3-ac45-c5f2f7f47a11" providerId="ADAL" clId="{5959900A-3958-4D39-B7E5-5A3A4F344F7B}" dt="2021-03-21T00:07:28.277" v="18770" actId="164"/>
          <ac:picMkLst>
            <pc:docMk/>
            <pc:sldMk cId="1947170563" sldId="293"/>
            <ac:picMk id="9" creationId="{04ECE1DC-6E08-4259-84FB-3E16E97C6657}"/>
          </ac:picMkLst>
        </pc:picChg>
      </pc:sldChg>
      <pc:sldChg chg="addSp delSp modSp add mod modNotesTx">
        <pc:chgData name="Ricardo Barbosa Sousa" userId="f9acd7f6-97f3-47e3-ac45-c5f2f7f47a11" providerId="ADAL" clId="{5959900A-3958-4D39-B7E5-5A3A4F344F7B}" dt="2021-03-21T19:39:44.415" v="32743" actId="20577"/>
        <pc:sldMkLst>
          <pc:docMk/>
          <pc:sldMk cId="2466661597" sldId="294"/>
        </pc:sldMkLst>
        <pc:spChg chg="mod">
          <ac:chgData name="Ricardo Barbosa Sousa" userId="f9acd7f6-97f3-47e3-ac45-c5f2f7f47a11" providerId="ADAL" clId="{5959900A-3958-4D39-B7E5-5A3A4F344F7B}" dt="2021-03-21T10:26:17.853" v="19606" actId="20577"/>
          <ac:spMkLst>
            <pc:docMk/>
            <pc:sldMk cId="2466661597" sldId="294"/>
            <ac:spMk id="3" creationId="{EAD2AC47-594B-4D5C-A643-8FFCA436B29B}"/>
          </ac:spMkLst>
        </pc:spChg>
        <pc:spChg chg="add mod">
          <ac:chgData name="Ricardo Barbosa Sousa" userId="f9acd7f6-97f3-47e3-ac45-c5f2f7f47a11" providerId="ADAL" clId="{5959900A-3958-4D39-B7E5-5A3A4F344F7B}" dt="2021-03-21T10:32:56.735" v="19639" actId="164"/>
          <ac:spMkLst>
            <pc:docMk/>
            <pc:sldMk cId="2466661597" sldId="294"/>
            <ac:spMk id="13" creationId="{813B425D-D3CF-4DD2-A257-279709D0B3CF}"/>
          </ac:spMkLst>
        </pc:spChg>
        <pc:spChg chg="add mod">
          <ac:chgData name="Ricardo Barbosa Sousa" userId="f9acd7f6-97f3-47e3-ac45-c5f2f7f47a11" providerId="ADAL" clId="{5959900A-3958-4D39-B7E5-5A3A4F344F7B}" dt="2021-03-21T10:33:19.304" v="19644" actId="164"/>
          <ac:spMkLst>
            <pc:docMk/>
            <pc:sldMk cId="2466661597" sldId="294"/>
            <ac:spMk id="15" creationId="{DDB6D85D-8A2E-49A6-AFCE-8E0D923F3B6B}"/>
          </ac:spMkLst>
        </pc:spChg>
        <pc:grpChg chg="add mod">
          <ac:chgData name="Ricardo Barbosa Sousa" userId="f9acd7f6-97f3-47e3-ac45-c5f2f7f47a11" providerId="ADAL" clId="{5959900A-3958-4D39-B7E5-5A3A4F344F7B}" dt="2021-03-21T10:33:00.844" v="19640" actId="1076"/>
          <ac:grpSpMkLst>
            <pc:docMk/>
            <pc:sldMk cId="2466661597" sldId="294"/>
            <ac:grpSpMk id="14" creationId="{0497700F-C686-4156-B929-04DFA5FB40B5}"/>
          </ac:grpSpMkLst>
        </pc:grpChg>
        <pc:grpChg chg="add mod ord">
          <ac:chgData name="Ricardo Barbosa Sousa" userId="f9acd7f6-97f3-47e3-ac45-c5f2f7f47a11" providerId="ADAL" clId="{5959900A-3958-4D39-B7E5-5A3A4F344F7B}" dt="2021-03-21T10:33:28.604" v="19648" actId="171"/>
          <ac:grpSpMkLst>
            <pc:docMk/>
            <pc:sldMk cId="2466661597" sldId="294"/>
            <ac:grpSpMk id="16" creationId="{09000599-FDDF-45C0-80CA-8B47683BBF19}"/>
          </ac:grpSpMkLst>
        </pc:grpChg>
        <pc:picChg chg="add del mod">
          <ac:chgData name="Ricardo Barbosa Sousa" userId="f9acd7f6-97f3-47e3-ac45-c5f2f7f47a11" providerId="ADAL" clId="{5959900A-3958-4D39-B7E5-5A3A4F344F7B}" dt="2021-03-21T10:33:04.175" v="19641" actId="478"/>
          <ac:picMkLst>
            <pc:docMk/>
            <pc:sldMk cId="2466661597" sldId="294"/>
            <ac:picMk id="7" creationId="{7D76E9FA-5269-47B4-80ED-7D1AA7EBACC1}"/>
          </ac:picMkLst>
        </pc:picChg>
        <pc:picChg chg="add mod">
          <ac:chgData name="Ricardo Barbosa Sousa" userId="f9acd7f6-97f3-47e3-ac45-c5f2f7f47a11" providerId="ADAL" clId="{5959900A-3958-4D39-B7E5-5A3A4F344F7B}" dt="2021-03-21T10:32:56.735" v="19639" actId="164"/>
          <ac:picMkLst>
            <pc:docMk/>
            <pc:sldMk cId="2466661597" sldId="294"/>
            <ac:picMk id="9" creationId="{C1ADFDC2-5503-4147-ADF8-A15DAB58F0CC}"/>
          </ac:picMkLst>
        </pc:picChg>
        <pc:picChg chg="add mod">
          <ac:chgData name="Ricardo Barbosa Sousa" userId="f9acd7f6-97f3-47e3-ac45-c5f2f7f47a11" providerId="ADAL" clId="{5959900A-3958-4D39-B7E5-5A3A4F344F7B}" dt="2021-03-21T10:33:19.304" v="19644" actId="164"/>
          <ac:picMkLst>
            <pc:docMk/>
            <pc:sldMk cId="2466661597" sldId="294"/>
            <ac:picMk id="11" creationId="{38812632-C9A2-4EFF-BC49-4E394634FE4F}"/>
          </ac:picMkLst>
        </pc:picChg>
        <pc:picChg chg="add del mod">
          <ac:chgData name="Ricardo Barbosa Sousa" userId="f9acd7f6-97f3-47e3-ac45-c5f2f7f47a11" providerId="ADAL" clId="{5959900A-3958-4D39-B7E5-5A3A4F344F7B}" dt="2021-03-21T10:33:30.074" v="19649" actId="478"/>
          <ac:picMkLst>
            <pc:docMk/>
            <pc:sldMk cId="2466661597" sldId="294"/>
            <ac:picMk id="12" creationId="{EFBBE905-D8B5-4BCF-AD56-0AFC50EA5C85}"/>
          </ac:picMkLst>
        </pc:picChg>
      </pc:sldChg>
      <pc:sldChg chg="modSp add mod modNotesTx">
        <pc:chgData name="Ricardo Barbosa Sousa" userId="f9acd7f6-97f3-47e3-ac45-c5f2f7f47a11" providerId="ADAL" clId="{5959900A-3958-4D39-B7E5-5A3A4F344F7B}" dt="2021-03-21T19:46:55.055" v="33794" actId="20577"/>
        <pc:sldMkLst>
          <pc:docMk/>
          <pc:sldMk cId="1797407281" sldId="295"/>
        </pc:sldMkLst>
        <pc:spChg chg="mod">
          <ac:chgData name="Ricardo Barbosa Sousa" userId="f9acd7f6-97f3-47e3-ac45-c5f2f7f47a11" providerId="ADAL" clId="{5959900A-3958-4D39-B7E5-5A3A4F344F7B}" dt="2021-03-21T19:42:49.905" v="33133" actId="20577"/>
          <ac:spMkLst>
            <pc:docMk/>
            <pc:sldMk cId="1797407281" sldId="295"/>
            <ac:spMk id="3" creationId="{EAD2AC47-594B-4D5C-A643-8FFCA436B29B}"/>
          </ac:spMkLst>
        </pc:spChg>
      </pc:sldChg>
      <pc:sldChg chg="modSp add mod modNotesTx">
        <pc:chgData name="Ricardo Barbosa Sousa" userId="f9acd7f6-97f3-47e3-ac45-c5f2f7f47a11" providerId="ADAL" clId="{5959900A-3958-4D39-B7E5-5A3A4F344F7B}" dt="2021-03-21T19:54:05.815" v="34379" actId="20577"/>
        <pc:sldMkLst>
          <pc:docMk/>
          <pc:sldMk cId="161254235" sldId="296"/>
        </pc:sldMkLst>
        <pc:spChg chg="mod">
          <ac:chgData name="Ricardo Barbosa Sousa" userId="f9acd7f6-97f3-47e3-ac45-c5f2f7f47a11" providerId="ADAL" clId="{5959900A-3958-4D39-B7E5-5A3A4F344F7B}" dt="2021-03-21T19:52:46.288" v="34283" actId="20577"/>
          <ac:spMkLst>
            <pc:docMk/>
            <pc:sldMk cId="161254235" sldId="296"/>
            <ac:spMk id="3" creationId="{EAD2AC47-594B-4D5C-A643-8FFCA436B29B}"/>
          </ac:spMkLst>
        </pc:spChg>
      </pc:sldChg>
      <pc:sldChg chg="modSp add mod ord">
        <pc:chgData name="Ricardo Barbosa Sousa" userId="f9acd7f6-97f3-47e3-ac45-c5f2f7f47a11" providerId="ADAL" clId="{5959900A-3958-4D39-B7E5-5A3A4F344F7B}" dt="2021-03-21T12:10:53.103" v="23082" actId="20577"/>
        <pc:sldMkLst>
          <pc:docMk/>
          <pc:sldMk cId="3232248893" sldId="297"/>
        </pc:sldMkLst>
        <pc:spChg chg="mod">
          <ac:chgData name="Ricardo Barbosa Sousa" userId="f9acd7f6-97f3-47e3-ac45-c5f2f7f47a11" providerId="ADAL" clId="{5959900A-3958-4D39-B7E5-5A3A4F344F7B}" dt="2021-03-21T12:04:01.483" v="22513" actId="20577"/>
          <ac:spMkLst>
            <pc:docMk/>
            <pc:sldMk cId="3232248893" sldId="297"/>
            <ac:spMk id="2" creationId="{D4EEE12F-9657-49AD-B85D-1841D03A7625}"/>
          </ac:spMkLst>
        </pc:spChg>
        <pc:spChg chg="mod">
          <ac:chgData name="Ricardo Barbosa Sousa" userId="f9acd7f6-97f3-47e3-ac45-c5f2f7f47a11" providerId="ADAL" clId="{5959900A-3958-4D39-B7E5-5A3A4F344F7B}" dt="2021-03-21T12:10:53.103" v="23082" actId="20577"/>
          <ac:spMkLst>
            <pc:docMk/>
            <pc:sldMk cId="3232248893" sldId="297"/>
            <ac:spMk id="3" creationId="{EAD2AC47-594B-4D5C-A643-8FFCA436B29B}"/>
          </ac:spMkLst>
        </pc:spChg>
      </pc:sldChg>
      <pc:sldChg chg="modSp add mod ord">
        <pc:chgData name="Ricardo Barbosa Sousa" userId="f9acd7f6-97f3-47e3-ac45-c5f2f7f47a11" providerId="ADAL" clId="{5959900A-3958-4D39-B7E5-5A3A4F344F7B}" dt="2021-03-21T12:21:22.333" v="23696"/>
        <pc:sldMkLst>
          <pc:docMk/>
          <pc:sldMk cId="768321000" sldId="298"/>
        </pc:sldMkLst>
        <pc:spChg chg="mod">
          <ac:chgData name="Ricardo Barbosa Sousa" userId="f9acd7f6-97f3-47e3-ac45-c5f2f7f47a11" providerId="ADAL" clId="{5959900A-3958-4D39-B7E5-5A3A4F344F7B}" dt="2021-03-21T12:12:59.104" v="23100" actId="20577"/>
          <ac:spMkLst>
            <pc:docMk/>
            <pc:sldMk cId="768321000" sldId="298"/>
            <ac:spMk id="2" creationId="{D4EEE12F-9657-49AD-B85D-1841D03A7625}"/>
          </ac:spMkLst>
        </pc:spChg>
        <pc:spChg chg="mod">
          <ac:chgData name="Ricardo Barbosa Sousa" userId="f9acd7f6-97f3-47e3-ac45-c5f2f7f47a11" providerId="ADAL" clId="{5959900A-3958-4D39-B7E5-5A3A4F344F7B}" dt="2021-03-21T12:21:06.332" v="23694" actId="313"/>
          <ac:spMkLst>
            <pc:docMk/>
            <pc:sldMk cId="768321000" sldId="298"/>
            <ac:spMk id="3" creationId="{EAD2AC47-594B-4D5C-A643-8FFCA436B29B}"/>
          </ac:spMkLst>
        </pc:spChg>
      </pc:sldChg>
      <pc:sldChg chg="add del">
        <pc:chgData name="Ricardo Barbosa Sousa" userId="f9acd7f6-97f3-47e3-ac45-c5f2f7f47a11" providerId="ADAL" clId="{5959900A-3958-4D39-B7E5-5A3A4F344F7B}" dt="2021-03-21T12:10:35.745" v="23066" actId="47"/>
        <pc:sldMkLst>
          <pc:docMk/>
          <pc:sldMk cId="4138649420" sldId="298"/>
        </pc:sldMkLst>
      </pc:sldChg>
      <pc:sldChg chg="add del">
        <pc:chgData name="Ricardo Barbosa Sousa" userId="f9acd7f6-97f3-47e3-ac45-c5f2f7f47a11" providerId="ADAL" clId="{5959900A-3958-4D39-B7E5-5A3A4F344F7B}" dt="2021-03-21T16:57:18.498" v="25001"/>
        <pc:sldMkLst>
          <pc:docMk/>
          <pc:sldMk cId="1400008537" sldId="299"/>
        </pc:sldMkLst>
      </pc:sldChg>
      <pc:sldChg chg="addSp delSp modSp new mod modNotesTx">
        <pc:chgData name="Ricardo Barbosa Sousa" userId="f9acd7f6-97f3-47e3-ac45-c5f2f7f47a11" providerId="ADAL" clId="{5959900A-3958-4D39-B7E5-5A3A4F344F7B}" dt="2021-03-22T10:41:41.616" v="41256" actId="20577"/>
        <pc:sldMkLst>
          <pc:docMk/>
          <pc:sldMk cId="1657583059" sldId="299"/>
        </pc:sldMkLst>
        <pc:spChg chg="mod">
          <ac:chgData name="Ricardo Barbosa Sousa" userId="f9acd7f6-97f3-47e3-ac45-c5f2f7f47a11" providerId="ADAL" clId="{5959900A-3958-4D39-B7E5-5A3A4F344F7B}" dt="2021-03-22T10:41:41.616" v="41256" actId="20577"/>
          <ac:spMkLst>
            <pc:docMk/>
            <pc:sldMk cId="1657583059" sldId="299"/>
            <ac:spMk id="2" creationId="{0285B6EC-63EE-4946-85DA-A2FAAE2BA95A}"/>
          </ac:spMkLst>
        </pc:spChg>
        <pc:spChg chg="del">
          <ac:chgData name="Ricardo Barbosa Sousa" userId="f9acd7f6-97f3-47e3-ac45-c5f2f7f47a11" providerId="ADAL" clId="{5959900A-3958-4D39-B7E5-5A3A4F344F7B}" dt="2021-03-21T16:59:25.263" v="25016"/>
          <ac:spMkLst>
            <pc:docMk/>
            <pc:sldMk cId="1657583059" sldId="299"/>
            <ac:spMk id="3" creationId="{8B82BA5A-9BD7-4B5D-87F5-DD6ECEA1483E}"/>
          </ac:spMkLst>
        </pc:spChg>
        <pc:spChg chg="add mod">
          <ac:chgData name="Ricardo Barbosa Sousa" userId="f9acd7f6-97f3-47e3-ac45-c5f2f7f47a11" providerId="ADAL" clId="{5959900A-3958-4D39-B7E5-5A3A4F344F7B}" dt="2021-03-21T17:10:24.301" v="25151" actId="1076"/>
          <ac:spMkLst>
            <pc:docMk/>
            <pc:sldMk cId="1657583059" sldId="299"/>
            <ac:spMk id="7" creationId="{94E9B7BB-44F4-43C2-A0C4-52E4CD3B0A44}"/>
          </ac:spMkLst>
        </pc:spChg>
        <pc:spChg chg="add mod">
          <ac:chgData name="Ricardo Barbosa Sousa" userId="f9acd7f6-97f3-47e3-ac45-c5f2f7f47a11" providerId="ADAL" clId="{5959900A-3958-4D39-B7E5-5A3A4F344F7B}" dt="2021-03-21T17:54:04.511" v="26535" actId="1076"/>
          <ac:spMkLst>
            <pc:docMk/>
            <pc:sldMk cId="1657583059" sldId="299"/>
            <ac:spMk id="9" creationId="{A500CF01-8A1B-436E-BD1D-2353D5EA89B9}"/>
          </ac:spMkLst>
        </pc:spChg>
        <pc:graphicFrameChg chg="add mod modGraphic">
          <ac:chgData name="Ricardo Barbosa Sousa" userId="f9acd7f6-97f3-47e3-ac45-c5f2f7f47a11" providerId="ADAL" clId="{5959900A-3958-4D39-B7E5-5A3A4F344F7B}" dt="2021-03-21T17:53:13.461" v="26528" actId="20577"/>
          <ac:graphicFrameMkLst>
            <pc:docMk/>
            <pc:sldMk cId="1657583059" sldId="299"/>
            <ac:graphicFrameMk id="6" creationId="{CBC71CDA-AE23-4C52-9F27-B12AC2663699}"/>
          </ac:graphicFrameMkLst>
        </pc:graphicFrameChg>
        <pc:graphicFrameChg chg="add del mod">
          <ac:chgData name="Ricardo Barbosa Sousa" userId="f9acd7f6-97f3-47e3-ac45-c5f2f7f47a11" providerId="ADAL" clId="{5959900A-3958-4D39-B7E5-5A3A4F344F7B}" dt="2021-03-21T17:53:51.681" v="26533" actId="478"/>
          <ac:graphicFrameMkLst>
            <pc:docMk/>
            <pc:sldMk cId="1657583059" sldId="299"/>
            <ac:graphicFrameMk id="8" creationId="{BCA10A0B-A479-43DA-B73B-F0955323C2C9}"/>
          </ac:graphicFrameMkLst>
        </pc:graphicFrameChg>
        <pc:graphicFrameChg chg="add mod">
          <ac:chgData name="Ricardo Barbosa Sousa" userId="f9acd7f6-97f3-47e3-ac45-c5f2f7f47a11" providerId="ADAL" clId="{5959900A-3958-4D39-B7E5-5A3A4F344F7B}" dt="2021-03-21T17:53:52.071" v="26534"/>
          <ac:graphicFrameMkLst>
            <pc:docMk/>
            <pc:sldMk cId="1657583059" sldId="299"/>
            <ac:graphicFrameMk id="10" creationId="{42700AB6-C8FA-4E29-B719-24A8B08E25AA}"/>
          </ac:graphicFrameMkLst>
        </pc:graphicFrameChg>
      </pc:sldChg>
      <pc:sldChg chg="modSp add mod modNotesTx">
        <pc:chgData name="Ricardo Barbosa Sousa" userId="f9acd7f6-97f3-47e3-ac45-c5f2f7f47a11" providerId="ADAL" clId="{5959900A-3958-4D39-B7E5-5A3A4F344F7B}" dt="2021-03-21T22:31:31.137" v="39314" actId="20577"/>
        <pc:sldMkLst>
          <pc:docMk/>
          <pc:sldMk cId="1009314509" sldId="300"/>
        </pc:sldMkLst>
        <pc:spChg chg="mod">
          <ac:chgData name="Ricardo Barbosa Sousa" userId="f9acd7f6-97f3-47e3-ac45-c5f2f7f47a11" providerId="ADAL" clId="{5959900A-3958-4D39-B7E5-5A3A4F344F7B}" dt="2021-03-21T17:30:31.232" v="25864" actId="20577"/>
          <ac:spMkLst>
            <pc:docMk/>
            <pc:sldMk cId="1009314509" sldId="300"/>
            <ac:spMk id="2" creationId="{EB06B4BE-41C4-4937-B687-322964E62DD0}"/>
          </ac:spMkLst>
        </pc:spChg>
        <pc:spChg chg="mod">
          <ac:chgData name="Ricardo Barbosa Sousa" userId="f9acd7f6-97f3-47e3-ac45-c5f2f7f47a11" providerId="ADAL" clId="{5959900A-3958-4D39-B7E5-5A3A4F344F7B}" dt="2021-03-21T22:24:44.378" v="38483" actId="1076"/>
          <ac:spMkLst>
            <pc:docMk/>
            <pc:sldMk cId="1009314509" sldId="300"/>
            <ac:spMk id="8" creationId="{87900DA9-93D6-40D3-8097-781E907D3CAA}"/>
          </ac:spMkLst>
        </pc:spChg>
        <pc:graphicFrameChg chg="mod modGraphic">
          <ac:chgData name="Ricardo Barbosa Sousa" userId="f9acd7f6-97f3-47e3-ac45-c5f2f7f47a11" providerId="ADAL" clId="{5959900A-3958-4D39-B7E5-5A3A4F344F7B}" dt="2021-03-21T22:24:56.787" v="38484" actId="113"/>
          <ac:graphicFrameMkLst>
            <pc:docMk/>
            <pc:sldMk cId="1009314509" sldId="300"/>
            <ac:graphicFrameMk id="7" creationId="{19904614-F01D-40FB-8082-BA398BEABAED}"/>
          </ac:graphicFrameMkLst>
        </pc:graphicFrameChg>
      </pc:sldChg>
      <pc:sldChg chg="addSp modSp add mod modNotesTx">
        <pc:chgData name="Ricardo Barbosa Sousa" userId="f9acd7f6-97f3-47e3-ac45-c5f2f7f47a11" providerId="ADAL" clId="{5959900A-3958-4D39-B7E5-5A3A4F344F7B}" dt="2021-03-22T10:41:25.492" v="41250" actId="20577"/>
        <pc:sldMkLst>
          <pc:docMk/>
          <pc:sldMk cId="1858291686" sldId="301"/>
        </pc:sldMkLst>
        <pc:spChg chg="mod">
          <ac:chgData name="Ricardo Barbosa Sousa" userId="f9acd7f6-97f3-47e3-ac45-c5f2f7f47a11" providerId="ADAL" clId="{5959900A-3958-4D39-B7E5-5A3A4F344F7B}" dt="2021-03-22T10:41:25.492" v="41250" actId="20577"/>
          <ac:spMkLst>
            <pc:docMk/>
            <pc:sldMk cId="1858291686" sldId="301"/>
            <ac:spMk id="2" creationId="{EB06B4BE-41C4-4937-B687-322964E62DD0}"/>
          </ac:spMkLst>
        </pc:spChg>
        <pc:spChg chg="add mod">
          <ac:chgData name="Ricardo Barbosa Sousa" userId="f9acd7f6-97f3-47e3-ac45-c5f2f7f47a11" providerId="ADAL" clId="{5959900A-3958-4D39-B7E5-5A3A4F344F7B}" dt="2021-03-21T21:52:32.200" v="36708" actId="14100"/>
          <ac:spMkLst>
            <pc:docMk/>
            <pc:sldMk cId="1858291686" sldId="301"/>
            <ac:spMk id="3" creationId="{D8DA42FD-CCB5-469A-BE8A-58EE8E3E7F17}"/>
          </ac:spMkLst>
        </pc:spChg>
        <pc:graphicFrameChg chg="modGraphic">
          <ac:chgData name="Ricardo Barbosa Sousa" userId="f9acd7f6-97f3-47e3-ac45-c5f2f7f47a11" providerId="ADAL" clId="{5959900A-3958-4D39-B7E5-5A3A4F344F7B}" dt="2021-03-21T21:54:00.371" v="36728" actId="207"/>
          <ac:graphicFrameMkLst>
            <pc:docMk/>
            <pc:sldMk cId="1858291686" sldId="301"/>
            <ac:graphicFrameMk id="7" creationId="{19904614-F01D-40FB-8082-BA398BEABAED}"/>
          </ac:graphicFrameMkLst>
        </pc:graphicFrameChg>
      </pc:sldChg>
      <pc:sldChg chg="addSp modSp add mod modNotesTx">
        <pc:chgData name="Ricardo Barbosa Sousa" userId="f9acd7f6-97f3-47e3-ac45-c5f2f7f47a11" providerId="ADAL" clId="{5959900A-3958-4D39-B7E5-5A3A4F344F7B}" dt="2021-03-22T10:41:37.521" v="41254" actId="20577"/>
        <pc:sldMkLst>
          <pc:docMk/>
          <pc:sldMk cId="2495316430" sldId="302"/>
        </pc:sldMkLst>
        <pc:spChg chg="mod">
          <ac:chgData name="Ricardo Barbosa Sousa" userId="f9acd7f6-97f3-47e3-ac45-c5f2f7f47a11" providerId="ADAL" clId="{5959900A-3958-4D39-B7E5-5A3A4F344F7B}" dt="2021-03-22T10:41:37.521" v="41254" actId="20577"/>
          <ac:spMkLst>
            <pc:docMk/>
            <pc:sldMk cId="2495316430" sldId="302"/>
            <ac:spMk id="2" creationId="{EB06B4BE-41C4-4937-B687-322964E62DD0}"/>
          </ac:spMkLst>
        </pc:spChg>
        <pc:spChg chg="add mod">
          <ac:chgData name="Ricardo Barbosa Sousa" userId="f9acd7f6-97f3-47e3-ac45-c5f2f7f47a11" providerId="ADAL" clId="{5959900A-3958-4D39-B7E5-5A3A4F344F7B}" dt="2021-03-21T22:00:49.330" v="37167" actId="1076"/>
          <ac:spMkLst>
            <pc:docMk/>
            <pc:sldMk cId="2495316430" sldId="302"/>
            <ac:spMk id="10" creationId="{E39CBADD-F39F-463D-B9E8-0FEAC22909F4}"/>
          </ac:spMkLst>
        </pc:spChg>
        <pc:graphicFrameChg chg="modGraphic">
          <ac:chgData name="Ricardo Barbosa Sousa" userId="f9acd7f6-97f3-47e3-ac45-c5f2f7f47a11" providerId="ADAL" clId="{5959900A-3958-4D39-B7E5-5A3A4F344F7B}" dt="2021-03-21T22:02:32.332" v="37186" actId="207"/>
          <ac:graphicFrameMkLst>
            <pc:docMk/>
            <pc:sldMk cId="2495316430" sldId="302"/>
            <ac:graphicFrameMk id="7" creationId="{19904614-F01D-40FB-8082-BA398BEABAED}"/>
          </ac:graphicFrameMkLst>
        </pc:graphicFrameChg>
      </pc:sldChg>
      <pc:sldChg chg="addSp modSp add mod">
        <pc:chgData name="Ricardo Barbosa Sousa" userId="f9acd7f6-97f3-47e3-ac45-c5f2f7f47a11" providerId="ADAL" clId="{5959900A-3958-4D39-B7E5-5A3A4F344F7B}" dt="2021-03-22T10:41:33.737" v="41252" actId="20577"/>
        <pc:sldMkLst>
          <pc:docMk/>
          <pc:sldMk cId="3464053372" sldId="303"/>
        </pc:sldMkLst>
        <pc:spChg chg="mod">
          <ac:chgData name="Ricardo Barbosa Sousa" userId="f9acd7f6-97f3-47e3-ac45-c5f2f7f47a11" providerId="ADAL" clId="{5959900A-3958-4D39-B7E5-5A3A4F344F7B}" dt="2021-03-22T10:41:33.737" v="41252" actId="20577"/>
          <ac:spMkLst>
            <pc:docMk/>
            <pc:sldMk cId="3464053372" sldId="303"/>
            <ac:spMk id="2" creationId="{EB06B4BE-41C4-4937-B687-322964E62DD0}"/>
          </ac:spMkLst>
        </pc:spChg>
        <pc:spChg chg="add mod">
          <ac:chgData name="Ricardo Barbosa Sousa" userId="f9acd7f6-97f3-47e3-ac45-c5f2f7f47a11" providerId="ADAL" clId="{5959900A-3958-4D39-B7E5-5A3A4F344F7B}" dt="2021-03-21T22:00:15.020" v="37163" actId="14100"/>
          <ac:spMkLst>
            <pc:docMk/>
            <pc:sldMk cId="3464053372" sldId="303"/>
            <ac:spMk id="10" creationId="{02D303C9-A6B7-47FD-A239-59357FB01B40}"/>
          </ac:spMkLst>
        </pc:spChg>
        <pc:spChg chg="add mod">
          <ac:chgData name="Ricardo Barbosa Sousa" userId="f9acd7f6-97f3-47e3-ac45-c5f2f7f47a11" providerId="ADAL" clId="{5959900A-3958-4D39-B7E5-5A3A4F344F7B}" dt="2021-03-21T22:00:18.581" v="37164" actId="14100"/>
          <ac:spMkLst>
            <pc:docMk/>
            <pc:sldMk cId="3464053372" sldId="303"/>
            <ac:spMk id="11" creationId="{26B4B7FA-985B-4E46-BD29-B10C9421D9AD}"/>
          </ac:spMkLst>
        </pc:spChg>
        <pc:graphicFrameChg chg="modGraphic">
          <ac:chgData name="Ricardo Barbosa Sousa" userId="f9acd7f6-97f3-47e3-ac45-c5f2f7f47a11" providerId="ADAL" clId="{5959900A-3958-4D39-B7E5-5A3A4F344F7B}" dt="2021-03-21T22:00:21.971" v="37165" actId="207"/>
          <ac:graphicFrameMkLst>
            <pc:docMk/>
            <pc:sldMk cId="3464053372" sldId="303"/>
            <ac:graphicFrameMk id="7" creationId="{19904614-F01D-40FB-8082-BA398BEABAED}"/>
          </ac:graphicFrameMkLst>
        </pc:graphicFrameChg>
      </pc:sldChg>
      <pc:sldChg chg="addSp modSp add mod modNotesTx">
        <pc:chgData name="Ricardo Barbosa Sousa" userId="f9acd7f6-97f3-47e3-ac45-c5f2f7f47a11" providerId="ADAL" clId="{5959900A-3958-4D39-B7E5-5A3A4F344F7B}" dt="2021-03-22T10:41:45.145" v="41258" actId="20577"/>
        <pc:sldMkLst>
          <pc:docMk/>
          <pc:sldMk cId="1722074683" sldId="304"/>
        </pc:sldMkLst>
        <pc:spChg chg="mod">
          <ac:chgData name="Ricardo Barbosa Sousa" userId="f9acd7f6-97f3-47e3-ac45-c5f2f7f47a11" providerId="ADAL" clId="{5959900A-3958-4D39-B7E5-5A3A4F344F7B}" dt="2021-03-22T10:41:45.145" v="41258" actId="20577"/>
          <ac:spMkLst>
            <pc:docMk/>
            <pc:sldMk cId="1722074683" sldId="304"/>
            <ac:spMk id="2" creationId="{0285B6EC-63EE-4946-85DA-A2FAAE2BA95A}"/>
          </ac:spMkLst>
        </pc:spChg>
        <pc:spChg chg="add mod">
          <ac:chgData name="Ricardo Barbosa Sousa" userId="f9acd7f6-97f3-47e3-ac45-c5f2f7f47a11" providerId="ADAL" clId="{5959900A-3958-4D39-B7E5-5A3A4F344F7B}" dt="2021-03-21T22:14:24.971" v="38259" actId="14100"/>
          <ac:spMkLst>
            <pc:docMk/>
            <pc:sldMk cId="1722074683" sldId="304"/>
            <ac:spMk id="11" creationId="{386A1D28-830A-482B-98F9-56857EAB8C81}"/>
          </ac:spMkLst>
        </pc:spChg>
        <pc:graphicFrameChg chg="mod modGraphic">
          <ac:chgData name="Ricardo Barbosa Sousa" userId="f9acd7f6-97f3-47e3-ac45-c5f2f7f47a11" providerId="ADAL" clId="{5959900A-3958-4D39-B7E5-5A3A4F344F7B}" dt="2021-03-21T22:15:23.690" v="38275" actId="207"/>
          <ac:graphicFrameMkLst>
            <pc:docMk/>
            <pc:sldMk cId="1722074683" sldId="304"/>
            <ac:graphicFrameMk id="6" creationId="{CBC71CDA-AE23-4C52-9F27-B12AC2663699}"/>
          </ac:graphicFrameMkLst>
        </pc:graphicFrameChg>
      </pc:sldChg>
      <pc:sldChg chg="addSp modSp add mod modNotesTx">
        <pc:chgData name="Ricardo Barbosa Sousa" userId="f9acd7f6-97f3-47e3-ac45-c5f2f7f47a11" providerId="ADAL" clId="{5959900A-3958-4D39-B7E5-5A3A4F344F7B}" dt="2021-03-22T10:41:58.886" v="41259" actId="20577"/>
        <pc:sldMkLst>
          <pc:docMk/>
          <pc:sldMk cId="1958999324" sldId="305"/>
        </pc:sldMkLst>
        <pc:spChg chg="mod">
          <ac:chgData name="Ricardo Barbosa Sousa" userId="f9acd7f6-97f3-47e3-ac45-c5f2f7f47a11" providerId="ADAL" clId="{5959900A-3958-4D39-B7E5-5A3A4F344F7B}" dt="2021-03-22T10:41:58.886" v="41259" actId="20577"/>
          <ac:spMkLst>
            <pc:docMk/>
            <pc:sldMk cId="1958999324" sldId="305"/>
            <ac:spMk id="2" creationId="{0285B6EC-63EE-4946-85DA-A2FAAE2BA95A}"/>
          </ac:spMkLst>
        </pc:spChg>
        <pc:spChg chg="add mod">
          <ac:chgData name="Ricardo Barbosa Sousa" userId="f9acd7f6-97f3-47e3-ac45-c5f2f7f47a11" providerId="ADAL" clId="{5959900A-3958-4D39-B7E5-5A3A4F344F7B}" dt="2021-03-21T22:15:41.670" v="38281" actId="14100"/>
          <ac:spMkLst>
            <pc:docMk/>
            <pc:sldMk cId="1958999324" sldId="305"/>
            <ac:spMk id="11" creationId="{3431993A-1C01-465F-815E-5ADF6CBBF376}"/>
          </ac:spMkLst>
        </pc:spChg>
        <pc:graphicFrameChg chg="mod modGraphic">
          <ac:chgData name="Ricardo Barbosa Sousa" userId="f9acd7f6-97f3-47e3-ac45-c5f2f7f47a11" providerId="ADAL" clId="{5959900A-3958-4D39-B7E5-5A3A4F344F7B}" dt="2021-03-21T22:17:49.970" v="38419" actId="207"/>
          <ac:graphicFrameMkLst>
            <pc:docMk/>
            <pc:sldMk cId="1958999324" sldId="305"/>
            <ac:graphicFrameMk id="6" creationId="{CBC71CDA-AE23-4C52-9F27-B12AC2663699}"/>
          </ac:graphicFrameMkLst>
        </pc:graphicFrameChg>
      </pc:sldChg>
      <pc:sldChg chg="addSp modSp add mod modNotesTx">
        <pc:chgData name="Ricardo Barbosa Sousa" userId="f9acd7f6-97f3-47e3-ac45-c5f2f7f47a11" providerId="ADAL" clId="{5959900A-3958-4D39-B7E5-5A3A4F344F7B}" dt="2021-03-22T10:42:01.672" v="41260" actId="20577"/>
        <pc:sldMkLst>
          <pc:docMk/>
          <pc:sldMk cId="3245977396" sldId="306"/>
        </pc:sldMkLst>
        <pc:spChg chg="mod">
          <ac:chgData name="Ricardo Barbosa Sousa" userId="f9acd7f6-97f3-47e3-ac45-c5f2f7f47a11" providerId="ADAL" clId="{5959900A-3958-4D39-B7E5-5A3A4F344F7B}" dt="2021-03-22T10:42:01.672" v="41260" actId="20577"/>
          <ac:spMkLst>
            <pc:docMk/>
            <pc:sldMk cId="3245977396" sldId="306"/>
            <ac:spMk id="2" creationId="{0285B6EC-63EE-4946-85DA-A2FAAE2BA95A}"/>
          </ac:spMkLst>
        </pc:spChg>
        <pc:spChg chg="add mod">
          <ac:chgData name="Ricardo Barbosa Sousa" userId="f9acd7f6-97f3-47e3-ac45-c5f2f7f47a11" providerId="ADAL" clId="{5959900A-3958-4D39-B7E5-5A3A4F344F7B}" dt="2021-03-21T22:19:09.009" v="38450" actId="14100"/>
          <ac:spMkLst>
            <pc:docMk/>
            <pc:sldMk cId="3245977396" sldId="306"/>
            <ac:spMk id="11" creationId="{1C183160-5BD2-4F67-B118-91F429B8BCEE}"/>
          </ac:spMkLst>
        </pc:spChg>
        <pc:spChg chg="add mod">
          <ac:chgData name="Ricardo Barbosa Sousa" userId="f9acd7f6-97f3-47e3-ac45-c5f2f7f47a11" providerId="ADAL" clId="{5959900A-3958-4D39-B7E5-5A3A4F344F7B}" dt="2021-03-21T22:20:44.131" v="38462" actId="14100"/>
          <ac:spMkLst>
            <pc:docMk/>
            <pc:sldMk cId="3245977396" sldId="306"/>
            <ac:spMk id="12" creationId="{304DA442-B289-4B1B-B7BF-C8A175A5B2ED}"/>
          </ac:spMkLst>
        </pc:spChg>
        <pc:graphicFrameChg chg="modGraphic">
          <ac:chgData name="Ricardo Barbosa Sousa" userId="f9acd7f6-97f3-47e3-ac45-c5f2f7f47a11" providerId="ADAL" clId="{5959900A-3958-4D39-B7E5-5A3A4F344F7B}" dt="2021-03-21T22:19:16.539" v="38453" actId="207"/>
          <ac:graphicFrameMkLst>
            <pc:docMk/>
            <pc:sldMk cId="3245977396" sldId="306"/>
            <ac:graphicFrameMk id="6" creationId="{CBC71CDA-AE23-4C52-9F27-B12AC2663699}"/>
          </ac:graphicFrameMkLst>
        </pc:graphicFrameChg>
      </pc:sldChg>
      <pc:sldChg chg="addSp modSp add mod modNotesTx">
        <pc:chgData name="Ricardo Barbosa Sousa" userId="f9acd7f6-97f3-47e3-ac45-c5f2f7f47a11" providerId="ADAL" clId="{5959900A-3958-4D39-B7E5-5A3A4F344F7B}" dt="2021-03-22T10:42:04.687" v="41261" actId="20577"/>
        <pc:sldMkLst>
          <pc:docMk/>
          <pc:sldMk cId="40930997" sldId="307"/>
        </pc:sldMkLst>
        <pc:spChg chg="mod">
          <ac:chgData name="Ricardo Barbosa Sousa" userId="f9acd7f6-97f3-47e3-ac45-c5f2f7f47a11" providerId="ADAL" clId="{5959900A-3958-4D39-B7E5-5A3A4F344F7B}" dt="2021-03-22T10:42:04.687" v="41261" actId="20577"/>
          <ac:spMkLst>
            <pc:docMk/>
            <pc:sldMk cId="40930997" sldId="307"/>
            <ac:spMk id="2" creationId="{0285B6EC-63EE-4946-85DA-A2FAAE2BA95A}"/>
          </ac:spMkLst>
        </pc:spChg>
        <pc:spChg chg="add mod">
          <ac:chgData name="Ricardo Barbosa Sousa" userId="f9acd7f6-97f3-47e3-ac45-c5f2f7f47a11" providerId="ADAL" clId="{5959900A-3958-4D39-B7E5-5A3A4F344F7B}" dt="2021-03-21T22:20:50.842" v="38463" actId="14100"/>
          <ac:spMkLst>
            <pc:docMk/>
            <pc:sldMk cId="40930997" sldId="307"/>
            <ac:spMk id="11" creationId="{A009F615-C54E-40CD-B980-4BAFD8D75EF4}"/>
          </ac:spMkLst>
        </pc:spChg>
        <pc:graphicFrameChg chg="modGraphic">
          <ac:chgData name="Ricardo Barbosa Sousa" userId="f9acd7f6-97f3-47e3-ac45-c5f2f7f47a11" providerId="ADAL" clId="{5959900A-3958-4D39-B7E5-5A3A4F344F7B}" dt="2021-03-21T22:21:56.300" v="38474" actId="207"/>
          <ac:graphicFrameMkLst>
            <pc:docMk/>
            <pc:sldMk cId="40930997" sldId="307"/>
            <ac:graphicFrameMk id="6" creationId="{CBC71CDA-AE23-4C52-9F27-B12AC2663699}"/>
          </ac:graphicFrameMkLst>
        </pc:graphicFrameChg>
      </pc:sldChg>
      <pc:sldChg chg="modSp new mod modNotesTx">
        <pc:chgData name="Ricardo Barbosa Sousa" userId="f9acd7f6-97f3-47e3-ac45-c5f2f7f47a11" providerId="ADAL" clId="{5959900A-3958-4D39-B7E5-5A3A4F344F7B}" dt="2021-03-22T09:40:57.965" v="41244" actId="20577"/>
        <pc:sldMkLst>
          <pc:docMk/>
          <pc:sldMk cId="2076500660" sldId="308"/>
        </pc:sldMkLst>
        <pc:spChg chg="mod">
          <ac:chgData name="Ricardo Barbosa Sousa" userId="f9acd7f6-97f3-47e3-ac45-c5f2f7f47a11" providerId="ADAL" clId="{5959900A-3958-4D39-B7E5-5A3A4F344F7B}" dt="2021-03-21T22:36:58.927" v="40088" actId="20577"/>
          <ac:spMkLst>
            <pc:docMk/>
            <pc:sldMk cId="2076500660" sldId="308"/>
            <ac:spMk id="2" creationId="{2318B89F-64FB-450A-BC22-D39C49745951}"/>
          </ac:spMkLst>
        </pc:spChg>
        <pc:spChg chg="mod">
          <ac:chgData name="Ricardo Barbosa Sousa" userId="f9acd7f6-97f3-47e3-ac45-c5f2f7f47a11" providerId="ADAL" clId="{5959900A-3958-4D39-B7E5-5A3A4F344F7B}" dt="2021-03-22T09:40:57.965" v="41244" actId="20577"/>
          <ac:spMkLst>
            <pc:docMk/>
            <pc:sldMk cId="2076500660" sldId="308"/>
            <ac:spMk id="3" creationId="{26C292EE-C591-4F7D-9399-BE92B4F17134}"/>
          </ac:spMkLst>
        </pc:spChg>
      </pc:sldChg>
      <pc:sldChg chg="add">
        <pc:chgData name="Ricardo Barbosa Sousa" userId="f9acd7f6-97f3-47e3-ac45-c5f2f7f47a11" providerId="ADAL" clId="{5959900A-3958-4D39-B7E5-5A3A4F344F7B}" dt="2021-03-21T23:08:14.706" v="41171"/>
        <pc:sldMkLst>
          <pc:docMk/>
          <pc:sldMk cId="4125817466" sldId="309"/>
        </pc:sldMkLst>
      </pc:sldChg>
      <pc:sldMasterChg chg="addSp delSp modSp mod setBg delSldLayout modSldLayout">
        <pc:chgData name="Ricardo Barbosa Sousa" userId="f9acd7f6-97f3-47e3-ac45-c5f2f7f47a11" providerId="ADAL" clId="{5959900A-3958-4D39-B7E5-5A3A4F344F7B}" dt="2021-03-20T01:51:19.402" v="910" actId="3064"/>
        <pc:sldMasterMkLst>
          <pc:docMk/>
          <pc:sldMasterMk cId="1674969436" sldId="2147483648"/>
        </pc:sldMasterMkLst>
        <pc:spChg chg="mod">
          <ac:chgData name="Ricardo Barbosa Sousa" userId="f9acd7f6-97f3-47e3-ac45-c5f2f7f47a11" providerId="ADAL" clId="{5959900A-3958-4D39-B7E5-5A3A4F344F7B}" dt="2021-03-20T01:47:57.958" v="881" actId="3064"/>
          <ac:spMkLst>
            <pc:docMk/>
            <pc:sldMasterMk cId="1674969436" sldId="2147483648"/>
            <ac:spMk id="2" creationId="{FD97E1CE-516A-493A-BAFF-4D4C52FD5D1C}"/>
          </ac:spMkLst>
        </pc:spChg>
        <pc:spChg chg="mod">
          <ac:chgData name="Ricardo Barbosa Sousa" userId="f9acd7f6-97f3-47e3-ac45-c5f2f7f47a11" providerId="ADAL" clId="{5959900A-3958-4D39-B7E5-5A3A4F344F7B}" dt="2021-03-20T01:49:04.968" v="900" actId="3064"/>
          <ac:spMkLst>
            <pc:docMk/>
            <pc:sldMasterMk cId="1674969436" sldId="2147483648"/>
            <ac:spMk id="3" creationId="{D6A5E126-5B83-4EC9-BC5D-97ED3968C952}"/>
          </ac:spMkLst>
        </pc:spChg>
        <pc:spChg chg="mod">
          <ac:chgData name="Ricardo Barbosa Sousa" userId="f9acd7f6-97f3-47e3-ac45-c5f2f7f47a11" providerId="ADAL" clId="{5959900A-3958-4D39-B7E5-5A3A4F344F7B}" dt="2021-03-20T01:39:25.341" v="842" actId="14100"/>
          <ac:spMkLst>
            <pc:docMk/>
            <pc:sldMasterMk cId="1674969436" sldId="2147483648"/>
            <ac:spMk id="4" creationId="{2A66B9FB-8D6E-4730-B0C3-7545CDCCBEAE}"/>
          </ac:spMkLst>
        </pc:spChg>
        <pc:spChg chg="mod">
          <ac:chgData name="Ricardo Barbosa Sousa" userId="f9acd7f6-97f3-47e3-ac45-c5f2f7f47a11" providerId="ADAL" clId="{5959900A-3958-4D39-B7E5-5A3A4F344F7B}" dt="2021-03-20T01:40:43.716" v="855" actId="1076"/>
          <ac:spMkLst>
            <pc:docMk/>
            <pc:sldMasterMk cId="1674969436" sldId="2147483648"/>
            <ac:spMk id="5" creationId="{799FB9C4-7E27-4029-A4D3-3F74DA78AB19}"/>
          </ac:spMkLst>
        </pc:spChg>
        <pc:spChg chg="mod">
          <ac:chgData name="Ricardo Barbosa Sousa" userId="f9acd7f6-97f3-47e3-ac45-c5f2f7f47a11" providerId="ADAL" clId="{5959900A-3958-4D39-B7E5-5A3A4F344F7B}" dt="2021-03-20T01:39:47.985" v="845" actId="14100"/>
          <ac:spMkLst>
            <pc:docMk/>
            <pc:sldMasterMk cId="1674969436" sldId="2147483648"/>
            <ac:spMk id="6" creationId="{6319C6F7-E071-42B9-909D-01E3F1676D55}"/>
          </ac:spMkLst>
        </pc:spChg>
        <pc:spChg chg="add del mod">
          <ac:chgData name="Ricardo Barbosa Sousa" userId="f9acd7f6-97f3-47e3-ac45-c5f2f7f47a11" providerId="ADAL" clId="{5959900A-3958-4D39-B7E5-5A3A4F344F7B}" dt="2021-03-20T00:47:21.747" v="47" actId="478"/>
          <ac:spMkLst>
            <pc:docMk/>
            <pc:sldMasterMk cId="1674969436" sldId="2147483648"/>
            <ac:spMk id="7" creationId="{FD102656-F04C-4F65-ABCA-D6EEDF420F10}"/>
          </ac:spMkLst>
        </pc:spChg>
        <pc:spChg chg="add del mod">
          <ac:chgData name="Ricardo Barbosa Sousa" userId="f9acd7f6-97f3-47e3-ac45-c5f2f7f47a11" providerId="ADAL" clId="{5959900A-3958-4D39-B7E5-5A3A4F344F7B}" dt="2021-03-20T00:47:26.317" v="51" actId="478"/>
          <ac:spMkLst>
            <pc:docMk/>
            <pc:sldMasterMk cId="1674969436" sldId="2147483648"/>
            <ac:spMk id="8" creationId="{8C192CCA-E8AC-4F5B-8563-C052D925DD50}"/>
          </ac:spMkLst>
        </pc:spChg>
        <pc:spChg chg="add del mod">
          <ac:chgData name="Ricardo Barbosa Sousa" userId="f9acd7f6-97f3-47e3-ac45-c5f2f7f47a11" providerId="ADAL" clId="{5959900A-3958-4D39-B7E5-5A3A4F344F7B}" dt="2021-03-20T00:47:20.662" v="46" actId="478"/>
          <ac:spMkLst>
            <pc:docMk/>
            <pc:sldMasterMk cId="1674969436" sldId="2147483648"/>
            <ac:spMk id="9" creationId="{91D294C8-E48C-4D18-AFB0-3A7739DC4E38}"/>
          </ac:spMkLst>
        </pc:spChg>
        <pc:spChg chg="add del mod">
          <ac:chgData name="Ricardo Barbosa Sousa" userId="f9acd7f6-97f3-47e3-ac45-c5f2f7f47a11" providerId="ADAL" clId="{5959900A-3958-4D39-B7E5-5A3A4F344F7B}" dt="2021-03-20T00:48:11.332" v="58" actId="478"/>
          <ac:spMkLst>
            <pc:docMk/>
            <pc:sldMasterMk cId="1674969436" sldId="2147483648"/>
            <ac:spMk id="10" creationId="{3D4578F5-241C-42AE-99F1-F8DC4F5755B8}"/>
          </ac:spMkLst>
        </pc:spChg>
        <pc:spChg chg="add del mod">
          <ac:chgData name="Ricardo Barbosa Sousa" userId="f9acd7f6-97f3-47e3-ac45-c5f2f7f47a11" providerId="ADAL" clId="{5959900A-3958-4D39-B7E5-5A3A4F344F7B}" dt="2021-03-20T00:47:23.192" v="49" actId="478"/>
          <ac:spMkLst>
            <pc:docMk/>
            <pc:sldMasterMk cId="1674969436" sldId="2147483648"/>
            <ac:spMk id="11" creationId="{0CBE1152-3088-4909-BEE7-0D396EE29A70}"/>
          </ac:spMkLst>
        </pc:spChg>
        <pc:spChg chg="add del mod">
          <ac:chgData name="Ricardo Barbosa Sousa" userId="f9acd7f6-97f3-47e3-ac45-c5f2f7f47a11" providerId="ADAL" clId="{5959900A-3958-4D39-B7E5-5A3A4F344F7B}" dt="2021-03-20T00:47:22.458" v="48" actId="478"/>
          <ac:spMkLst>
            <pc:docMk/>
            <pc:sldMasterMk cId="1674969436" sldId="2147483648"/>
            <ac:spMk id="12" creationId="{0F6FFECA-F07C-4F2B-89B0-32B1BAFCD449}"/>
          </ac:spMkLst>
        </pc:spChg>
        <pc:spChg chg="add del mod">
          <ac:chgData name="Ricardo Barbosa Sousa" userId="f9acd7f6-97f3-47e3-ac45-c5f2f7f47a11" providerId="ADAL" clId="{5959900A-3958-4D39-B7E5-5A3A4F344F7B}" dt="2021-03-20T00:47:25.454" v="50" actId="478"/>
          <ac:spMkLst>
            <pc:docMk/>
            <pc:sldMasterMk cId="1674969436" sldId="2147483648"/>
            <ac:spMk id="13" creationId="{189A55E4-3EFD-4AEC-A609-C987F119A915}"/>
          </ac:spMkLst>
        </pc:spChg>
        <pc:spChg chg="add del mod">
          <ac:chgData name="Ricardo Barbosa Sousa" userId="f9acd7f6-97f3-47e3-ac45-c5f2f7f47a11" providerId="ADAL" clId="{5959900A-3958-4D39-B7E5-5A3A4F344F7B}" dt="2021-03-20T00:48:12.551" v="59" actId="478"/>
          <ac:spMkLst>
            <pc:docMk/>
            <pc:sldMasterMk cId="1674969436" sldId="2147483648"/>
            <ac:spMk id="16" creationId="{7D902783-4A9E-47B3-933F-CAEE14F5717E}"/>
          </ac:spMkLst>
        </pc:spChg>
        <pc:spChg chg="add del mod">
          <ac:chgData name="Ricardo Barbosa Sousa" userId="f9acd7f6-97f3-47e3-ac45-c5f2f7f47a11" providerId="ADAL" clId="{5959900A-3958-4D39-B7E5-5A3A4F344F7B}" dt="2021-03-20T01:41:13.609" v="856" actId="478"/>
          <ac:spMkLst>
            <pc:docMk/>
            <pc:sldMasterMk cId="1674969436" sldId="2147483648"/>
            <ac:spMk id="18" creationId="{2727CD9E-5696-4C12-A1EF-4C99533DF124}"/>
          </ac:spMkLst>
        </pc:spChg>
        <pc:spChg chg="add del mod">
          <ac:chgData name="Ricardo Barbosa Sousa" userId="f9acd7f6-97f3-47e3-ac45-c5f2f7f47a11" providerId="ADAL" clId="{5959900A-3958-4D39-B7E5-5A3A4F344F7B}" dt="2021-03-20T01:49:12.750" v="901" actId="478"/>
          <ac:spMkLst>
            <pc:docMk/>
            <pc:sldMasterMk cId="1674969436" sldId="2147483648"/>
            <ac:spMk id="20" creationId="{15D1FBDF-FFED-4601-A600-8EF335B47703}"/>
          </ac:spMkLst>
        </pc:spChg>
        <pc:cxnChg chg="add del mod">
          <ac:chgData name="Ricardo Barbosa Sousa" userId="f9acd7f6-97f3-47e3-ac45-c5f2f7f47a11" providerId="ADAL" clId="{5959900A-3958-4D39-B7E5-5A3A4F344F7B}" dt="2021-03-20T00:49:23.753" v="64" actId="478"/>
          <ac:cxnSpMkLst>
            <pc:docMk/>
            <pc:sldMasterMk cId="1674969436" sldId="2147483648"/>
            <ac:cxnSpMk id="15" creationId="{41106403-1B5B-4041-BC64-5B98FC7880B7}"/>
          </ac:cxnSpMkLst>
        </pc:cxnChg>
        <pc:cxnChg chg="add del mod">
          <ac:chgData name="Ricardo Barbosa Sousa" userId="f9acd7f6-97f3-47e3-ac45-c5f2f7f47a11" providerId="ADAL" clId="{5959900A-3958-4D39-B7E5-5A3A4F344F7B}" dt="2021-03-20T01:49:17.387" v="902" actId="478"/>
          <ac:cxnSpMkLst>
            <pc:docMk/>
            <pc:sldMasterMk cId="1674969436" sldId="2147483648"/>
            <ac:cxnSpMk id="19" creationId="{EEB0F976-7206-4CD3-B779-FFA1565E8B3A}"/>
          </ac:cxnSpMkLst>
        </pc:cxnChg>
        <pc:sldLayoutChg chg="addSp delSp modSp mod">
          <pc:chgData name="Ricardo Barbosa Sousa" userId="f9acd7f6-97f3-47e3-ac45-c5f2f7f47a11" providerId="ADAL" clId="{5959900A-3958-4D39-B7E5-5A3A4F344F7B}" dt="2021-03-20T01:30:47.754" v="783" actId="478"/>
          <pc:sldLayoutMkLst>
            <pc:docMk/>
            <pc:sldMasterMk cId="1674969436" sldId="2147483648"/>
            <pc:sldLayoutMk cId="233131055" sldId="2147483649"/>
          </pc:sldLayoutMkLst>
          <pc:spChg chg="mod">
            <ac:chgData name="Ricardo Barbosa Sousa" userId="f9acd7f6-97f3-47e3-ac45-c5f2f7f47a11" providerId="ADAL" clId="{5959900A-3958-4D39-B7E5-5A3A4F344F7B}" dt="2021-03-20T01:30:43.738" v="781" actId="3064"/>
            <ac:spMkLst>
              <pc:docMk/>
              <pc:sldMasterMk cId="1674969436" sldId="2147483648"/>
              <pc:sldLayoutMk cId="233131055" sldId="2147483649"/>
              <ac:spMk id="2" creationId="{8713CFDA-1123-43C0-8810-6DC9FBA223ED}"/>
            </ac:spMkLst>
          </pc:spChg>
          <pc:spChg chg="mod">
            <ac:chgData name="Ricardo Barbosa Sousa" userId="f9acd7f6-97f3-47e3-ac45-c5f2f7f47a11" providerId="ADAL" clId="{5959900A-3958-4D39-B7E5-5A3A4F344F7B}" dt="2021-03-20T01:30:17.636" v="775" actId="3064"/>
            <ac:spMkLst>
              <pc:docMk/>
              <pc:sldMasterMk cId="1674969436" sldId="2147483648"/>
              <pc:sldLayoutMk cId="233131055" sldId="2147483649"/>
              <ac:spMk id="3" creationId="{7C1BA194-81A9-4300-A595-2B6A340F1D03}"/>
            </ac:spMkLst>
          </pc:spChg>
          <pc:spChg chg="add del mod">
            <ac:chgData name="Ricardo Barbosa Sousa" userId="f9acd7f6-97f3-47e3-ac45-c5f2f7f47a11" providerId="ADAL" clId="{5959900A-3958-4D39-B7E5-5A3A4F344F7B}" dt="2021-03-20T00:54:14.293" v="100" actId="478"/>
            <ac:spMkLst>
              <pc:docMk/>
              <pc:sldMasterMk cId="1674969436" sldId="2147483648"/>
              <pc:sldLayoutMk cId="233131055" sldId="2147483649"/>
              <ac:spMk id="7" creationId="{E56AE1F8-47DC-4DB8-8F87-8C7D90A37FA6}"/>
            </ac:spMkLst>
          </pc:spChg>
          <pc:spChg chg="add del mod">
            <ac:chgData name="Ricardo Barbosa Sousa" userId="f9acd7f6-97f3-47e3-ac45-c5f2f7f47a11" providerId="ADAL" clId="{5959900A-3958-4D39-B7E5-5A3A4F344F7B}" dt="2021-03-20T00:54:15.276" v="101" actId="478"/>
            <ac:spMkLst>
              <pc:docMk/>
              <pc:sldMasterMk cId="1674969436" sldId="2147483648"/>
              <pc:sldLayoutMk cId="233131055" sldId="2147483649"/>
              <ac:spMk id="8" creationId="{A7B65822-B50E-42EC-B23D-5EDC4226460F}"/>
            </ac:spMkLst>
          </pc:spChg>
          <pc:spChg chg="add del mod">
            <ac:chgData name="Ricardo Barbosa Sousa" userId="f9acd7f6-97f3-47e3-ac45-c5f2f7f47a11" providerId="ADAL" clId="{5959900A-3958-4D39-B7E5-5A3A4F344F7B}" dt="2021-03-20T00:55:18.187" v="112" actId="478"/>
            <ac:spMkLst>
              <pc:docMk/>
              <pc:sldMasterMk cId="1674969436" sldId="2147483648"/>
              <pc:sldLayoutMk cId="233131055" sldId="2147483649"/>
              <ac:spMk id="9" creationId="{91B887A7-901C-45CF-AC61-5B7E0D93E4FE}"/>
            </ac:spMkLst>
          </pc:spChg>
          <pc:spChg chg="add del mod">
            <ac:chgData name="Ricardo Barbosa Sousa" userId="f9acd7f6-97f3-47e3-ac45-c5f2f7f47a11" providerId="ADAL" clId="{5959900A-3958-4D39-B7E5-5A3A4F344F7B}" dt="2021-03-20T00:55:17.035" v="111" actId="478"/>
            <ac:spMkLst>
              <pc:docMk/>
              <pc:sldMasterMk cId="1674969436" sldId="2147483648"/>
              <pc:sldLayoutMk cId="233131055" sldId="2147483649"/>
              <ac:spMk id="10" creationId="{F2B2231F-B95B-4081-A5C9-BA0E9D9C4854}"/>
            </ac:spMkLst>
          </pc:spChg>
          <pc:spChg chg="add del mod">
            <ac:chgData name="Ricardo Barbosa Sousa" userId="f9acd7f6-97f3-47e3-ac45-c5f2f7f47a11" providerId="ADAL" clId="{5959900A-3958-4D39-B7E5-5A3A4F344F7B}" dt="2021-03-20T00:56:53.741" v="129" actId="478"/>
            <ac:spMkLst>
              <pc:docMk/>
              <pc:sldMasterMk cId="1674969436" sldId="2147483648"/>
              <pc:sldLayoutMk cId="233131055" sldId="2147483649"/>
              <ac:spMk id="13" creationId="{3BCF6EF3-D892-4A4B-8E66-5B4D1B7C9BF2}"/>
            </ac:spMkLst>
          </pc:spChg>
          <pc:spChg chg="add del mod">
            <ac:chgData name="Ricardo Barbosa Sousa" userId="f9acd7f6-97f3-47e3-ac45-c5f2f7f47a11" providerId="ADAL" clId="{5959900A-3958-4D39-B7E5-5A3A4F344F7B}" dt="2021-03-20T00:56:55.537" v="130" actId="21"/>
            <ac:spMkLst>
              <pc:docMk/>
              <pc:sldMasterMk cId="1674969436" sldId="2147483648"/>
              <pc:sldLayoutMk cId="233131055" sldId="2147483649"/>
              <ac:spMk id="14" creationId="{415E7EB2-4A4D-41BE-8879-2265D92083FF}"/>
            </ac:spMkLst>
          </pc:spChg>
          <pc:spChg chg="add del mod">
            <ac:chgData name="Ricardo Barbosa Sousa" userId="f9acd7f6-97f3-47e3-ac45-c5f2f7f47a11" providerId="ADAL" clId="{5959900A-3958-4D39-B7E5-5A3A4F344F7B}" dt="2021-03-20T01:02:19.979" v="180" actId="21"/>
            <ac:spMkLst>
              <pc:docMk/>
              <pc:sldMasterMk cId="1674969436" sldId="2147483648"/>
              <pc:sldLayoutMk cId="233131055" sldId="2147483649"/>
              <ac:spMk id="17" creationId="{125F8283-445B-4AE2-9CB3-4476924A7F85}"/>
            </ac:spMkLst>
          </pc:spChg>
          <pc:spChg chg="add del mod">
            <ac:chgData name="Ricardo Barbosa Sousa" userId="f9acd7f6-97f3-47e3-ac45-c5f2f7f47a11" providerId="ADAL" clId="{5959900A-3958-4D39-B7E5-5A3A4F344F7B}" dt="2021-03-20T01:30:47.754" v="783" actId="478"/>
            <ac:spMkLst>
              <pc:docMk/>
              <pc:sldMasterMk cId="1674969436" sldId="2147483648"/>
              <pc:sldLayoutMk cId="233131055" sldId="2147483649"/>
              <ac:spMk id="18" creationId="{050D8260-A96B-43E1-9127-181462568F8C}"/>
            </ac:spMkLst>
          </pc:spChg>
          <pc:spChg chg="add del mod">
            <ac:chgData name="Ricardo Barbosa Sousa" userId="f9acd7f6-97f3-47e3-ac45-c5f2f7f47a11" providerId="ADAL" clId="{5959900A-3958-4D39-B7E5-5A3A4F344F7B}" dt="2021-03-20T01:30:46.949" v="782" actId="478"/>
            <ac:spMkLst>
              <pc:docMk/>
              <pc:sldMasterMk cId="1674969436" sldId="2147483648"/>
              <pc:sldLayoutMk cId="233131055" sldId="2147483649"/>
              <ac:spMk id="19" creationId="{2E993334-1AE1-4717-97E4-BBEBBFA4F965}"/>
            </ac:spMkLst>
          </pc:spChg>
          <pc:cxnChg chg="add mod">
            <ac:chgData name="Ricardo Barbosa Sousa" userId="f9acd7f6-97f3-47e3-ac45-c5f2f7f47a11" providerId="ADAL" clId="{5959900A-3958-4D39-B7E5-5A3A4F344F7B}" dt="2021-03-20T00:56:55.537" v="130" actId="21"/>
            <ac:cxnSpMkLst>
              <pc:docMk/>
              <pc:sldMasterMk cId="1674969436" sldId="2147483648"/>
              <pc:sldLayoutMk cId="233131055" sldId="2147483649"/>
              <ac:cxnSpMk id="12" creationId="{6A547F82-FD27-4A01-A9D3-09AAC775B477}"/>
            </ac:cxnSpMkLst>
          </pc:cxnChg>
        </pc:sldLayoutChg>
        <pc:sldLayoutChg chg="addSp delSp modSp mod">
          <pc:chgData name="Ricardo Barbosa Sousa" userId="f9acd7f6-97f3-47e3-ac45-c5f2f7f47a11" providerId="ADAL" clId="{5959900A-3958-4D39-B7E5-5A3A4F344F7B}" dt="2021-03-20T01:51:12.245" v="909" actId="3064"/>
          <pc:sldLayoutMkLst>
            <pc:docMk/>
            <pc:sldMasterMk cId="1674969436" sldId="2147483648"/>
            <pc:sldLayoutMk cId="1101006662" sldId="2147483650"/>
          </pc:sldLayoutMkLst>
          <pc:spChg chg="mod">
            <ac:chgData name="Ricardo Barbosa Sousa" userId="f9acd7f6-97f3-47e3-ac45-c5f2f7f47a11" providerId="ADAL" clId="{5959900A-3958-4D39-B7E5-5A3A4F344F7B}" dt="2021-03-20T01:50:23.183" v="903" actId="3064"/>
            <ac:spMkLst>
              <pc:docMk/>
              <pc:sldMasterMk cId="1674969436" sldId="2147483648"/>
              <pc:sldLayoutMk cId="1101006662" sldId="2147483650"/>
              <ac:spMk id="2" creationId="{AF0DB095-5A87-40DE-8B1A-1937156C9D3C}"/>
            </ac:spMkLst>
          </pc:spChg>
          <pc:spChg chg="mod">
            <ac:chgData name="Ricardo Barbosa Sousa" userId="f9acd7f6-97f3-47e3-ac45-c5f2f7f47a11" providerId="ADAL" clId="{5959900A-3958-4D39-B7E5-5A3A4F344F7B}" dt="2021-03-20T01:51:12.245" v="909" actId="3064"/>
            <ac:spMkLst>
              <pc:docMk/>
              <pc:sldMasterMk cId="1674969436" sldId="2147483648"/>
              <pc:sldLayoutMk cId="1101006662" sldId="2147483650"/>
              <ac:spMk id="3" creationId="{76A495C1-5C87-44AA-B163-DBB6E9732074}"/>
            </ac:spMkLst>
          </pc:spChg>
          <pc:spChg chg="add del mod">
            <ac:chgData name="Ricardo Barbosa Sousa" userId="f9acd7f6-97f3-47e3-ac45-c5f2f7f47a11" providerId="ADAL" clId="{5959900A-3958-4D39-B7E5-5A3A4F344F7B}" dt="2021-03-20T00:58:08.147" v="143" actId="478"/>
            <ac:spMkLst>
              <pc:docMk/>
              <pc:sldMasterMk cId="1674969436" sldId="2147483648"/>
              <pc:sldLayoutMk cId="1101006662" sldId="2147483650"/>
              <ac:spMk id="7" creationId="{D5081DCA-7290-48C3-9988-964E380598F9}"/>
            </ac:spMkLst>
          </pc:spChg>
          <pc:spChg chg="add del mod">
            <ac:chgData name="Ricardo Barbosa Sousa" userId="f9acd7f6-97f3-47e3-ac45-c5f2f7f47a11" providerId="ADAL" clId="{5959900A-3958-4D39-B7E5-5A3A4F344F7B}" dt="2021-03-20T00:58:09.769" v="144" actId="21"/>
            <ac:spMkLst>
              <pc:docMk/>
              <pc:sldMasterMk cId="1674969436" sldId="2147483648"/>
              <pc:sldLayoutMk cId="1101006662" sldId="2147483650"/>
              <ac:spMk id="8" creationId="{35219DB0-1E7F-4F3C-BEEA-D110BC8639A0}"/>
            </ac:spMkLst>
          </pc:spChg>
          <pc:spChg chg="add del mod">
            <ac:chgData name="Ricardo Barbosa Sousa" userId="f9acd7f6-97f3-47e3-ac45-c5f2f7f47a11" providerId="ADAL" clId="{5959900A-3958-4D39-B7E5-5A3A4F344F7B}" dt="2021-03-20T01:00:44.151" v="168" actId="21"/>
            <ac:spMkLst>
              <pc:docMk/>
              <pc:sldMasterMk cId="1674969436" sldId="2147483648"/>
              <pc:sldLayoutMk cId="1101006662" sldId="2147483650"/>
              <ac:spMk id="12" creationId="{FA218844-E5F1-4211-8984-6FF7E016503C}"/>
            </ac:spMkLst>
          </pc:spChg>
          <pc:spChg chg="add del">
            <ac:chgData name="Ricardo Barbosa Sousa" userId="f9acd7f6-97f3-47e3-ac45-c5f2f7f47a11" providerId="ADAL" clId="{5959900A-3958-4D39-B7E5-5A3A4F344F7B}" dt="2021-03-20T01:34:35.744" v="800" actId="22"/>
            <ac:spMkLst>
              <pc:docMk/>
              <pc:sldMasterMk cId="1674969436" sldId="2147483648"/>
              <pc:sldLayoutMk cId="1101006662" sldId="2147483650"/>
              <ac:spMk id="14" creationId="{FB91F58A-2168-4399-B2BB-395E653DEADA}"/>
            </ac:spMkLst>
          </pc:spChg>
          <pc:spChg chg="add del mod">
            <ac:chgData name="Ricardo Barbosa Sousa" userId="f9acd7f6-97f3-47e3-ac45-c5f2f7f47a11" providerId="ADAL" clId="{5959900A-3958-4D39-B7E5-5A3A4F344F7B}" dt="2021-03-20T01:35:40.262" v="818" actId="478"/>
            <ac:spMkLst>
              <pc:docMk/>
              <pc:sldMasterMk cId="1674969436" sldId="2147483648"/>
              <pc:sldLayoutMk cId="1101006662" sldId="2147483650"/>
              <ac:spMk id="15" creationId="{C28855DE-376B-4BE8-BA4E-147B79D51AB3}"/>
            </ac:spMkLst>
          </pc:spChg>
          <pc:spChg chg="add del mod">
            <ac:chgData name="Ricardo Barbosa Sousa" userId="f9acd7f6-97f3-47e3-ac45-c5f2f7f47a11" providerId="ADAL" clId="{5959900A-3958-4D39-B7E5-5A3A4F344F7B}" dt="2021-03-20T01:35:38.744" v="817" actId="478"/>
            <ac:spMkLst>
              <pc:docMk/>
              <pc:sldMasterMk cId="1674969436" sldId="2147483648"/>
              <pc:sldLayoutMk cId="1101006662" sldId="2147483650"/>
              <ac:spMk id="16" creationId="{A357F798-5D81-448D-813C-078AFCF2B3BD}"/>
            </ac:spMkLst>
          </pc:spChg>
          <pc:cxnChg chg="add mod">
            <ac:chgData name="Ricardo Barbosa Sousa" userId="f9acd7f6-97f3-47e3-ac45-c5f2f7f47a11" providerId="ADAL" clId="{5959900A-3958-4D39-B7E5-5A3A4F344F7B}" dt="2021-03-20T00:58:09.769" v="144" actId="21"/>
            <ac:cxnSpMkLst>
              <pc:docMk/>
              <pc:sldMasterMk cId="1674969436" sldId="2147483648"/>
              <pc:sldLayoutMk cId="1101006662" sldId="2147483650"/>
              <ac:cxnSpMk id="9" creationId="{C926856E-8F4D-49E5-9AA7-2219D3805008}"/>
            </ac:cxnSpMkLst>
          </pc:cxnChg>
        </pc:sldLayoutChg>
        <pc:sldLayoutChg chg="addSp delSp modSp mod">
          <pc:chgData name="Ricardo Barbosa Sousa" userId="f9acd7f6-97f3-47e3-ac45-c5f2f7f47a11" providerId="ADAL" clId="{5959900A-3958-4D39-B7E5-5A3A4F344F7B}" dt="2021-03-20T01:04:34.709" v="201" actId="21"/>
          <pc:sldLayoutMkLst>
            <pc:docMk/>
            <pc:sldMasterMk cId="1674969436" sldId="2147483648"/>
            <pc:sldLayoutMk cId="3305263026" sldId="2147483651"/>
          </pc:sldLayoutMkLst>
          <pc:spChg chg="mod">
            <ac:chgData name="Ricardo Barbosa Sousa" userId="f9acd7f6-97f3-47e3-ac45-c5f2f7f47a11" providerId="ADAL" clId="{5959900A-3958-4D39-B7E5-5A3A4F344F7B}" dt="2021-03-20T01:04:02.828" v="195" actId="14100"/>
            <ac:spMkLst>
              <pc:docMk/>
              <pc:sldMasterMk cId="1674969436" sldId="2147483648"/>
              <pc:sldLayoutMk cId="3305263026" sldId="2147483651"/>
              <ac:spMk id="2" creationId="{E7D8B6E7-C544-4687-AE59-33E69BF4FF81}"/>
            </ac:spMkLst>
          </pc:spChg>
          <pc:spChg chg="mod">
            <ac:chgData name="Ricardo Barbosa Sousa" userId="f9acd7f6-97f3-47e3-ac45-c5f2f7f47a11" providerId="ADAL" clId="{5959900A-3958-4D39-B7E5-5A3A4F344F7B}" dt="2021-03-20T01:04:16.138" v="196" actId="14100"/>
            <ac:spMkLst>
              <pc:docMk/>
              <pc:sldMasterMk cId="1674969436" sldId="2147483648"/>
              <pc:sldLayoutMk cId="3305263026" sldId="2147483651"/>
              <ac:spMk id="3" creationId="{F7F90014-A8B2-42A2-8440-9D98C2D1DFEF}"/>
            </ac:spMkLst>
          </pc:spChg>
          <pc:spChg chg="add del mod">
            <ac:chgData name="Ricardo Barbosa Sousa" userId="f9acd7f6-97f3-47e3-ac45-c5f2f7f47a11" providerId="ADAL" clId="{5959900A-3958-4D39-B7E5-5A3A4F344F7B}" dt="2021-03-20T01:02:06.625" v="177" actId="21"/>
            <ac:spMkLst>
              <pc:docMk/>
              <pc:sldMasterMk cId="1674969436" sldId="2147483648"/>
              <pc:sldLayoutMk cId="3305263026" sldId="2147483651"/>
              <ac:spMk id="7" creationId="{85116DF0-A487-4217-B5F3-39E5CE924BB8}"/>
            </ac:spMkLst>
          </pc:spChg>
          <pc:spChg chg="add del mod">
            <ac:chgData name="Ricardo Barbosa Sousa" userId="f9acd7f6-97f3-47e3-ac45-c5f2f7f47a11" providerId="ADAL" clId="{5959900A-3958-4D39-B7E5-5A3A4F344F7B}" dt="2021-03-20T01:04:34.709" v="201" actId="21"/>
            <ac:spMkLst>
              <pc:docMk/>
              <pc:sldMasterMk cId="1674969436" sldId="2147483648"/>
              <pc:sldLayoutMk cId="3305263026" sldId="2147483651"/>
              <ac:spMk id="8" creationId="{0D7C0228-B2E2-4C5B-8E3A-3C7C2D4331F8}"/>
            </ac:spMkLst>
          </pc:spChg>
          <pc:spChg chg="add del mod">
            <ac:chgData name="Ricardo Barbosa Sousa" userId="f9acd7f6-97f3-47e3-ac45-c5f2f7f47a11" providerId="ADAL" clId="{5959900A-3958-4D39-B7E5-5A3A4F344F7B}" dt="2021-03-20T01:04:33.069" v="200" actId="478"/>
            <ac:spMkLst>
              <pc:docMk/>
              <pc:sldMasterMk cId="1674969436" sldId="2147483648"/>
              <pc:sldLayoutMk cId="3305263026" sldId="2147483651"/>
              <ac:spMk id="9" creationId="{06522F7D-F755-4F05-A06E-313B11844249}"/>
            </ac:spMkLst>
          </pc:spChg>
          <pc:cxnChg chg="add mod">
            <ac:chgData name="Ricardo Barbosa Sousa" userId="f9acd7f6-97f3-47e3-ac45-c5f2f7f47a11" providerId="ADAL" clId="{5959900A-3958-4D39-B7E5-5A3A4F344F7B}" dt="2021-03-20T01:04:34.709" v="201" actId="21"/>
            <ac:cxnSpMkLst>
              <pc:docMk/>
              <pc:sldMasterMk cId="1674969436" sldId="2147483648"/>
              <pc:sldLayoutMk cId="3305263026" sldId="2147483651"/>
              <ac:cxnSpMk id="10" creationId="{E9CC1D1F-8ED8-49ED-9907-466C8C31FF8D}"/>
            </ac:cxnSpMkLst>
          </pc:cxnChg>
        </pc:sldLayoutChg>
        <pc:sldLayoutChg chg="addSp delSp modSp mod">
          <pc:chgData name="Ricardo Barbosa Sousa" userId="f9acd7f6-97f3-47e3-ac45-c5f2f7f47a11" providerId="ADAL" clId="{5959900A-3958-4D39-B7E5-5A3A4F344F7B}" dt="2021-03-20T01:51:19.402" v="910" actId="3064"/>
          <pc:sldLayoutMkLst>
            <pc:docMk/>
            <pc:sldMasterMk cId="1674969436" sldId="2147483648"/>
            <pc:sldLayoutMk cId="1263113968" sldId="2147483652"/>
          </pc:sldLayoutMkLst>
          <pc:spChg chg="mod">
            <ac:chgData name="Ricardo Barbosa Sousa" userId="f9acd7f6-97f3-47e3-ac45-c5f2f7f47a11" providerId="ADAL" clId="{5959900A-3958-4D39-B7E5-5A3A4F344F7B}" dt="2021-03-20T01:50:31.912" v="905" actId="3064"/>
            <ac:spMkLst>
              <pc:docMk/>
              <pc:sldMasterMk cId="1674969436" sldId="2147483648"/>
              <pc:sldLayoutMk cId="1263113968" sldId="2147483652"/>
              <ac:spMk id="2" creationId="{D755E69E-647F-4E6B-B846-81AFFB7CAED9}"/>
            </ac:spMkLst>
          </pc:spChg>
          <pc:spChg chg="mod">
            <ac:chgData name="Ricardo Barbosa Sousa" userId="f9acd7f6-97f3-47e3-ac45-c5f2f7f47a11" providerId="ADAL" clId="{5959900A-3958-4D39-B7E5-5A3A4F344F7B}" dt="2021-03-20T01:51:19.402" v="910" actId="3064"/>
            <ac:spMkLst>
              <pc:docMk/>
              <pc:sldMasterMk cId="1674969436" sldId="2147483648"/>
              <pc:sldLayoutMk cId="1263113968" sldId="2147483652"/>
              <ac:spMk id="3" creationId="{8C9E9A50-9425-4AB4-A151-F0AFFD9E6580}"/>
            </ac:spMkLst>
          </pc:spChg>
          <pc:spChg chg="mod">
            <ac:chgData name="Ricardo Barbosa Sousa" userId="f9acd7f6-97f3-47e3-ac45-c5f2f7f47a11" providerId="ADAL" clId="{5959900A-3958-4D39-B7E5-5A3A4F344F7B}" dt="2021-03-20T01:51:19.402" v="910" actId="3064"/>
            <ac:spMkLst>
              <pc:docMk/>
              <pc:sldMasterMk cId="1674969436" sldId="2147483648"/>
              <pc:sldLayoutMk cId="1263113968" sldId="2147483652"/>
              <ac:spMk id="4" creationId="{9DA730FA-37A1-453A-B62A-C601106B829C}"/>
            </ac:spMkLst>
          </pc:spChg>
          <pc:spChg chg="add del mod">
            <ac:chgData name="Ricardo Barbosa Sousa" userId="f9acd7f6-97f3-47e3-ac45-c5f2f7f47a11" providerId="ADAL" clId="{5959900A-3958-4D39-B7E5-5A3A4F344F7B}" dt="2021-03-20T01:00:23.533" v="164" actId="21"/>
            <ac:spMkLst>
              <pc:docMk/>
              <pc:sldMasterMk cId="1674969436" sldId="2147483648"/>
              <pc:sldLayoutMk cId="1263113968" sldId="2147483652"/>
              <ac:spMk id="8" creationId="{A09ACADA-476F-443A-BA2C-57A54EB1A608}"/>
            </ac:spMkLst>
          </pc:spChg>
          <pc:spChg chg="add del mod">
            <ac:chgData name="Ricardo Barbosa Sousa" userId="f9acd7f6-97f3-47e3-ac45-c5f2f7f47a11" providerId="ADAL" clId="{5959900A-3958-4D39-B7E5-5A3A4F344F7B}" dt="2021-03-20T01:01:13.386" v="174" actId="21"/>
            <ac:spMkLst>
              <pc:docMk/>
              <pc:sldMasterMk cId="1674969436" sldId="2147483648"/>
              <pc:sldLayoutMk cId="1263113968" sldId="2147483652"/>
              <ac:spMk id="9" creationId="{42A06037-5631-4ABF-B063-967F3CCB2566}"/>
            </ac:spMkLst>
          </pc:spChg>
          <pc:cxnChg chg="add mod">
            <ac:chgData name="Ricardo Barbosa Sousa" userId="f9acd7f6-97f3-47e3-ac45-c5f2f7f47a11" providerId="ADAL" clId="{5959900A-3958-4D39-B7E5-5A3A4F344F7B}" dt="2021-03-20T01:01:27.255" v="176"/>
            <ac:cxnSpMkLst>
              <pc:docMk/>
              <pc:sldMasterMk cId="1674969436" sldId="2147483648"/>
              <pc:sldLayoutMk cId="1263113968" sldId="2147483652"/>
              <ac:cxnSpMk id="10" creationId="{62C33C9D-97AC-4C67-AF6E-F52DB933A49B}"/>
            </ac:cxnSpMkLst>
          </pc:cxnChg>
        </pc:sldLayoutChg>
        <pc:sldLayoutChg chg="del">
          <pc:chgData name="Ricardo Barbosa Sousa" userId="f9acd7f6-97f3-47e3-ac45-c5f2f7f47a11" providerId="ADAL" clId="{5959900A-3958-4D39-B7E5-5A3A4F344F7B}" dt="2021-03-20T01:04:53.078" v="202" actId="2696"/>
          <pc:sldLayoutMkLst>
            <pc:docMk/>
            <pc:sldMasterMk cId="1674969436" sldId="2147483648"/>
            <pc:sldLayoutMk cId="1854208629" sldId="2147483653"/>
          </pc:sldLayoutMkLst>
        </pc:sldLayoutChg>
        <pc:sldLayoutChg chg="addSp modSp mod">
          <pc:chgData name="Ricardo Barbosa Sousa" userId="f9acd7f6-97f3-47e3-ac45-c5f2f7f47a11" providerId="ADAL" clId="{5959900A-3958-4D39-B7E5-5A3A4F344F7B}" dt="2021-03-20T01:50:40.660" v="907" actId="3064"/>
          <pc:sldLayoutMkLst>
            <pc:docMk/>
            <pc:sldMasterMk cId="1674969436" sldId="2147483648"/>
            <pc:sldLayoutMk cId="1611765234" sldId="2147483654"/>
          </pc:sldLayoutMkLst>
          <pc:spChg chg="mod">
            <ac:chgData name="Ricardo Barbosa Sousa" userId="f9acd7f6-97f3-47e3-ac45-c5f2f7f47a11" providerId="ADAL" clId="{5959900A-3958-4D39-B7E5-5A3A4F344F7B}" dt="2021-03-20T01:50:40.660" v="907" actId="3064"/>
            <ac:spMkLst>
              <pc:docMk/>
              <pc:sldMasterMk cId="1674969436" sldId="2147483648"/>
              <pc:sldLayoutMk cId="1611765234" sldId="2147483654"/>
              <ac:spMk id="2" creationId="{0FA3A619-1EFB-42AC-BB3B-08C7B0195AE2}"/>
            </ac:spMkLst>
          </pc:spChg>
          <pc:cxnChg chg="add mod">
            <ac:chgData name="Ricardo Barbosa Sousa" userId="f9acd7f6-97f3-47e3-ac45-c5f2f7f47a11" providerId="ADAL" clId="{5959900A-3958-4D39-B7E5-5A3A4F344F7B}" dt="2021-03-20T01:05:00.354" v="203"/>
            <ac:cxnSpMkLst>
              <pc:docMk/>
              <pc:sldMasterMk cId="1674969436" sldId="2147483648"/>
              <pc:sldLayoutMk cId="1611765234" sldId="2147483654"/>
              <ac:cxnSpMk id="6" creationId="{89350A9E-71D0-48C1-A1EA-97E86AADDB62}"/>
            </ac:cxnSpMkLst>
          </pc:cxnChg>
        </pc:sldLayoutChg>
        <pc:sldLayoutChg chg="addSp modSp">
          <pc:chgData name="Ricardo Barbosa Sousa" userId="f9acd7f6-97f3-47e3-ac45-c5f2f7f47a11" providerId="ADAL" clId="{5959900A-3958-4D39-B7E5-5A3A4F344F7B}" dt="2021-03-20T01:05:06.967" v="204"/>
          <pc:sldLayoutMkLst>
            <pc:docMk/>
            <pc:sldMasterMk cId="1674969436" sldId="2147483648"/>
            <pc:sldLayoutMk cId="1265030278" sldId="2147483655"/>
          </pc:sldLayoutMkLst>
          <pc:cxnChg chg="add mod">
            <ac:chgData name="Ricardo Barbosa Sousa" userId="f9acd7f6-97f3-47e3-ac45-c5f2f7f47a11" providerId="ADAL" clId="{5959900A-3958-4D39-B7E5-5A3A4F344F7B}" dt="2021-03-20T01:05:06.967" v="204"/>
            <ac:cxnSpMkLst>
              <pc:docMk/>
              <pc:sldMasterMk cId="1674969436" sldId="2147483648"/>
              <pc:sldLayoutMk cId="1265030278" sldId="2147483655"/>
              <ac:cxnSpMk id="5" creationId="{6B824CBA-80B8-4A04-9AAA-1881A29DC24A}"/>
            </ac:cxnSpMkLst>
          </pc:cxnChg>
        </pc:sldLayoutChg>
        <pc:sldLayoutChg chg="del">
          <pc:chgData name="Ricardo Barbosa Sousa" userId="f9acd7f6-97f3-47e3-ac45-c5f2f7f47a11" providerId="ADAL" clId="{5959900A-3958-4D39-B7E5-5A3A4F344F7B}" dt="2021-03-20T01:05:16.845" v="205" actId="2696"/>
          <pc:sldLayoutMkLst>
            <pc:docMk/>
            <pc:sldMasterMk cId="1674969436" sldId="2147483648"/>
            <pc:sldLayoutMk cId="2921690617" sldId="2147483656"/>
          </pc:sldLayoutMkLst>
        </pc:sldLayoutChg>
        <pc:sldLayoutChg chg="del">
          <pc:chgData name="Ricardo Barbosa Sousa" userId="f9acd7f6-97f3-47e3-ac45-c5f2f7f47a11" providerId="ADAL" clId="{5959900A-3958-4D39-B7E5-5A3A4F344F7B}" dt="2021-03-20T01:05:22.089" v="206" actId="2696"/>
          <pc:sldLayoutMkLst>
            <pc:docMk/>
            <pc:sldMasterMk cId="1674969436" sldId="2147483648"/>
            <pc:sldLayoutMk cId="3611480000" sldId="2147483657"/>
          </pc:sldLayoutMkLst>
        </pc:sldLayoutChg>
        <pc:sldLayoutChg chg="del">
          <pc:chgData name="Ricardo Barbosa Sousa" userId="f9acd7f6-97f3-47e3-ac45-c5f2f7f47a11" providerId="ADAL" clId="{5959900A-3958-4D39-B7E5-5A3A4F344F7B}" dt="2021-03-20T01:05:24.675" v="207" actId="2696"/>
          <pc:sldLayoutMkLst>
            <pc:docMk/>
            <pc:sldMasterMk cId="1674969436" sldId="2147483648"/>
            <pc:sldLayoutMk cId="1009779360" sldId="2147483658"/>
          </pc:sldLayoutMkLst>
        </pc:sldLayoutChg>
        <pc:sldLayoutChg chg="del">
          <pc:chgData name="Ricardo Barbosa Sousa" userId="f9acd7f6-97f3-47e3-ac45-c5f2f7f47a11" providerId="ADAL" clId="{5959900A-3958-4D39-B7E5-5A3A4F344F7B}" dt="2021-03-20T01:05:26.978" v="208" actId="2696"/>
          <pc:sldLayoutMkLst>
            <pc:docMk/>
            <pc:sldMasterMk cId="1674969436" sldId="2147483648"/>
            <pc:sldLayoutMk cId="1854967677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30770-6E13-4F76-B947-F4EA6B8CBBDE}" type="datetimeFigureOut">
              <a:rPr lang="pt-PT" smtClean="0"/>
              <a:t>07/06/2021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603BA-0CC4-4904-8931-0D0FFAFC4E5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687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Bom </a:t>
            </a:r>
            <a:r>
              <a:rPr lang="en-GB" noProof="0" dirty="0" err="1"/>
              <a:t>dia</a:t>
            </a:r>
            <a:r>
              <a:rPr lang="en-GB" noProof="0" dirty="0"/>
              <a:t>, </a:t>
            </a:r>
            <a:r>
              <a:rPr lang="en-GB" noProof="0" dirty="0" err="1"/>
              <a:t>vou</a:t>
            </a:r>
            <a:r>
              <a:rPr lang="en-GB" noProof="0" dirty="0"/>
              <a:t> </a:t>
            </a:r>
            <a:r>
              <a:rPr lang="en-GB" noProof="0" dirty="0" err="1"/>
              <a:t>então</a:t>
            </a:r>
            <a:r>
              <a:rPr lang="en-GB" noProof="0" dirty="0"/>
              <a:t> </a:t>
            </a:r>
            <a:r>
              <a:rPr lang="en-GB" noProof="0" dirty="0" err="1"/>
              <a:t>apresentar</a:t>
            </a:r>
            <a:r>
              <a:rPr lang="en-GB" noProof="0" dirty="0"/>
              <a:t> o </a:t>
            </a:r>
            <a:r>
              <a:rPr lang="en-GB" noProof="0" dirty="0" err="1"/>
              <a:t>trabalho</a:t>
            </a:r>
            <a:r>
              <a:rPr lang="en-GB" noProof="0" dirty="0"/>
              <a:t> que </a:t>
            </a:r>
            <a:r>
              <a:rPr lang="en-GB" noProof="0" dirty="0" err="1"/>
              <a:t>desenvolvi</a:t>
            </a:r>
            <a:r>
              <a:rPr lang="en-GB" noProof="0" dirty="0"/>
              <a:t> no </a:t>
            </a:r>
            <a:r>
              <a:rPr lang="en-GB" noProof="0" dirty="0" err="1"/>
              <a:t>âmbito</a:t>
            </a:r>
            <a:r>
              <a:rPr lang="en-GB" noProof="0" dirty="0"/>
              <a:t> da </a:t>
            </a:r>
            <a:r>
              <a:rPr lang="en-GB" noProof="0" dirty="0" err="1"/>
              <a:t>competoção</a:t>
            </a:r>
            <a:r>
              <a:rPr lang="en-GB" noProof="0" dirty="0"/>
              <a:t> Herbarium 2021: Half-Earth Challenge </a:t>
            </a:r>
            <a:r>
              <a:rPr lang="en-GB" noProof="0" dirty="0" err="1"/>
              <a:t>disponível</a:t>
            </a:r>
            <a:r>
              <a:rPr lang="en-GB" noProof="0" dirty="0"/>
              <a:t> </a:t>
            </a:r>
            <a:r>
              <a:rPr lang="en-GB" noProof="0" dirty="0" err="1"/>
              <a:t>na</a:t>
            </a:r>
            <a:r>
              <a:rPr lang="en-GB" noProof="0" dirty="0"/>
              <a:t> Plataforma Kaggle que </a:t>
            </a:r>
            <a:r>
              <a:rPr lang="en-GB" noProof="0" dirty="0" err="1"/>
              <a:t>foca</a:t>
            </a:r>
            <a:r>
              <a:rPr lang="en-GB" noProof="0" dirty="0"/>
              <a:t>-se </a:t>
            </a:r>
            <a:r>
              <a:rPr lang="en-GB" noProof="0" dirty="0" err="1"/>
              <a:t>em</a:t>
            </a:r>
            <a:r>
              <a:rPr lang="en-GB" noProof="0" dirty="0"/>
              <a:t> </a:t>
            </a:r>
            <a:r>
              <a:rPr lang="en-GB" noProof="0" dirty="0" err="1"/>
              <a:t>classificação</a:t>
            </a:r>
            <a:r>
              <a:rPr lang="en-GB" noProof="0" dirty="0"/>
              <a:t> de </a:t>
            </a:r>
            <a:r>
              <a:rPr lang="en-GB" noProof="0" dirty="0" err="1"/>
              <a:t>espécies</a:t>
            </a:r>
            <a:r>
              <a:rPr lang="en-GB" noProof="0" dirty="0"/>
              <a:t> de </a:t>
            </a:r>
            <a:r>
              <a:rPr lang="en-GB" noProof="0" dirty="0" err="1"/>
              <a:t>plantas</a:t>
            </a:r>
            <a:r>
              <a:rPr lang="en-GB" noProof="0" dirty="0"/>
              <a:t>.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6095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Tendo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figura</a:t>
            </a:r>
            <a:r>
              <a:rPr lang="en-GB" dirty="0"/>
              <a:t> a </a:t>
            </a:r>
            <a:r>
              <a:rPr lang="en-GB" dirty="0" err="1"/>
              <a:t>a</a:t>
            </a:r>
            <a:r>
              <a:rPr lang="en-GB" dirty="0"/>
              <a:t> </a:t>
            </a:r>
            <a:r>
              <a:rPr lang="en-GB" dirty="0" err="1"/>
              <a:t>imagem</a:t>
            </a:r>
            <a:r>
              <a:rPr lang="en-GB" dirty="0"/>
              <a:t> original de </a:t>
            </a:r>
            <a:r>
              <a:rPr lang="en-GB" dirty="0" err="1"/>
              <a:t>uma</a:t>
            </a:r>
            <a:r>
              <a:rPr lang="en-GB" dirty="0"/>
              <a:t> planta, a b é o flip horizontal (</a:t>
            </a:r>
            <a:r>
              <a:rPr lang="en-GB" dirty="0" err="1"/>
              <a:t>direção</a:t>
            </a:r>
            <a:r>
              <a:rPr lang="en-GB" dirty="0"/>
              <a:t>), a c é um flip vertical, e a d é um flip horizontal + vertical + </a:t>
            </a:r>
            <a:r>
              <a:rPr lang="en-GB" dirty="0" err="1"/>
              <a:t>rotação</a:t>
            </a:r>
            <a:r>
              <a:rPr lang="en-GB" dirty="0"/>
              <a:t> de 10º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6099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Quanto</a:t>
            </a:r>
            <a:r>
              <a:rPr lang="en-GB" dirty="0"/>
              <a:t> a </a:t>
            </a:r>
            <a:r>
              <a:rPr lang="en-GB" dirty="0" err="1"/>
              <a:t>resultados</a:t>
            </a:r>
            <a:r>
              <a:rPr lang="en-GB" dirty="0"/>
              <a:t> </a:t>
            </a:r>
            <a:r>
              <a:rPr lang="en-GB" dirty="0" err="1"/>
              <a:t>experimentais</a:t>
            </a:r>
            <a:r>
              <a:rPr lang="en-GB" dirty="0"/>
              <a:t>, </a:t>
            </a:r>
            <a:r>
              <a:rPr lang="en-GB" dirty="0" err="1"/>
              <a:t>estes</a:t>
            </a:r>
            <a:r>
              <a:rPr lang="en-GB" dirty="0"/>
              <a:t>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obtidos</a:t>
            </a:r>
            <a:r>
              <a:rPr lang="en-GB" dirty="0"/>
              <a:t> a </a:t>
            </a:r>
            <a:r>
              <a:rPr lang="en-GB" dirty="0" err="1"/>
              <a:t>treinar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com notebooks no Kaggle pois o dataset </a:t>
            </a:r>
            <a:r>
              <a:rPr lang="en-GB" dirty="0" err="1"/>
              <a:t>já</a:t>
            </a:r>
            <a:r>
              <a:rPr lang="en-GB" dirty="0"/>
              <a:t>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disponível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Máquinas</a:t>
            </a:r>
            <a:r>
              <a:rPr lang="en-GB" dirty="0"/>
              <a:t> </a:t>
            </a:r>
            <a:r>
              <a:rPr lang="en-GB" dirty="0" err="1"/>
              <a:t>Virtuais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usado</a:t>
            </a:r>
            <a:r>
              <a:rPr lang="en-GB" dirty="0"/>
              <a:t> o </a:t>
            </a:r>
            <a:r>
              <a:rPr lang="en-GB" dirty="0" err="1"/>
              <a:t>otimizador</a:t>
            </a:r>
            <a:r>
              <a:rPr lang="en-GB" dirty="0"/>
              <a:t> Adam com learning rate de 4x10-4</a:t>
            </a:r>
          </a:p>
          <a:p>
            <a:endParaRPr lang="en-GB" dirty="0"/>
          </a:p>
          <a:p>
            <a:r>
              <a:rPr lang="en-GB" dirty="0"/>
              <a:t>O batch size </a:t>
            </a:r>
            <a:r>
              <a:rPr lang="en-GB" dirty="0" err="1"/>
              <a:t>usado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diferente</a:t>
            </a:r>
            <a:r>
              <a:rPr lang="en-GB" dirty="0"/>
              <a:t> para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usados</a:t>
            </a:r>
            <a:r>
              <a:rPr lang="en-GB" dirty="0"/>
              <a:t> </a:t>
            </a:r>
            <a:r>
              <a:rPr lang="en-GB" dirty="0" err="1"/>
              <a:t>devido</a:t>
            </a:r>
            <a:r>
              <a:rPr lang="en-GB" dirty="0"/>
              <a:t> a </a:t>
            </a:r>
            <a:r>
              <a:rPr lang="en-GB" dirty="0" err="1"/>
              <a:t>limitações</a:t>
            </a:r>
            <a:r>
              <a:rPr lang="en-GB" dirty="0"/>
              <a:t> de </a:t>
            </a:r>
            <a:r>
              <a:rPr lang="en-GB" dirty="0" err="1"/>
              <a:t>memória</a:t>
            </a:r>
            <a:r>
              <a:rPr lang="en-GB" dirty="0"/>
              <a:t> </a:t>
            </a:r>
            <a:r>
              <a:rPr lang="en-GB" dirty="0" err="1"/>
              <a:t>gráfica</a:t>
            </a:r>
            <a:r>
              <a:rPr lang="en-GB" dirty="0"/>
              <a:t>: 512, 384 e 128 imagens para a </a:t>
            </a:r>
            <a:r>
              <a:rPr lang="en-GB" dirty="0" err="1"/>
              <a:t>ResNet</a:t>
            </a:r>
            <a:r>
              <a:rPr lang="en-GB" dirty="0"/>
              <a:t> 18, 34 e 50, </a:t>
            </a:r>
            <a:r>
              <a:rPr lang="en-GB" dirty="0" err="1"/>
              <a:t>respetivamente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4491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primeira</a:t>
            </a:r>
            <a:r>
              <a:rPr lang="en-GB" dirty="0"/>
              <a:t> </a:t>
            </a:r>
            <a:r>
              <a:rPr lang="en-GB" dirty="0" err="1"/>
              <a:t>experiência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treinar</a:t>
            </a:r>
            <a:r>
              <a:rPr lang="en-GB" dirty="0"/>
              <a:t> 3 </a:t>
            </a: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ResNet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data augmentation.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treinados</a:t>
            </a:r>
            <a:r>
              <a:rPr lang="en-GB" dirty="0"/>
              <a:t> </a:t>
            </a:r>
            <a:r>
              <a:rPr lang="en-GB" dirty="0" err="1"/>
              <a:t>foram</a:t>
            </a:r>
            <a:r>
              <a:rPr lang="en-GB" dirty="0"/>
              <a:t> a ResNet-18, 34 e 50.</a:t>
            </a:r>
          </a:p>
          <a:p>
            <a:endParaRPr lang="en-GB" dirty="0"/>
          </a:p>
          <a:p>
            <a:r>
              <a:rPr lang="en-GB" dirty="0"/>
              <a:t>Na </a:t>
            </a:r>
            <a:r>
              <a:rPr lang="en-GB" dirty="0" err="1"/>
              <a:t>figura</a:t>
            </a:r>
            <a:r>
              <a:rPr lang="en-GB" dirty="0"/>
              <a:t> do </a:t>
            </a:r>
            <a:r>
              <a:rPr lang="en-GB" dirty="0" err="1"/>
              <a:t>lado</a:t>
            </a:r>
            <a:r>
              <a:rPr lang="en-GB" dirty="0"/>
              <a:t> </a:t>
            </a:r>
            <a:r>
              <a:rPr lang="en-GB" dirty="0" err="1"/>
              <a:t>esquerda</a:t>
            </a:r>
            <a:r>
              <a:rPr lang="en-GB" dirty="0"/>
              <a:t> </a:t>
            </a:r>
            <a:r>
              <a:rPr lang="en-GB" dirty="0" err="1"/>
              <a:t>está</a:t>
            </a:r>
            <a:r>
              <a:rPr lang="en-GB" dirty="0"/>
              <a:t> a accuracy per batch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fase</a:t>
            </a:r>
            <a:r>
              <a:rPr lang="en-GB" dirty="0"/>
              <a:t> do </a:t>
            </a:r>
            <a:r>
              <a:rPr lang="en-GB" dirty="0" err="1"/>
              <a:t>treino</a:t>
            </a:r>
            <a:r>
              <a:rPr lang="en-GB" dirty="0"/>
              <a:t>,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seja</a:t>
            </a:r>
            <a:r>
              <a:rPr lang="en-GB" dirty="0"/>
              <a:t>, </a:t>
            </a:r>
            <a:r>
              <a:rPr lang="en-GB" dirty="0" err="1"/>
              <a:t>simplesmente</a:t>
            </a:r>
            <a:r>
              <a:rPr lang="en-GB" dirty="0"/>
              <a:t> o </a:t>
            </a:r>
            <a:r>
              <a:rPr lang="en-GB" dirty="0" err="1"/>
              <a:t>rácio</a:t>
            </a:r>
            <a:r>
              <a:rPr lang="en-GB" dirty="0"/>
              <a:t> de images </a:t>
            </a:r>
            <a:r>
              <a:rPr lang="en-GB" dirty="0" err="1"/>
              <a:t>corretamente</a:t>
            </a:r>
            <a:r>
              <a:rPr lang="en-GB" dirty="0"/>
              <a:t> </a:t>
            </a:r>
            <a:r>
              <a:rPr lang="en-GB" dirty="0" err="1"/>
              <a:t>classificados</a:t>
            </a:r>
            <a:r>
              <a:rPr lang="en-GB" dirty="0"/>
              <a:t> </a:t>
            </a:r>
            <a:r>
              <a:rPr lang="en-GB" dirty="0" err="1"/>
              <a:t>pelo</a:t>
            </a:r>
            <a:r>
              <a:rPr lang="en-GB" dirty="0"/>
              <a:t> </a:t>
            </a:r>
            <a:r>
              <a:rPr lang="en-GB" dirty="0" err="1"/>
              <a:t>número</a:t>
            </a:r>
            <a:r>
              <a:rPr lang="en-GB" dirty="0"/>
              <a:t> total de imagens da batch. Na </a:t>
            </a:r>
            <a:r>
              <a:rPr lang="en-GB" dirty="0" err="1"/>
              <a:t>figura</a:t>
            </a:r>
            <a:r>
              <a:rPr lang="en-GB" dirty="0"/>
              <a:t> do </a:t>
            </a:r>
            <a:r>
              <a:rPr lang="en-GB" dirty="0" err="1"/>
              <a:t>lado</a:t>
            </a:r>
            <a:r>
              <a:rPr lang="en-GB" dirty="0"/>
              <a:t> </a:t>
            </a:r>
            <a:r>
              <a:rPr lang="en-GB" dirty="0" err="1"/>
              <a:t>direito</a:t>
            </a:r>
            <a:r>
              <a:rPr lang="en-GB" dirty="0"/>
              <a:t> é </a:t>
            </a:r>
            <a:r>
              <a:rPr lang="en-GB" dirty="0" err="1"/>
              <a:t>visualizável</a:t>
            </a:r>
            <a:r>
              <a:rPr lang="en-GB" dirty="0"/>
              <a:t> a Average Macro F-Score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fase</a:t>
            </a:r>
            <a:r>
              <a:rPr lang="en-GB" dirty="0"/>
              <a:t> de teste que é </a:t>
            </a:r>
            <a:r>
              <a:rPr lang="en-GB" dirty="0" err="1"/>
              <a:t>calculada</a:t>
            </a:r>
            <a:r>
              <a:rPr lang="en-GB" dirty="0"/>
              <a:t> pela Plataforma Kaggle com 30% dos dados.</a:t>
            </a:r>
          </a:p>
          <a:p>
            <a:endParaRPr lang="en-GB" dirty="0"/>
          </a:p>
          <a:p>
            <a:r>
              <a:rPr lang="en-GB" dirty="0"/>
              <a:t>Com </a:t>
            </a:r>
            <a:r>
              <a:rPr lang="en-GB" dirty="0" err="1"/>
              <a:t>isto</a:t>
            </a:r>
            <a:r>
              <a:rPr lang="en-GB" dirty="0"/>
              <a:t>, é </a:t>
            </a:r>
            <a:r>
              <a:rPr lang="en-GB" dirty="0" err="1"/>
              <a:t>percetível</a:t>
            </a:r>
            <a:r>
              <a:rPr lang="en-GB" dirty="0"/>
              <a:t> que o </a:t>
            </a:r>
            <a:r>
              <a:rPr lang="en-GB" dirty="0" err="1"/>
              <a:t>modelo</a:t>
            </a:r>
            <a:r>
              <a:rPr lang="en-GB" dirty="0"/>
              <a:t> que </a:t>
            </a:r>
            <a:r>
              <a:rPr lang="en-GB" dirty="0" err="1"/>
              <a:t>obteve</a:t>
            </a:r>
            <a:r>
              <a:rPr lang="en-GB" dirty="0"/>
              <a:t> </a:t>
            </a:r>
            <a:r>
              <a:rPr lang="en-GB" dirty="0" err="1"/>
              <a:t>maior</a:t>
            </a:r>
            <a:r>
              <a:rPr lang="en-GB" dirty="0"/>
              <a:t> accuracy e Macro F-score </a:t>
            </a:r>
            <a:r>
              <a:rPr lang="en-GB" dirty="0" err="1"/>
              <a:t>foi</a:t>
            </a:r>
            <a:r>
              <a:rPr lang="en-GB" dirty="0"/>
              <a:t> a ResNet-50 </a:t>
            </a:r>
            <a:r>
              <a:rPr lang="en-GB" dirty="0" err="1"/>
              <a:t>tendo</a:t>
            </a:r>
            <a:r>
              <a:rPr lang="en-GB" dirty="0"/>
              <a:t> </a:t>
            </a:r>
            <a:r>
              <a:rPr lang="en-GB" dirty="0" err="1"/>
              <a:t>obtido</a:t>
            </a:r>
            <a:r>
              <a:rPr lang="en-GB" dirty="0"/>
              <a:t> um </a:t>
            </a:r>
            <a:r>
              <a:rPr lang="en-GB" dirty="0" err="1"/>
              <a:t>máximo</a:t>
            </a:r>
            <a:r>
              <a:rPr lang="en-GB" dirty="0"/>
              <a:t> de 36.04% </a:t>
            </a:r>
            <a:r>
              <a:rPr lang="en-GB" dirty="0" err="1"/>
              <a:t>na</a:t>
            </a:r>
            <a:r>
              <a:rPr lang="en-GB" dirty="0"/>
              <a:t> 5 epoch.</a:t>
            </a:r>
          </a:p>
          <a:p>
            <a:endParaRPr lang="en-GB" dirty="0"/>
          </a:p>
          <a:p>
            <a:r>
              <a:rPr lang="en-GB" dirty="0"/>
              <a:t>Outro </a:t>
            </a:r>
            <a:r>
              <a:rPr lang="en-GB" dirty="0" err="1"/>
              <a:t>resultado</a:t>
            </a:r>
            <a:r>
              <a:rPr lang="en-GB" dirty="0"/>
              <a:t> </a:t>
            </a:r>
            <a:r>
              <a:rPr lang="en-GB" dirty="0" err="1"/>
              <a:t>interessante</a:t>
            </a:r>
            <a:r>
              <a:rPr lang="en-GB" dirty="0"/>
              <a:t> é o facto de, </a:t>
            </a:r>
            <a:r>
              <a:rPr lang="en-GB" dirty="0" err="1"/>
              <a:t>apesar</a:t>
            </a:r>
            <a:r>
              <a:rPr lang="en-GB" dirty="0"/>
              <a:t> do </a:t>
            </a:r>
            <a:r>
              <a:rPr lang="en-GB" dirty="0" err="1"/>
              <a:t>modelo</a:t>
            </a:r>
            <a:r>
              <a:rPr lang="en-GB" dirty="0"/>
              <a:t> ResNet-34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camadas</a:t>
            </a:r>
            <a:r>
              <a:rPr lang="en-GB" dirty="0"/>
              <a:t>, </a:t>
            </a:r>
            <a:r>
              <a:rPr lang="en-GB" dirty="0" err="1"/>
              <a:t>obteve</a:t>
            </a:r>
            <a:r>
              <a:rPr lang="en-GB" dirty="0"/>
              <a:t> sempre </a:t>
            </a:r>
            <a:r>
              <a:rPr lang="en-GB" dirty="0" err="1"/>
              <a:t>resultados</a:t>
            </a:r>
            <a:r>
              <a:rPr lang="en-GB" dirty="0"/>
              <a:t> </a:t>
            </a:r>
            <a:r>
              <a:rPr lang="en-GB" dirty="0" err="1"/>
              <a:t>piores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melhor</a:t>
            </a:r>
            <a:r>
              <a:rPr lang="en-GB" dirty="0"/>
              <a:t> das </a:t>
            </a:r>
            <a:r>
              <a:rPr lang="en-GB" dirty="0" err="1"/>
              <a:t>hipoteses</a:t>
            </a:r>
            <a:r>
              <a:rPr lang="en-GB" dirty="0"/>
              <a:t> </a:t>
            </a:r>
            <a:r>
              <a:rPr lang="en-GB" dirty="0" err="1"/>
              <a:t>iguais</a:t>
            </a:r>
            <a:r>
              <a:rPr lang="en-GB" dirty="0"/>
              <a:t> à ResNet-18. </a:t>
            </a:r>
            <a:r>
              <a:rPr lang="en-GB" dirty="0" err="1"/>
              <a:t>Mesmo</a:t>
            </a:r>
            <a:r>
              <a:rPr lang="en-GB" dirty="0"/>
              <a:t> </a:t>
            </a:r>
            <a:r>
              <a:rPr lang="en-GB" dirty="0" err="1"/>
              <a:t>analizando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dados de accuracy do </a:t>
            </a:r>
            <a:r>
              <a:rPr lang="en-GB" dirty="0" err="1"/>
              <a:t>treino</a:t>
            </a:r>
            <a:r>
              <a:rPr lang="en-GB" dirty="0"/>
              <a:t> que </a:t>
            </a:r>
            <a:r>
              <a:rPr lang="en-GB" dirty="0" err="1"/>
              <a:t>obtive</a:t>
            </a:r>
            <a:r>
              <a:rPr lang="en-GB" dirty="0"/>
              <a:t>, </a:t>
            </a:r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isto</a:t>
            </a:r>
            <a:r>
              <a:rPr lang="en-GB" dirty="0"/>
              <a:t> é </a:t>
            </a:r>
            <a:r>
              <a:rPr lang="en-GB" dirty="0" err="1"/>
              <a:t>percetível</a:t>
            </a:r>
            <a:r>
              <a:rPr lang="en-GB" dirty="0"/>
              <a:t>. </a:t>
            </a:r>
            <a:r>
              <a:rPr lang="en-GB" dirty="0" err="1"/>
              <a:t>Contudo</a:t>
            </a:r>
            <a:r>
              <a:rPr lang="en-GB" dirty="0"/>
              <a:t>, </a:t>
            </a:r>
            <a:r>
              <a:rPr lang="en-GB" dirty="0" err="1"/>
              <a:t>seriam</a:t>
            </a:r>
            <a:r>
              <a:rPr lang="en-GB" dirty="0"/>
              <a:t> </a:t>
            </a:r>
            <a:r>
              <a:rPr lang="en-GB" dirty="0" err="1"/>
              <a:t>necessários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dados do </a:t>
            </a:r>
            <a:r>
              <a:rPr lang="en-GB" dirty="0" err="1"/>
              <a:t>treino</a:t>
            </a:r>
            <a:r>
              <a:rPr lang="en-GB" dirty="0"/>
              <a:t> (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termos</a:t>
            </a:r>
            <a:r>
              <a:rPr lang="en-GB" dirty="0"/>
              <a:t> de score measures) para </a:t>
            </a:r>
            <a:r>
              <a:rPr lang="en-GB" dirty="0" err="1"/>
              <a:t>obter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conclusões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Por ultimo, </a:t>
            </a:r>
            <a:r>
              <a:rPr lang="en-GB" dirty="0" err="1"/>
              <a:t>apesar</a:t>
            </a:r>
            <a:r>
              <a:rPr lang="en-GB" dirty="0"/>
              <a:t> de </a:t>
            </a:r>
            <a:r>
              <a:rPr lang="en-GB" dirty="0" err="1"/>
              <a:t>não</a:t>
            </a:r>
            <a:r>
              <a:rPr lang="en-GB" dirty="0"/>
              <a:t> ser </a:t>
            </a:r>
            <a:r>
              <a:rPr lang="en-GB" dirty="0" err="1"/>
              <a:t>comparável</a:t>
            </a:r>
            <a:r>
              <a:rPr lang="en-GB" dirty="0"/>
              <a:t>, o facto de </a:t>
            </a:r>
            <a:r>
              <a:rPr lang="en-GB" dirty="0" err="1"/>
              <a:t>ter</a:t>
            </a:r>
            <a:r>
              <a:rPr lang="en-GB" dirty="0"/>
              <a:t>-se </a:t>
            </a:r>
            <a:r>
              <a:rPr lang="en-GB" dirty="0" err="1"/>
              <a:t>uma</a:t>
            </a:r>
            <a:r>
              <a:rPr lang="en-GB" dirty="0"/>
              <a:t> accuracy media per batch de 86.10% </a:t>
            </a:r>
            <a:r>
              <a:rPr lang="en-GB" dirty="0" err="1"/>
              <a:t>na</a:t>
            </a:r>
            <a:r>
              <a:rPr lang="en-GB" dirty="0"/>
              <a:t> epoch 6 com a ResNet-50 (</a:t>
            </a:r>
            <a:r>
              <a:rPr lang="en-GB" dirty="0" err="1"/>
              <a:t>tendo</a:t>
            </a:r>
            <a:r>
              <a:rPr lang="en-GB" dirty="0"/>
              <a:t> </a:t>
            </a:r>
            <a:r>
              <a:rPr lang="en-GB" dirty="0" err="1"/>
              <a:t>subido</a:t>
            </a:r>
            <a:r>
              <a:rPr lang="en-GB" dirty="0"/>
              <a:t> da 5a para a 6a) e a Macro F-Score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descido</a:t>
            </a:r>
            <a:r>
              <a:rPr lang="en-GB" dirty="0"/>
              <a:t> da 5a para a 6a epoch </a:t>
            </a:r>
            <a:r>
              <a:rPr lang="en-GB" dirty="0" err="1"/>
              <a:t>mostrou</a:t>
            </a:r>
            <a:r>
              <a:rPr lang="en-GB" dirty="0"/>
              <a:t> que a rede </a:t>
            </a:r>
            <a:r>
              <a:rPr lang="en-GB" dirty="0" err="1"/>
              <a:t>poderia</a:t>
            </a:r>
            <a:r>
              <a:rPr lang="en-GB" dirty="0"/>
              <a:t> </a:t>
            </a:r>
            <a:r>
              <a:rPr lang="en-GB" dirty="0" err="1"/>
              <a:t>estar</a:t>
            </a:r>
            <a:r>
              <a:rPr lang="en-GB" dirty="0"/>
              <a:t> a </a:t>
            </a:r>
            <a:r>
              <a:rPr lang="en-GB" dirty="0" err="1"/>
              <a:t>fazer</a:t>
            </a:r>
            <a:r>
              <a:rPr lang="en-GB" dirty="0"/>
              <a:t> overfitting </a:t>
            </a:r>
            <a:r>
              <a:rPr lang="en-GB" dirty="0" err="1"/>
              <a:t>aos</a:t>
            </a:r>
            <a:r>
              <a:rPr lang="en-GB" dirty="0"/>
              <a:t> dados de </a:t>
            </a:r>
            <a:r>
              <a:rPr lang="en-GB" dirty="0" err="1"/>
              <a:t>treino</a:t>
            </a:r>
            <a:r>
              <a:rPr lang="en-GB" dirty="0"/>
              <a:t>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2090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 </a:t>
            </a:r>
            <a:r>
              <a:rPr lang="en-GB" dirty="0" err="1"/>
              <a:t>isto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avaliar</a:t>
            </a:r>
            <a:r>
              <a:rPr lang="en-GB" dirty="0"/>
              <a:t> qual o </a:t>
            </a:r>
            <a:r>
              <a:rPr lang="en-GB" dirty="0" err="1"/>
              <a:t>impacto</a:t>
            </a:r>
            <a:r>
              <a:rPr lang="en-GB" dirty="0"/>
              <a:t> das data augmentation techniques que </a:t>
            </a:r>
            <a:r>
              <a:rPr lang="en-GB" dirty="0" err="1"/>
              <a:t>propus</a:t>
            </a:r>
            <a:r>
              <a:rPr lang="en-GB" dirty="0"/>
              <a:t> usar no </a:t>
            </a:r>
            <a:r>
              <a:rPr lang="en-GB" dirty="0" err="1"/>
              <a:t>modelo</a:t>
            </a:r>
            <a:r>
              <a:rPr lang="en-GB" dirty="0"/>
              <a:t> ResNet-50.</a:t>
            </a:r>
          </a:p>
          <a:p>
            <a:endParaRPr lang="en-GB" dirty="0"/>
          </a:p>
          <a:p>
            <a:r>
              <a:rPr lang="en-GB" dirty="0"/>
              <a:t>Se </a:t>
            </a:r>
            <a:r>
              <a:rPr lang="en-GB" dirty="0" err="1"/>
              <a:t>analisarmos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dados do </a:t>
            </a:r>
            <a:r>
              <a:rPr lang="en-GB" dirty="0" err="1"/>
              <a:t>treino</a:t>
            </a:r>
            <a:r>
              <a:rPr lang="en-GB" dirty="0"/>
              <a:t>, a accuracy </a:t>
            </a:r>
            <a:r>
              <a:rPr lang="en-GB" dirty="0" err="1"/>
              <a:t>fica</a:t>
            </a:r>
            <a:r>
              <a:rPr lang="en-GB" dirty="0"/>
              <a:t> sempre </a:t>
            </a:r>
            <a:r>
              <a:rPr lang="en-GB" dirty="0" err="1"/>
              <a:t>ligeiramente</a:t>
            </a:r>
            <a:r>
              <a:rPr lang="en-GB" dirty="0"/>
              <a:t> a </a:t>
            </a:r>
            <a:r>
              <a:rPr lang="en-GB" dirty="0" err="1"/>
              <a:t>baixo</a:t>
            </a:r>
            <a:r>
              <a:rPr lang="en-GB" dirty="0"/>
              <a:t> </a:t>
            </a:r>
            <a:r>
              <a:rPr lang="en-GB" dirty="0" err="1"/>
              <a:t>quando</a:t>
            </a:r>
            <a:r>
              <a:rPr lang="en-GB" dirty="0"/>
              <a:t> é </a:t>
            </a:r>
            <a:r>
              <a:rPr lang="en-GB" dirty="0" err="1"/>
              <a:t>usada</a:t>
            </a:r>
            <a:r>
              <a:rPr lang="en-GB" dirty="0"/>
              <a:t> data augmentation. No </a:t>
            </a:r>
            <a:r>
              <a:rPr lang="en-GB" dirty="0" err="1"/>
              <a:t>entanto</a:t>
            </a:r>
            <a:r>
              <a:rPr lang="en-GB" dirty="0"/>
              <a:t>, </a:t>
            </a:r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analisamos</a:t>
            </a:r>
            <a:r>
              <a:rPr lang="en-GB" dirty="0"/>
              <a:t> a macro f-score no teste, </a:t>
            </a:r>
            <a:r>
              <a:rPr lang="en-GB" dirty="0" err="1"/>
              <a:t>somente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primeira</a:t>
            </a:r>
            <a:r>
              <a:rPr lang="en-GB" dirty="0"/>
              <a:t> epoch é que a ResNet50 </a:t>
            </a:r>
            <a:r>
              <a:rPr lang="en-GB" dirty="0" err="1"/>
              <a:t>sem</a:t>
            </a:r>
            <a:r>
              <a:rPr lang="en-GB" dirty="0"/>
              <a:t> data augmentation </a:t>
            </a:r>
            <a:r>
              <a:rPr lang="en-GB" dirty="0" err="1"/>
              <a:t>obtem</a:t>
            </a:r>
            <a:r>
              <a:rPr lang="en-GB" dirty="0"/>
              <a:t> </a:t>
            </a:r>
            <a:r>
              <a:rPr lang="en-GB" dirty="0" err="1"/>
              <a:t>melhores</a:t>
            </a:r>
            <a:r>
              <a:rPr lang="en-GB" dirty="0"/>
              <a:t> </a:t>
            </a:r>
            <a:r>
              <a:rPr lang="en-GB" dirty="0" err="1"/>
              <a:t>resultados</a:t>
            </a:r>
            <a:r>
              <a:rPr lang="en-GB" dirty="0"/>
              <a:t> (10.87% vs 8.33%).</a:t>
            </a:r>
          </a:p>
          <a:p>
            <a:endParaRPr lang="en-GB" dirty="0"/>
          </a:p>
          <a:p>
            <a:r>
              <a:rPr lang="en-GB" dirty="0"/>
              <a:t>Para </a:t>
            </a:r>
            <a:r>
              <a:rPr lang="en-GB" dirty="0" err="1"/>
              <a:t>além</a:t>
            </a:r>
            <a:r>
              <a:rPr lang="en-GB" dirty="0"/>
              <a:t> </a:t>
            </a:r>
            <a:r>
              <a:rPr lang="en-GB" dirty="0" err="1"/>
              <a:t>disso</a:t>
            </a:r>
            <a:r>
              <a:rPr lang="en-GB" dirty="0"/>
              <a:t>, é claro a </a:t>
            </a:r>
            <a:r>
              <a:rPr lang="en-GB" dirty="0" err="1"/>
              <a:t>vantagem</a:t>
            </a:r>
            <a:r>
              <a:rPr lang="en-GB" dirty="0"/>
              <a:t> de se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usado</a:t>
            </a:r>
            <a:r>
              <a:rPr lang="en-GB" dirty="0"/>
              <a:t> data augmentation. O </a:t>
            </a:r>
            <a:r>
              <a:rPr lang="en-GB" dirty="0" err="1"/>
              <a:t>melhor</a:t>
            </a:r>
            <a:r>
              <a:rPr lang="en-GB" dirty="0"/>
              <a:t> </a:t>
            </a:r>
            <a:r>
              <a:rPr lang="en-GB" dirty="0" err="1"/>
              <a:t>resultado</a:t>
            </a:r>
            <a:r>
              <a:rPr lang="en-GB" dirty="0"/>
              <a:t> </a:t>
            </a:r>
            <a:r>
              <a:rPr lang="en-GB" dirty="0" err="1"/>
              <a:t>obtido</a:t>
            </a:r>
            <a:r>
              <a:rPr lang="en-GB" dirty="0"/>
              <a:t> com data augmentation </a:t>
            </a:r>
            <a:r>
              <a:rPr lang="en-GB" dirty="0" err="1"/>
              <a:t>foi</a:t>
            </a:r>
            <a:r>
              <a:rPr lang="en-GB" dirty="0"/>
              <a:t> 49.85% versus 36.04% </a:t>
            </a:r>
            <a:r>
              <a:rPr lang="en-GB" dirty="0" err="1"/>
              <a:t>sem</a:t>
            </a:r>
            <a:r>
              <a:rPr lang="en-GB" dirty="0"/>
              <a:t> usar data augmentation,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seja</a:t>
            </a:r>
            <a:r>
              <a:rPr lang="en-GB" dirty="0"/>
              <a:t>, um </a:t>
            </a:r>
            <a:r>
              <a:rPr lang="en-GB" dirty="0" err="1"/>
              <a:t>aumento</a:t>
            </a:r>
            <a:r>
              <a:rPr lang="en-GB" dirty="0"/>
              <a:t> de </a:t>
            </a:r>
            <a:r>
              <a:rPr lang="en-GB" dirty="0" err="1"/>
              <a:t>quase</a:t>
            </a:r>
            <a:r>
              <a:rPr lang="en-GB" dirty="0"/>
              <a:t> 15%.</a:t>
            </a:r>
          </a:p>
          <a:p>
            <a:endParaRPr lang="en-GB" dirty="0"/>
          </a:p>
          <a:p>
            <a:r>
              <a:rPr lang="en-GB" dirty="0"/>
              <a:t>Nota que a data augmentation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implementada</a:t>
            </a:r>
            <a:r>
              <a:rPr lang="en-GB" dirty="0"/>
              <a:t> online (</a:t>
            </a:r>
            <a:r>
              <a:rPr lang="en-GB" dirty="0" err="1"/>
              <a:t>durante</a:t>
            </a:r>
            <a:r>
              <a:rPr lang="en-GB" dirty="0"/>
              <a:t> o </a:t>
            </a:r>
            <a:r>
              <a:rPr lang="en-GB" dirty="0" err="1"/>
              <a:t>treino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epoch) por </a:t>
            </a:r>
            <a:r>
              <a:rPr lang="en-GB" dirty="0" err="1"/>
              <a:t>isso</a:t>
            </a:r>
            <a:r>
              <a:rPr lang="en-GB" dirty="0"/>
              <a:t> </a:t>
            </a:r>
            <a:r>
              <a:rPr lang="en-GB" dirty="0" err="1"/>
              <a:t>serem</a:t>
            </a:r>
            <a:r>
              <a:rPr lang="en-GB" dirty="0"/>
              <a:t> </a:t>
            </a:r>
            <a:r>
              <a:rPr lang="en-GB" dirty="0" err="1"/>
              <a:t>necessárias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epochs. Claro que </a:t>
            </a:r>
            <a:r>
              <a:rPr lang="en-GB" dirty="0" err="1"/>
              <a:t>seria</a:t>
            </a:r>
            <a:r>
              <a:rPr lang="en-GB" dirty="0"/>
              <a:t> </a:t>
            </a:r>
            <a:r>
              <a:rPr lang="en-GB" dirty="0" err="1"/>
              <a:t>vantajoso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acesso</a:t>
            </a:r>
            <a:r>
              <a:rPr lang="en-GB" dirty="0"/>
              <a:t> a </a:t>
            </a:r>
            <a:r>
              <a:rPr lang="en-GB" dirty="0" err="1"/>
              <a:t>outras</a:t>
            </a:r>
            <a:r>
              <a:rPr lang="en-GB" dirty="0"/>
              <a:t> </a:t>
            </a:r>
            <a:r>
              <a:rPr lang="en-GB" dirty="0" err="1"/>
              <a:t>medidas</a:t>
            </a:r>
            <a:r>
              <a:rPr lang="en-GB" dirty="0"/>
              <a:t> por </a:t>
            </a:r>
            <a:r>
              <a:rPr lang="en-GB" dirty="0" err="1"/>
              <a:t>classe</a:t>
            </a:r>
            <a:r>
              <a:rPr lang="en-GB" dirty="0"/>
              <a:t> tanto no </a:t>
            </a:r>
            <a:r>
              <a:rPr lang="en-GB" dirty="0" err="1"/>
              <a:t>treino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no teste, para se </a:t>
            </a:r>
            <a:r>
              <a:rPr lang="en-GB" dirty="0" err="1"/>
              <a:t>perceber</a:t>
            </a:r>
            <a:r>
              <a:rPr lang="en-GB" dirty="0"/>
              <a:t> se a rede </a:t>
            </a:r>
            <a:r>
              <a:rPr lang="en-GB" dirty="0" err="1"/>
              <a:t>está</a:t>
            </a:r>
            <a:r>
              <a:rPr lang="en-GB" dirty="0"/>
              <a:t> a </a:t>
            </a:r>
            <a:r>
              <a:rPr lang="en-GB" dirty="0" err="1"/>
              <a:t>conseguir</a:t>
            </a:r>
            <a:r>
              <a:rPr lang="en-GB" dirty="0"/>
              <a:t> </a:t>
            </a:r>
            <a:r>
              <a:rPr lang="en-GB" dirty="0" err="1"/>
              <a:t>classificar</a:t>
            </a:r>
            <a:r>
              <a:rPr lang="en-GB" dirty="0"/>
              <a:t> </a:t>
            </a:r>
            <a:r>
              <a:rPr lang="en-GB" dirty="0" err="1"/>
              <a:t>bem</a:t>
            </a:r>
            <a:r>
              <a:rPr lang="en-GB" dirty="0"/>
              <a:t> </a:t>
            </a:r>
            <a:r>
              <a:rPr lang="en-GB" dirty="0" err="1"/>
              <a:t>umas</a:t>
            </a:r>
            <a:r>
              <a:rPr lang="en-GB" dirty="0"/>
              <a:t> classes e </a:t>
            </a:r>
            <a:r>
              <a:rPr lang="en-GB" dirty="0" err="1"/>
              <a:t>outras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286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Sumarizando</a:t>
            </a:r>
            <a:r>
              <a:rPr lang="en-GB" dirty="0"/>
              <a:t>, redes com </a:t>
            </a:r>
            <a:r>
              <a:rPr lang="en-GB" dirty="0" err="1"/>
              <a:t>maior</a:t>
            </a:r>
            <a:r>
              <a:rPr lang="en-GB" dirty="0"/>
              <a:t> </a:t>
            </a:r>
            <a:r>
              <a:rPr lang="en-GB" dirty="0" err="1"/>
              <a:t>número</a:t>
            </a:r>
            <a:r>
              <a:rPr lang="en-GB" dirty="0"/>
              <a:t> de </a:t>
            </a:r>
            <a:r>
              <a:rPr lang="en-GB" dirty="0" err="1"/>
              <a:t>camadas</a:t>
            </a:r>
            <a:r>
              <a:rPr lang="en-GB" dirty="0"/>
              <a:t> </a:t>
            </a:r>
            <a:r>
              <a:rPr lang="en-GB" dirty="0" err="1"/>
              <a:t>parecem</a:t>
            </a:r>
            <a:r>
              <a:rPr lang="en-GB" dirty="0"/>
              <a:t> </a:t>
            </a:r>
            <a:r>
              <a:rPr lang="en-GB" dirty="0" err="1"/>
              <a:t>melhorar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resultados</a:t>
            </a:r>
            <a:r>
              <a:rPr lang="en-GB" dirty="0"/>
              <a:t> de </a:t>
            </a:r>
            <a:r>
              <a:rPr lang="en-GB" dirty="0" err="1"/>
              <a:t>classificação</a:t>
            </a:r>
            <a:r>
              <a:rPr lang="en-GB" dirty="0"/>
              <a:t> no dataset Herbarium 2021 e as </a:t>
            </a:r>
            <a:r>
              <a:rPr lang="en-GB" dirty="0" err="1"/>
              <a:t>técnicas</a:t>
            </a:r>
            <a:r>
              <a:rPr lang="en-GB" dirty="0"/>
              <a:t> de data augmentation </a:t>
            </a:r>
            <a:r>
              <a:rPr lang="en-GB" dirty="0" err="1"/>
              <a:t>implementadas</a:t>
            </a:r>
            <a:r>
              <a:rPr lang="en-GB" dirty="0"/>
              <a:t> (</a:t>
            </a:r>
            <a:r>
              <a:rPr lang="en-GB" dirty="0" err="1"/>
              <a:t>nomeadamente</a:t>
            </a:r>
            <a:r>
              <a:rPr lang="en-GB" dirty="0"/>
              <a:t> as </a:t>
            </a:r>
            <a:r>
              <a:rPr lang="en-GB" dirty="0" err="1"/>
              <a:t>transformações</a:t>
            </a:r>
            <a:r>
              <a:rPr lang="en-GB" dirty="0"/>
              <a:t> </a:t>
            </a:r>
            <a:r>
              <a:rPr lang="en-GB" dirty="0" err="1"/>
              <a:t>geométricas</a:t>
            </a:r>
            <a:r>
              <a:rPr lang="en-GB" dirty="0"/>
              <a:t> de rotation e flip) </a:t>
            </a:r>
            <a:r>
              <a:rPr lang="en-GB" dirty="0" err="1"/>
              <a:t>levaram</a:t>
            </a:r>
            <a:r>
              <a:rPr lang="en-GB" dirty="0"/>
              <a:t> a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melhoria</a:t>
            </a:r>
            <a:r>
              <a:rPr lang="en-GB" dirty="0"/>
              <a:t> dos </a:t>
            </a:r>
            <a:r>
              <a:rPr lang="en-GB" dirty="0" err="1"/>
              <a:t>resultados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fase</a:t>
            </a:r>
            <a:r>
              <a:rPr lang="en-GB" dirty="0"/>
              <a:t> de teste: 49.85% vs 36.04%, </a:t>
            </a:r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avaliados</a:t>
            </a:r>
            <a:r>
              <a:rPr lang="en-GB" dirty="0"/>
              <a:t> 30% dos dados de teste.</a:t>
            </a:r>
          </a:p>
          <a:p>
            <a:endParaRPr lang="en-GB" dirty="0"/>
          </a:p>
          <a:p>
            <a:r>
              <a:rPr lang="en-GB" dirty="0"/>
              <a:t>Com </a:t>
            </a:r>
            <a:r>
              <a:rPr lang="en-GB" dirty="0" err="1"/>
              <a:t>estes</a:t>
            </a:r>
            <a:r>
              <a:rPr lang="en-GB" dirty="0"/>
              <a:t> </a:t>
            </a:r>
            <a:r>
              <a:rPr lang="en-GB" dirty="0" err="1"/>
              <a:t>resultados</a:t>
            </a:r>
            <a:r>
              <a:rPr lang="en-GB" dirty="0"/>
              <a:t>,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obtido</a:t>
            </a:r>
            <a:r>
              <a:rPr lang="en-GB" dirty="0"/>
              <a:t> um 13º </a:t>
            </a:r>
            <a:r>
              <a:rPr lang="en-GB" dirty="0" err="1"/>
              <a:t>lugar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competição</a:t>
            </a:r>
            <a:r>
              <a:rPr lang="en-GB" dirty="0"/>
              <a:t> no Kaggle, </a:t>
            </a:r>
            <a:r>
              <a:rPr lang="en-GB" dirty="0" err="1"/>
              <a:t>em</a:t>
            </a:r>
            <a:r>
              <a:rPr lang="en-GB" dirty="0"/>
              <a:t> que </a:t>
            </a:r>
            <a:r>
              <a:rPr lang="en-GB" dirty="0" err="1"/>
              <a:t>tive</a:t>
            </a:r>
            <a:r>
              <a:rPr lang="en-GB" dirty="0"/>
              <a:t> 49.851% macro F-score com 30% dos dados e 44.841% com </a:t>
            </a:r>
            <a:r>
              <a:rPr lang="en-GB" dirty="0" err="1"/>
              <a:t>os</a:t>
            </a:r>
            <a:r>
              <a:rPr lang="en-GB" dirty="0"/>
              <a:t> outros 70% dos dados.</a:t>
            </a:r>
          </a:p>
          <a:p>
            <a:endParaRPr lang="en-GB" dirty="0"/>
          </a:p>
          <a:p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termos</a:t>
            </a:r>
            <a:r>
              <a:rPr lang="en-GB" dirty="0"/>
              <a:t> de </a:t>
            </a:r>
            <a:r>
              <a:rPr lang="en-GB" dirty="0" err="1"/>
              <a:t>trabalho</a:t>
            </a:r>
            <a:r>
              <a:rPr lang="en-GB" dirty="0"/>
              <a:t> </a:t>
            </a:r>
            <a:r>
              <a:rPr lang="en-GB" dirty="0" err="1"/>
              <a:t>futuro</a:t>
            </a:r>
            <a:r>
              <a:rPr lang="en-GB" dirty="0"/>
              <a:t>, </a:t>
            </a:r>
            <a:r>
              <a:rPr lang="en-GB" dirty="0" err="1"/>
              <a:t>poderia</a:t>
            </a:r>
            <a:r>
              <a:rPr lang="en-GB" dirty="0"/>
              <a:t> ser </a:t>
            </a:r>
            <a:r>
              <a:rPr lang="en-GB" dirty="0" err="1"/>
              <a:t>usados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com </a:t>
            </a:r>
            <a:r>
              <a:rPr lang="en-GB" dirty="0" err="1"/>
              <a:t>maiores</a:t>
            </a:r>
            <a:r>
              <a:rPr lang="en-GB" dirty="0"/>
              <a:t> </a:t>
            </a:r>
            <a:r>
              <a:rPr lang="en-GB" dirty="0" err="1"/>
              <a:t>números</a:t>
            </a:r>
            <a:r>
              <a:rPr lang="en-GB" dirty="0"/>
              <a:t> de </a:t>
            </a:r>
            <a:r>
              <a:rPr lang="en-GB" dirty="0" err="1"/>
              <a:t>camadas</a:t>
            </a:r>
            <a:r>
              <a:rPr lang="en-GB" dirty="0"/>
              <a:t> (e.g. ResNet-152) </a:t>
            </a:r>
            <a:r>
              <a:rPr lang="en-GB" dirty="0" err="1"/>
              <a:t>ou</a:t>
            </a:r>
            <a:r>
              <a:rPr lang="en-GB" dirty="0"/>
              <a:t> usar </a:t>
            </a: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baseados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arquitetura</a:t>
            </a:r>
            <a:r>
              <a:rPr lang="en-GB" dirty="0"/>
              <a:t> </a:t>
            </a:r>
            <a:r>
              <a:rPr lang="en-GB" dirty="0" err="1"/>
              <a:t>EfficientNet</a:t>
            </a:r>
            <a:r>
              <a:rPr lang="en-GB" dirty="0"/>
              <a:t> (visto que </a:t>
            </a:r>
            <a:r>
              <a:rPr lang="en-GB" dirty="0" err="1"/>
              <a:t>uma</a:t>
            </a:r>
            <a:r>
              <a:rPr lang="en-GB" dirty="0"/>
              <a:t> rede </a:t>
            </a:r>
            <a:r>
              <a:rPr lang="en-GB" dirty="0" err="1"/>
              <a:t>baseada</a:t>
            </a:r>
            <a:r>
              <a:rPr lang="en-GB" dirty="0"/>
              <a:t> </a:t>
            </a:r>
            <a:r>
              <a:rPr lang="en-GB" dirty="0" err="1"/>
              <a:t>nesta</a:t>
            </a:r>
            <a:r>
              <a:rPr lang="en-GB" dirty="0"/>
              <a:t> </a:t>
            </a:r>
            <a:r>
              <a:rPr lang="en-GB" dirty="0" err="1"/>
              <a:t>arquitetura</a:t>
            </a:r>
            <a:r>
              <a:rPr lang="en-GB" dirty="0"/>
              <a:t> </a:t>
            </a:r>
            <a:r>
              <a:rPr lang="en-GB" dirty="0" err="1"/>
              <a:t>está</a:t>
            </a:r>
            <a:r>
              <a:rPr lang="en-GB" dirty="0"/>
              <a:t> no ranking nº 1 no ImageNet).</a:t>
            </a:r>
          </a:p>
          <a:p>
            <a:endParaRPr lang="en-GB" dirty="0"/>
          </a:p>
          <a:p>
            <a:r>
              <a:rPr lang="en-GB" dirty="0"/>
              <a:t>Para </a:t>
            </a:r>
            <a:r>
              <a:rPr lang="en-GB" dirty="0" err="1"/>
              <a:t>além</a:t>
            </a:r>
            <a:r>
              <a:rPr lang="en-GB" dirty="0"/>
              <a:t> </a:t>
            </a:r>
            <a:r>
              <a:rPr lang="en-GB" dirty="0" err="1"/>
              <a:t>disso</a:t>
            </a:r>
            <a:r>
              <a:rPr lang="en-GB" dirty="0"/>
              <a:t>, a </a:t>
            </a:r>
            <a:r>
              <a:rPr lang="en-GB" dirty="0" err="1"/>
              <a:t>informação</a:t>
            </a:r>
            <a:r>
              <a:rPr lang="en-GB" dirty="0"/>
              <a:t> de </a:t>
            </a:r>
            <a:r>
              <a:rPr lang="en-GB" dirty="0" err="1"/>
              <a:t>supercategoria</a:t>
            </a:r>
            <a:r>
              <a:rPr lang="en-GB" dirty="0"/>
              <a:t> </a:t>
            </a:r>
            <a:r>
              <a:rPr lang="en-GB" dirty="0" err="1"/>
              <a:t>poderia</a:t>
            </a:r>
            <a:r>
              <a:rPr lang="en-GB" dirty="0"/>
              <a:t> ser </a:t>
            </a:r>
            <a:r>
              <a:rPr lang="en-GB" dirty="0" err="1"/>
              <a:t>usada</a:t>
            </a:r>
            <a:r>
              <a:rPr lang="en-GB" dirty="0"/>
              <a:t> com redes </a:t>
            </a:r>
            <a:r>
              <a:rPr lang="en-GB" dirty="0" err="1"/>
              <a:t>hierárquicas</a:t>
            </a:r>
            <a:r>
              <a:rPr lang="en-GB" dirty="0"/>
              <a:t>, e </a:t>
            </a:r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optimizar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parâmetros</a:t>
            </a:r>
            <a:r>
              <a:rPr lang="en-GB" dirty="0"/>
              <a:t> </a:t>
            </a:r>
            <a:r>
              <a:rPr lang="en-GB" dirty="0" err="1"/>
              <a:t>usados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data augmentation e no </a:t>
            </a:r>
            <a:r>
              <a:rPr lang="en-GB" dirty="0" err="1"/>
              <a:t>algoritmo</a:t>
            </a:r>
            <a:r>
              <a:rPr lang="en-GB" dirty="0"/>
              <a:t> de </a:t>
            </a:r>
            <a:r>
              <a:rPr lang="en-GB" dirty="0" err="1"/>
              <a:t>otimização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Por ultimo, </a:t>
            </a:r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seria</a:t>
            </a:r>
            <a:r>
              <a:rPr lang="en-GB" dirty="0"/>
              <a:t> </a:t>
            </a:r>
            <a:r>
              <a:rPr lang="en-GB" dirty="0" err="1"/>
              <a:t>critíco</a:t>
            </a:r>
            <a:r>
              <a:rPr lang="en-GB" dirty="0"/>
              <a:t> </a:t>
            </a:r>
            <a:r>
              <a:rPr lang="en-GB" dirty="0" err="1"/>
              <a:t>calcular</a:t>
            </a:r>
            <a:r>
              <a:rPr lang="en-GB" dirty="0"/>
              <a:t> outros scores </a:t>
            </a:r>
            <a:r>
              <a:rPr lang="en-GB" dirty="0" err="1"/>
              <a:t>sem</a:t>
            </a:r>
            <a:r>
              <a:rPr lang="en-GB" dirty="0"/>
              <a:t> ser a accuracy da rede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fase</a:t>
            </a:r>
            <a:r>
              <a:rPr lang="en-GB" dirty="0"/>
              <a:t> de </a:t>
            </a:r>
            <a:r>
              <a:rPr lang="en-GB" dirty="0" err="1"/>
              <a:t>treino</a:t>
            </a:r>
            <a:r>
              <a:rPr lang="en-GB" dirty="0"/>
              <a:t>,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p.e.</a:t>
            </a:r>
            <a:r>
              <a:rPr lang="en-GB" dirty="0"/>
              <a:t>, </a:t>
            </a:r>
            <a:r>
              <a:rPr lang="en-GB" dirty="0" err="1"/>
              <a:t>averagege</a:t>
            </a:r>
            <a:r>
              <a:rPr lang="en-GB" dirty="0"/>
              <a:t> Macro F-Score, precision </a:t>
            </a:r>
            <a:r>
              <a:rPr lang="en-GB" dirty="0" err="1"/>
              <a:t>ou</a:t>
            </a:r>
            <a:r>
              <a:rPr lang="en-GB" dirty="0"/>
              <a:t> recall.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2456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err="1"/>
              <a:t>Melhor</a:t>
            </a:r>
            <a:r>
              <a:rPr lang="en-GB" noProof="0" dirty="0"/>
              <a:t> </a:t>
            </a:r>
            <a:r>
              <a:rPr lang="en-GB" noProof="0" dirty="0" err="1"/>
              <a:t>classificação</a:t>
            </a:r>
            <a:r>
              <a:rPr lang="en-GB" noProof="0" dirty="0"/>
              <a:t>/</a:t>
            </a:r>
            <a:r>
              <a:rPr lang="en-GB" noProof="0" dirty="0" err="1"/>
              <a:t>resultados</a:t>
            </a:r>
            <a:r>
              <a:rPr lang="en-GB" noProof="0" dirty="0"/>
              <a:t> 75.697% com 70% dos dados e 79.466% com 30% dos dados, a </a:t>
            </a:r>
            <a:r>
              <a:rPr lang="en-GB" noProof="0" dirty="0" err="1"/>
              <a:t>mesma</a:t>
            </a:r>
            <a:r>
              <a:rPr lang="en-GB" noProof="0" dirty="0"/>
              <a:t> </a:t>
            </a:r>
            <a:r>
              <a:rPr lang="en-GB" noProof="0" dirty="0" err="1"/>
              <a:t>abordagem</a:t>
            </a:r>
            <a:r>
              <a:rPr lang="en-GB" noProof="0"/>
              <a:t>.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1542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349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Existem</a:t>
            </a:r>
            <a:r>
              <a:rPr lang="en-GB" dirty="0"/>
              <a:t> </a:t>
            </a:r>
            <a:r>
              <a:rPr lang="en-GB" dirty="0" err="1"/>
              <a:t>aproximadamente</a:t>
            </a:r>
            <a:r>
              <a:rPr lang="en-GB" dirty="0"/>
              <a:t> 3000 </a:t>
            </a:r>
            <a:r>
              <a:rPr lang="en-GB" dirty="0" err="1"/>
              <a:t>herbários</a:t>
            </a:r>
            <a:r>
              <a:rPr lang="en-GB" dirty="0"/>
              <a:t> que </a:t>
            </a:r>
            <a:r>
              <a:rPr lang="en-GB" dirty="0" err="1"/>
              <a:t>representam</a:t>
            </a:r>
            <a:r>
              <a:rPr lang="en-GB" dirty="0"/>
              <a:t> </a:t>
            </a:r>
            <a:r>
              <a:rPr lang="en-GB" dirty="0" err="1"/>
              <a:t>repositórios</a:t>
            </a:r>
            <a:r>
              <a:rPr lang="en-GB" dirty="0"/>
              <a:t> </a:t>
            </a:r>
            <a:r>
              <a:rPr lang="en-GB" dirty="0" err="1"/>
              <a:t>massivos</a:t>
            </a:r>
            <a:r>
              <a:rPr lang="en-GB" dirty="0"/>
              <a:t> de dados </a:t>
            </a:r>
            <a:r>
              <a:rPr lang="en-GB" dirty="0" err="1"/>
              <a:t>relativos</a:t>
            </a:r>
            <a:r>
              <a:rPr lang="en-GB" dirty="0"/>
              <a:t> a </a:t>
            </a:r>
            <a:r>
              <a:rPr lang="en-GB" dirty="0" err="1"/>
              <a:t>diversidade</a:t>
            </a:r>
            <a:r>
              <a:rPr lang="en-GB" dirty="0"/>
              <a:t> de </a:t>
            </a:r>
            <a:r>
              <a:rPr lang="en-GB" dirty="0" err="1"/>
              <a:t>espécies</a:t>
            </a:r>
            <a:r>
              <a:rPr lang="en-GB" dirty="0"/>
              <a:t> de </a:t>
            </a:r>
            <a:r>
              <a:rPr lang="en-GB" dirty="0" err="1"/>
              <a:t>plantas</a:t>
            </a:r>
            <a:r>
              <a:rPr lang="en-GB" dirty="0"/>
              <a:t>. Estes dados </a:t>
            </a:r>
            <a:r>
              <a:rPr lang="en-GB" dirty="0" err="1"/>
              <a:t>contêm</a:t>
            </a:r>
            <a:r>
              <a:rPr lang="en-GB" dirty="0"/>
              <a:t> </a:t>
            </a:r>
            <a:r>
              <a:rPr lang="en-GB" dirty="0" err="1"/>
              <a:t>informação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a </a:t>
            </a:r>
            <a:r>
              <a:rPr lang="en-GB" dirty="0" err="1"/>
              <a:t>espécie</a:t>
            </a:r>
            <a:r>
              <a:rPr lang="en-GB" dirty="0"/>
              <a:t> da planta, o </a:t>
            </a:r>
            <a:r>
              <a:rPr lang="en-GB" dirty="0" err="1"/>
              <a:t>seu</a:t>
            </a:r>
            <a:r>
              <a:rPr lang="en-GB" dirty="0"/>
              <a:t> </a:t>
            </a:r>
            <a:r>
              <a:rPr lang="en-GB" dirty="0" err="1"/>
              <a:t>estado</a:t>
            </a:r>
            <a:r>
              <a:rPr lang="en-GB" dirty="0"/>
              <a:t> </a:t>
            </a:r>
            <a:r>
              <a:rPr lang="en-GB" dirty="0" err="1"/>
              <a:t>reprodutivo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também</a:t>
            </a:r>
            <a:r>
              <a:rPr lang="en-GB" dirty="0"/>
              <a:t> as </a:t>
            </a:r>
            <a:r>
              <a:rPr lang="en-GB" dirty="0" err="1"/>
              <a:t>datas</a:t>
            </a:r>
            <a:r>
              <a:rPr lang="en-GB" dirty="0"/>
              <a:t> e </a:t>
            </a:r>
            <a:r>
              <a:rPr lang="en-GB" dirty="0" err="1"/>
              <a:t>localizações</a:t>
            </a:r>
            <a:r>
              <a:rPr lang="en-GB" dirty="0"/>
              <a:t> de </a:t>
            </a:r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guardada</a:t>
            </a:r>
            <a:r>
              <a:rPr lang="en-GB" dirty="0"/>
              <a:t> a </a:t>
            </a:r>
            <a:r>
              <a:rPr lang="en-GB" dirty="0" err="1"/>
              <a:t>amostra</a:t>
            </a:r>
            <a:r>
              <a:rPr lang="en-GB" dirty="0"/>
              <a:t> da planta.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2439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Nisto</a:t>
            </a:r>
            <a:r>
              <a:rPr lang="en-GB" dirty="0"/>
              <a:t>, a </a:t>
            </a:r>
            <a:r>
              <a:rPr lang="en-GB" dirty="0" err="1"/>
              <a:t>competição</a:t>
            </a:r>
            <a:r>
              <a:rPr lang="en-GB" dirty="0"/>
              <a:t> The Herbarium 2021: Half-Earth Challenge </a:t>
            </a:r>
            <a:r>
              <a:rPr lang="en-GB" dirty="0" err="1"/>
              <a:t>foca</a:t>
            </a:r>
            <a:r>
              <a:rPr lang="en-GB" dirty="0"/>
              <a:t>-se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classificação</a:t>
            </a:r>
            <a:r>
              <a:rPr lang="en-GB" dirty="0"/>
              <a:t> de </a:t>
            </a:r>
            <a:r>
              <a:rPr lang="en-GB" dirty="0" err="1"/>
              <a:t>espécies</a:t>
            </a:r>
            <a:r>
              <a:rPr lang="en-GB" dirty="0"/>
              <a:t> de </a:t>
            </a:r>
            <a:r>
              <a:rPr lang="en-GB" dirty="0" err="1"/>
              <a:t>plantas</a:t>
            </a:r>
            <a:r>
              <a:rPr lang="en-GB" dirty="0"/>
              <a:t> </a:t>
            </a:r>
            <a:r>
              <a:rPr lang="en-GB" dirty="0" err="1"/>
              <a:t>num</a:t>
            </a:r>
            <a:r>
              <a:rPr lang="en-GB" dirty="0"/>
              <a:t> dataset com </a:t>
            </a:r>
            <a:r>
              <a:rPr lang="en-GB" dirty="0" err="1"/>
              <a:t>aproximadamente</a:t>
            </a:r>
            <a:r>
              <a:rPr lang="en-GB" dirty="0"/>
              <a:t> 65,000 imagens </a:t>
            </a:r>
            <a:r>
              <a:rPr lang="en-GB" dirty="0" err="1"/>
              <a:t>providenciado</a:t>
            </a:r>
            <a:r>
              <a:rPr lang="en-GB" dirty="0"/>
              <a:t> por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herbários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competição</a:t>
            </a:r>
            <a:r>
              <a:rPr lang="en-GB" dirty="0"/>
              <a:t> </a:t>
            </a:r>
            <a:r>
              <a:rPr lang="en-GB" dirty="0" err="1"/>
              <a:t>procura</a:t>
            </a:r>
            <a:r>
              <a:rPr lang="en-GB" dirty="0"/>
              <a:t> </a:t>
            </a:r>
            <a:r>
              <a:rPr lang="en-GB" dirty="0" err="1"/>
              <a:t>abordagens</a:t>
            </a:r>
            <a:r>
              <a:rPr lang="en-GB" dirty="0"/>
              <a:t> que </a:t>
            </a:r>
            <a:r>
              <a:rPr lang="en-GB" dirty="0" err="1"/>
              <a:t>usem</a:t>
            </a:r>
            <a:r>
              <a:rPr lang="en-GB" dirty="0"/>
              <a:t> </a:t>
            </a:r>
            <a:r>
              <a:rPr lang="en-GB" dirty="0" err="1"/>
              <a:t>p.e.</a:t>
            </a:r>
            <a:r>
              <a:rPr lang="en-GB" dirty="0"/>
              <a:t> DCNNs (que </a:t>
            </a:r>
            <a:r>
              <a:rPr lang="en-GB" dirty="0" err="1"/>
              <a:t>são</a:t>
            </a:r>
            <a:r>
              <a:rPr lang="en-GB" dirty="0"/>
              <a:t> o state of the art para </a:t>
            </a:r>
            <a:r>
              <a:rPr lang="en-GB" dirty="0" err="1"/>
              <a:t>classificação</a:t>
            </a:r>
            <a:r>
              <a:rPr lang="en-GB" dirty="0"/>
              <a:t> de imagens) para </a:t>
            </a:r>
            <a:r>
              <a:rPr lang="en-GB" dirty="0" err="1"/>
              <a:t>classificação</a:t>
            </a:r>
            <a:r>
              <a:rPr lang="en-GB" dirty="0"/>
              <a:t> de imagens para que </a:t>
            </a:r>
            <a:r>
              <a:rPr lang="en-GB" dirty="0" err="1"/>
              <a:t>possa</a:t>
            </a:r>
            <a:r>
              <a:rPr lang="en-GB" dirty="0"/>
              <a:t> ser </a:t>
            </a:r>
            <a:r>
              <a:rPr lang="en-GB" dirty="0" err="1"/>
              <a:t>usada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coleções</a:t>
            </a:r>
            <a:r>
              <a:rPr lang="en-GB" dirty="0"/>
              <a:t> de </a:t>
            </a:r>
            <a:r>
              <a:rPr lang="en-GB" dirty="0" err="1"/>
              <a:t>espécies</a:t>
            </a:r>
            <a:r>
              <a:rPr lang="en-GB" dirty="0"/>
              <a:t> de </a:t>
            </a:r>
            <a:r>
              <a:rPr lang="en-GB" dirty="0" err="1"/>
              <a:t>plantas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classificadas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309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 </a:t>
            </a:r>
            <a:r>
              <a:rPr lang="en-GB" dirty="0" err="1"/>
              <a:t>isto</a:t>
            </a:r>
            <a:r>
              <a:rPr lang="en-GB" dirty="0"/>
              <a:t>, o principal </a:t>
            </a:r>
            <a:r>
              <a:rPr lang="en-GB" dirty="0" err="1"/>
              <a:t>objetivo</a:t>
            </a:r>
            <a:r>
              <a:rPr lang="en-GB" dirty="0"/>
              <a:t> é a </a:t>
            </a:r>
            <a:r>
              <a:rPr lang="en-GB" dirty="0" err="1"/>
              <a:t>classificação</a:t>
            </a:r>
            <a:r>
              <a:rPr lang="en-GB" dirty="0"/>
              <a:t> de </a:t>
            </a:r>
            <a:r>
              <a:rPr lang="en-GB" dirty="0" err="1"/>
              <a:t>espécies</a:t>
            </a:r>
            <a:r>
              <a:rPr lang="en-GB" dirty="0"/>
              <a:t> de </a:t>
            </a:r>
            <a:r>
              <a:rPr lang="en-GB" dirty="0" err="1"/>
              <a:t>plantas</a:t>
            </a:r>
            <a:r>
              <a:rPr lang="en-GB" dirty="0"/>
              <a:t> do dataset Herbarium 2021, que é </a:t>
            </a:r>
            <a:r>
              <a:rPr lang="en-GB" dirty="0" err="1"/>
              <a:t>fornecido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competição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Para </a:t>
            </a:r>
            <a:r>
              <a:rPr lang="en-GB" dirty="0" err="1"/>
              <a:t>além</a:t>
            </a:r>
            <a:r>
              <a:rPr lang="en-GB" dirty="0"/>
              <a:t> </a:t>
            </a:r>
            <a:r>
              <a:rPr lang="en-GB" dirty="0" err="1"/>
              <a:t>deste</a:t>
            </a:r>
            <a:r>
              <a:rPr lang="en-GB" dirty="0"/>
              <a:t> </a:t>
            </a:r>
            <a:r>
              <a:rPr lang="en-GB" dirty="0" err="1"/>
              <a:t>objetivo</a:t>
            </a:r>
            <a:r>
              <a:rPr lang="en-GB" dirty="0"/>
              <a:t>, </a:t>
            </a:r>
            <a:r>
              <a:rPr lang="en-GB" dirty="0" err="1"/>
              <a:t>defini</a:t>
            </a:r>
            <a:r>
              <a:rPr lang="en-GB" dirty="0"/>
              <a:t> </a:t>
            </a:r>
            <a:r>
              <a:rPr lang="en-GB" dirty="0" err="1"/>
              <a:t>também</a:t>
            </a:r>
            <a:r>
              <a:rPr lang="en-GB" dirty="0"/>
              <a:t> </a:t>
            </a:r>
            <a:r>
              <a:rPr lang="en-GB" dirty="0" err="1"/>
              <a:t>avaliar</a:t>
            </a:r>
            <a:r>
              <a:rPr lang="en-GB" dirty="0"/>
              <a:t> o </a:t>
            </a:r>
            <a:r>
              <a:rPr lang="en-GB" dirty="0" err="1"/>
              <a:t>impacto</a:t>
            </a:r>
            <a:r>
              <a:rPr lang="en-GB" dirty="0"/>
              <a:t> de data augmentation no </a:t>
            </a:r>
            <a:r>
              <a:rPr lang="en-GB" dirty="0" err="1"/>
              <a:t>âmbito</a:t>
            </a:r>
            <a:r>
              <a:rPr lang="en-GB" dirty="0"/>
              <a:t> da </a:t>
            </a:r>
            <a:r>
              <a:rPr lang="en-GB" dirty="0" err="1"/>
              <a:t>competição</a:t>
            </a:r>
            <a:r>
              <a:rPr lang="en-GB" dirty="0"/>
              <a:t> Herbarium 2021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283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 dataset Herbarium 2021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constituído</a:t>
            </a:r>
            <a:r>
              <a:rPr lang="en-GB" dirty="0"/>
              <a:t> por </a:t>
            </a:r>
            <a:r>
              <a:rPr lang="en-GB" dirty="0" err="1"/>
              <a:t>vários</a:t>
            </a:r>
            <a:r>
              <a:rPr lang="en-GB" dirty="0"/>
              <a:t> </a:t>
            </a:r>
            <a:r>
              <a:rPr lang="en-GB" dirty="0" err="1"/>
              <a:t>herbários</a:t>
            </a:r>
            <a:r>
              <a:rPr lang="en-GB" dirty="0"/>
              <a:t>, entre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quais</a:t>
            </a:r>
            <a:r>
              <a:rPr lang="en-GB" dirty="0"/>
              <a:t> the New York Botanical Garden, </a:t>
            </a:r>
            <a:r>
              <a:rPr lang="en-GB" dirty="0" err="1"/>
              <a:t>Queesland</a:t>
            </a:r>
            <a:r>
              <a:rPr lang="en-GB" dirty="0"/>
              <a:t> Herbarium, e Auckland War Memorial Museum.</a:t>
            </a:r>
          </a:p>
          <a:p>
            <a:endParaRPr lang="en-GB" dirty="0"/>
          </a:p>
          <a:p>
            <a:r>
              <a:rPr lang="pt-PT" dirty="0"/>
              <a:t>O formato de anotações é o COCO e que incluí informação não só quanto à espécie da planta mas também da sua região e </a:t>
            </a:r>
            <a:r>
              <a:rPr lang="pt-PT" dirty="0" err="1"/>
              <a:t>super</a:t>
            </a:r>
            <a:r>
              <a:rPr lang="pt-PT" dirty="0"/>
              <a:t> categoria.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Incluí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de 2.5 </a:t>
            </a:r>
            <a:r>
              <a:rPr lang="en-GB" dirty="0" err="1"/>
              <a:t>milhões</a:t>
            </a:r>
            <a:r>
              <a:rPr lang="en-GB" dirty="0"/>
              <a:t> de images de </a:t>
            </a:r>
            <a:r>
              <a:rPr lang="en-GB" dirty="0" err="1"/>
              <a:t>espécies</a:t>
            </a:r>
            <a:r>
              <a:rPr lang="en-GB" dirty="0"/>
              <a:t> de </a:t>
            </a:r>
            <a:r>
              <a:rPr lang="en-GB" dirty="0" err="1"/>
              <a:t>plantas</a:t>
            </a:r>
            <a:r>
              <a:rPr lang="en-GB" dirty="0"/>
              <a:t> das </a:t>
            </a:r>
            <a:r>
              <a:rPr lang="en-GB" dirty="0" err="1"/>
              <a:t>Américas</a:t>
            </a:r>
            <a:r>
              <a:rPr lang="en-GB" dirty="0"/>
              <a:t> e da Oceania.</a:t>
            </a:r>
          </a:p>
          <a:p>
            <a:endParaRPr lang="en-GB" dirty="0"/>
          </a:p>
          <a:p>
            <a:r>
              <a:rPr lang="en-GB" dirty="0" err="1"/>
              <a:t>Em</a:t>
            </a:r>
            <a:r>
              <a:rPr lang="en-GB" dirty="0"/>
              <a:t> que </a:t>
            </a:r>
            <a:r>
              <a:rPr lang="en-GB" dirty="0" err="1"/>
              <a:t>estas</a:t>
            </a:r>
            <a:r>
              <a:rPr lang="en-GB" dirty="0"/>
              <a:t> </a:t>
            </a:r>
            <a:r>
              <a:rPr lang="en-GB" dirty="0" err="1"/>
              <a:t>estão</a:t>
            </a:r>
            <a:r>
              <a:rPr lang="en-GB" dirty="0"/>
              <a:t> </a:t>
            </a:r>
            <a:r>
              <a:rPr lang="en-GB" dirty="0" err="1"/>
              <a:t>divididas</a:t>
            </a:r>
            <a:r>
              <a:rPr lang="en-GB" dirty="0"/>
              <a:t> </a:t>
            </a:r>
            <a:r>
              <a:rPr lang="en-GB" dirty="0" err="1"/>
              <a:t>aproximadamente</a:t>
            </a:r>
            <a:r>
              <a:rPr lang="en-GB" dirty="0"/>
              <a:t> por 80% para </a:t>
            </a:r>
            <a:r>
              <a:rPr lang="en-GB" dirty="0" err="1"/>
              <a:t>treino</a:t>
            </a:r>
            <a:r>
              <a:rPr lang="en-GB" dirty="0"/>
              <a:t> e 20% para teste,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seja</a:t>
            </a:r>
            <a:r>
              <a:rPr lang="en-GB" dirty="0"/>
              <a:t>, </a:t>
            </a:r>
            <a:r>
              <a:rPr lang="en-GB" dirty="0" err="1"/>
              <a:t>aproximadamente</a:t>
            </a:r>
            <a:r>
              <a:rPr lang="en-GB" dirty="0"/>
              <a:t> 2 </a:t>
            </a:r>
            <a:r>
              <a:rPr lang="en-GB" dirty="0" err="1"/>
              <a:t>milhões</a:t>
            </a:r>
            <a:r>
              <a:rPr lang="en-GB" dirty="0"/>
              <a:t> e 250mil para </a:t>
            </a:r>
            <a:r>
              <a:rPr lang="en-GB" dirty="0" err="1"/>
              <a:t>treino</a:t>
            </a:r>
            <a:r>
              <a:rPr lang="en-GB" dirty="0"/>
              <a:t> e 250mil para teste com 64500 </a:t>
            </a:r>
            <a:r>
              <a:rPr lang="en-GB" dirty="0" err="1"/>
              <a:t>espécies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Com </a:t>
            </a:r>
            <a:r>
              <a:rPr lang="en-GB" dirty="0" err="1"/>
              <a:t>isto</a:t>
            </a:r>
            <a:r>
              <a:rPr lang="en-GB" dirty="0"/>
              <a:t>, é </a:t>
            </a:r>
            <a:r>
              <a:rPr lang="en-GB" dirty="0" err="1"/>
              <a:t>definido</a:t>
            </a:r>
            <a:r>
              <a:rPr lang="en-GB" dirty="0"/>
              <a:t> que </a:t>
            </a:r>
            <a:r>
              <a:rPr lang="en-GB" dirty="0" err="1"/>
              <a:t>existem</a:t>
            </a:r>
            <a:r>
              <a:rPr lang="en-GB" dirty="0"/>
              <a:t> sempre um </a:t>
            </a:r>
            <a:r>
              <a:rPr lang="en-GB" dirty="0" err="1"/>
              <a:t>mínimo</a:t>
            </a:r>
            <a:r>
              <a:rPr lang="en-GB" dirty="0"/>
              <a:t> de 3 imagens por </a:t>
            </a:r>
            <a:r>
              <a:rPr lang="en-GB" dirty="0" err="1"/>
              <a:t>espécie</a:t>
            </a:r>
            <a:r>
              <a:rPr lang="en-GB" dirty="0"/>
              <a:t> no dataset, com o </a:t>
            </a:r>
            <a:r>
              <a:rPr lang="en-GB" dirty="0" err="1"/>
              <a:t>mínimo</a:t>
            </a:r>
            <a:r>
              <a:rPr lang="en-GB" dirty="0"/>
              <a:t> de 1 </a:t>
            </a:r>
            <a:r>
              <a:rPr lang="en-GB" dirty="0" err="1"/>
              <a:t>imagem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dataset de </a:t>
            </a:r>
            <a:r>
              <a:rPr lang="en-GB" dirty="0" err="1"/>
              <a:t>treino</a:t>
            </a:r>
            <a:r>
              <a:rPr lang="en-GB" dirty="0"/>
              <a:t> e teste</a:t>
            </a:r>
            <a:r>
              <a:rPr lang="pt-PT" dirty="0"/>
              <a:t>, e um máximo de 10 imagens por espécie no teste</a:t>
            </a:r>
          </a:p>
          <a:p>
            <a:endParaRPr lang="pt-PT" dirty="0"/>
          </a:p>
          <a:p>
            <a:r>
              <a:rPr lang="pt-PT" dirty="0"/>
              <a:t>É de evidenciar que a distribuição dos </a:t>
            </a:r>
            <a:r>
              <a:rPr lang="pt-PT" dirty="0" err="1"/>
              <a:t>datasets</a:t>
            </a:r>
            <a:r>
              <a:rPr lang="pt-PT" dirty="0"/>
              <a:t> de treino e de teste são diferentes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571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 </a:t>
            </a:r>
            <a:r>
              <a:rPr lang="en-GB" dirty="0" err="1"/>
              <a:t>isto</a:t>
            </a:r>
            <a:r>
              <a:rPr lang="en-GB" dirty="0"/>
              <a:t>, </a:t>
            </a:r>
            <a:r>
              <a:rPr lang="en-GB" dirty="0" err="1"/>
              <a:t>escolhi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rede </a:t>
            </a:r>
            <a:r>
              <a:rPr lang="en-GB" dirty="0" err="1"/>
              <a:t>ResNet</a:t>
            </a:r>
            <a:r>
              <a:rPr lang="en-GB" dirty="0"/>
              <a:t> para usar no </a:t>
            </a:r>
            <a:r>
              <a:rPr lang="en-GB" dirty="0" err="1"/>
              <a:t>problema</a:t>
            </a:r>
            <a:r>
              <a:rPr lang="en-GB" dirty="0"/>
              <a:t> de </a:t>
            </a:r>
            <a:r>
              <a:rPr lang="en-GB" dirty="0" err="1"/>
              <a:t>classificação</a:t>
            </a:r>
            <a:r>
              <a:rPr lang="en-GB" dirty="0"/>
              <a:t> do Herbarium 2021.</a:t>
            </a:r>
          </a:p>
          <a:p>
            <a:endParaRPr lang="en-GB" dirty="0"/>
          </a:p>
          <a:p>
            <a:r>
              <a:rPr lang="en-GB" dirty="0"/>
              <a:t>Este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tem</a:t>
            </a:r>
            <a:r>
              <a:rPr lang="en-GB" dirty="0"/>
              <a:t> as </a:t>
            </a:r>
            <a:r>
              <a:rPr lang="en-GB" dirty="0" err="1"/>
              <a:t>conexões</a:t>
            </a:r>
            <a:r>
              <a:rPr lang="en-GB" dirty="0"/>
              <a:t> </a:t>
            </a:r>
            <a:r>
              <a:rPr lang="en-GB" dirty="0" err="1"/>
              <a:t>identidade</a:t>
            </a:r>
            <a:r>
              <a:rPr lang="en-GB" dirty="0"/>
              <a:t> que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sumadas</a:t>
            </a:r>
            <a:r>
              <a:rPr lang="en-GB" dirty="0"/>
              <a:t> à </a:t>
            </a:r>
            <a:r>
              <a:rPr lang="en-GB" dirty="0" err="1"/>
              <a:t>saída</a:t>
            </a:r>
            <a:r>
              <a:rPr lang="en-GB" dirty="0"/>
              <a:t> das </a:t>
            </a:r>
            <a:r>
              <a:rPr lang="en-GB" dirty="0" err="1"/>
              <a:t>camadas</a:t>
            </a:r>
            <a:r>
              <a:rPr lang="en-GB" dirty="0"/>
              <a:t> </a:t>
            </a:r>
            <a:r>
              <a:rPr lang="en-GB" dirty="0" err="1"/>
              <a:t>residuais</a:t>
            </a:r>
            <a:r>
              <a:rPr lang="en-GB" dirty="0"/>
              <a:t>. A vantage </a:t>
            </a:r>
            <a:r>
              <a:rPr lang="en-GB" dirty="0" err="1"/>
              <a:t>destas</a:t>
            </a:r>
            <a:r>
              <a:rPr lang="en-GB" dirty="0"/>
              <a:t> </a:t>
            </a:r>
            <a:r>
              <a:rPr lang="en-GB" dirty="0" err="1"/>
              <a:t>ligações</a:t>
            </a:r>
            <a:r>
              <a:rPr lang="en-GB" dirty="0"/>
              <a:t> é </a:t>
            </a:r>
            <a:r>
              <a:rPr lang="en-GB" dirty="0" err="1"/>
              <a:t>permitirem</a:t>
            </a:r>
            <a:r>
              <a:rPr lang="en-GB" dirty="0"/>
              <a:t> </a:t>
            </a:r>
            <a:r>
              <a:rPr lang="en-GB" dirty="0" err="1"/>
              <a:t>aumentar</a:t>
            </a:r>
            <a:r>
              <a:rPr lang="en-GB" dirty="0"/>
              <a:t> o </a:t>
            </a:r>
            <a:r>
              <a:rPr lang="en-GB" dirty="0" err="1"/>
              <a:t>número</a:t>
            </a:r>
            <a:r>
              <a:rPr lang="en-GB" dirty="0"/>
              <a:t> de camas para </a:t>
            </a:r>
            <a:r>
              <a:rPr lang="en-GB" dirty="0" err="1"/>
              <a:t>ter</a:t>
            </a:r>
            <a:r>
              <a:rPr lang="en-GB" dirty="0"/>
              <a:t>-se deeper networks </a:t>
            </a:r>
            <a:r>
              <a:rPr lang="en-GB" dirty="0" err="1"/>
              <a:t>enquanto</a:t>
            </a:r>
            <a:r>
              <a:rPr lang="en-GB" dirty="0"/>
              <a:t> </a:t>
            </a:r>
            <a:r>
              <a:rPr lang="en-GB" dirty="0" err="1"/>
              <a:t>evita</a:t>
            </a:r>
            <a:r>
              <a:rPr lang="en-GB" dirty="0"/>
              <a:t> o </a:t>
            </a:r>
            <a:r>
              <a:rPr lang="en-GB" dirty="0" err="1"/>
              <a:t>problema</a:t>
            </a:r>
            <a:r>
              <a:rPr lang="en-GB" dirty="0"/>
              <a:t> de </a:t>
            </a:r>
            <a:r>
              <a:rPr lang="en-GB" dirty="0" err="1"/>
              <a:t>degradação</a:t>
            </a:r>
            <a:r>
              <a:rPr lang="en-GB" dirty="0"/>
              <a:t> </a:t>
            </a:r>
            <a:r>
              <a:rPr lang="en-GB" dirty="0" err="1"/>
              <a:t>destas</a:t>
            </a:r>
            <a:r>
              <a:rPr lang="en-GB" dirty="0"/>
              <a:t> redes.</a:t>
            </a:r>
          </a:p>
          <a:p>
            <a:endParaRPr lang="en-GB" dirty="0"/>
          </a:p>
          <a:p>
            <a:r>
              <a:rPr lang="en-GB" dirty="0"/>
              <a:t>Este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relacionado</a:t>
            </a:r>
            <a:r>
              <a:rPr lang="en-GB" dirty="0"/>
              <a:t> com a </a:t>
            </a:r>
            <a:r>
              <a:rPr lang="en-GB" dirty="0" err="1"/>
              <a:t>saturação</a:t>
            </a:r>
            <a:r>
              <a:rPr lang="en-GB" dirty="0"/>
              <a:t> da accuracy das redes e que </a:t>
            </a:r>
            <a:r>
              <a:rPr lang="en-GB" dirty="0" err="1"/>
              <a:t>degrada</a:t>
            </a:r>
            <a:r>
              <a:rPr lang="en-GB" dirty="0"/>
              <a:t> </a:t>
            </a:r>
            <a:r>
              <a:rPr lang="en-GB" dirty="0" err="1"/>
              <a:t>rapidamente</a:t>
            </a:r>
            <a:r>
              <a:rPr lang="en-GB" dirty="0"/>
              <a:t> com o </a:t>
            </a:r>
            <a:r>
              <a:rPr lang="en-GB" dirty="0" err="1"/>
              <a:t>aumento</a:t>
            </a:r>
            <a:r>
              <a:rPr lang="en-GB" dirty="0"/>
              <a:t> do </a:t>
            </a:r>
            <a:r>
              <a:rPr lang="en-GB" dirty="0" err="1"/>
              <a:t>númeor</a:t>
            </a:r>
            <a:r>
              <a:rPr lang="en-GB" dirty="0"/>
              <a:t> de </a:t>
            </a:r>
            <a:r>
              <a:rPr lang="en-GB" dirty="0" err="1"/>
              <a:t>camadas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As redes </a:t>
            </a:r>
            <a:r>
              <a:rPr lang="en-GB" dirty="0" err="1"/>
              <a:t>ResNet</a:t>
            </a:r>
            <a:r>
              <a:rPr lang="en-GB" dirty="0"/>
              <a:t> </a:t>
            </a:r>
            <a:r>
              <a:rPr lang="en-GB" dirty="0" err="1"/>
              <a:t>disponíveis</a:t>
            </a:r>
            <a:r>
              <a:rPr lang="en-GB" dirty="0"/>
              <a:t> no </a:t>
            </a:r>
            <a:r>
              <a:rPr lang="en-GB" dirty="0" err="1"/>
              <a:t>PyTorch</a:t>
            </a:r>
            <a:r>
              <a:rPr lang="en-GB" dirty="0"/>
              <a:t>, a framework que </a:t>
            </a:r>
            <a:r>
              <a:rPr lang="en-GB" dirty="0" err="1"/>
              <a:t>usei</a:t>
            </a:r>
            <a:r>
              <a:rPr lang="en-GB" dirty="0"/>
              <a:t> para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trabalho</a:t>
            </a:r>
            <a:r>
              <a:rPr lang="en-GB" dirty="0"/>
              <a:t>, </a:t>
            </a:r>
            <a:r>
              <a:rPr lang="en-GB" dirty="0" err="1"/>
              <a:t>são</a:t>
            </a:r>
            <a:r>
              <a:rPr lang="en-GB" dirty="0"/>
              <a:t> as ResNet-18,30,50,101 e 152.</a:t>
            </a:r>
          </a:p>
          <a:p>
            <a:endParaRPr lang="en-GB" dirty="0"/>
          </a:p>
          <a:p>
            <a:r>
              <a:rPr lang="en-GB" dirty="0"/>
              <a:t>As </a:t>
            </a:r>
            <a:r>
              <a:rPr lang="en-GB" dirty="0" err="1"/>
              <a:t>razões</a:t>
            </a:r>
            <a:r>
              <a:rPr lang="en-GB" dirty="0"/>
              <a:t> </a:t>
            </a:r>
            <a:r>
              <a:rPr lang="en-GB" dirty="0" err="1"/>
              <a:t>então</a:t>
            </a:r>
            <a:r>
              <a:rPr lang="en-GB" dirty="0"/>
              <a:t> para </a:t>
            </a:r>
            <a:r>
              <a:rPr lang="en-GB" dirty="0" err="1"/>
              <a:t>escolher</a:t>
            </a:r>
            <a:r>
              <a:rPr lang="en-GB" dirty="0"/>
              <a:t> redes </a:t>
            </a:r>
            <a:r>
              <a:rPr lang="en-GB" dirty="0" err="1"/>
              <a:t>ResNet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estas</a:t>
            </a:r>
            <a:r>
              <a:rPr lang="en-GB" dirty="0"/>
              <a:t> </a:t>
            </a:r>
            <a:r>
              <a:rPr lang="en-GB" dirty="0" err="1"/>
              <a:t>estarem</a:t>
            </a:r>
            <a:r>
              <a:rPr lang="en-GB" dirty="0"/>
              <a:t> </a:t>
            </a:r>
            <a:r>
              <a:rPr lang="en-GB" dirty="0" err="1"/>
              <a:t>disponíveis</a:t>
            </a:r>
            <a:r>
              <a:rPr lang="en-GB" dirty="0"/>
              <a:t> no </a:t>
            </a:r>
            <a:r>
              <a:rPr lang="en-GB" dirty="0" err="1"/>
              <a:t>PyTorch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versões</a:t>
            </a:r>
            <a:r>
              <a:rPr lang="en-GB" dirty="0"/>
              <a:t> e </a:t>
            </a:r>
            <a:r>
              <a:rPr lang="en-GB" dirty="0" err="1"/>
              <a:t>permitir</a:t>
            </a:r>
            <a:r>
              <a:rPr lang="en-GB" dirty="0"/>
              <a:t> </a:t>
            </a:r>
            <a:r>
              <a:rPr lang="en-GB" dirty="0" err="1"/>
              <a:t>avaliar</a:t>
            </a:r>
            <a:r>
              <a:rPr lang="en-GB" dirty="0"/>
              <a:t> redes de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números</a:t>
            </a:r>
            <a:r>
              <a:rPr lang="en-GB" dirty="0"/>
              <a:t> de </a:t>
            </a:r>
            <a:r>
              <a:rPr lang="en-GB" dirty="0" err="1"/>
              <a:t>camadas</a:t>
            </a:r>
            <a:r>
              <a:rPr lang="en-GB" dirty="0"/>
              <a:t>, com a </a:t>
            </a:r>
            <a:r>
              <a:rPr lang="en-GB" dirty="0" err="1"/>
              <a:t>mesma</a:t>
            </a:r>
            <a:r>
              <a:rPr lang="en-GB" dirty="0"/>
              <a:t> </a:t>
            </a:r>
            <a:r>
              <a:rPr lang="en-GB" dirty="0" err="1"/>
              <a:t>arquitetura</a:t>
            </a:r>
            <a:r>
              <a:rPr lang="en-GB" dirty="0"/>
              <a:t>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426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augmentation </a:t>
            </a:r>
            <a:r>
              <a:rPr lang="en-GB" dirty="0" err="1"/>
              <a:t>pode</a:t>
            </a:r>
            <a:r>
              <a:rPr lang="en-GB" dirty="0"/>
              <a:t> ser </a:t>
            </a:r>
            <a:r>
              <a:rPr lang="en-GB" dirty="0" err="1"/>
              <a:t>usada</a:t>
            </a:r>
            <a:r>
              <a:rPr lang="en-GB" dirty="0"/>
              <a:t> para </a:t>
            </a:r>
            <a:r>
              <a:rPr lang="en-GB" dirty="0" err="1"/>
              <a:t>evitar</a:t>
            </a:r>
            <a:r>
              <a:rPr lang="en-GB" dirty="0"/>
              <a:t> o overfitting dos </a:t>
            </a: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aos</a:t>
            </a:r>
            <a:r>
              <a:rPr lang="en-GB" dirty="0"/>
              <a:t> dados de </a:t>
            </a:r>
            <a:r>
              <a:rPr lang="en-GB" dirty="0" err="1"/>
              <a:t>treino</a:t>
            </a:r>
            <a:endParaRPr lang="en-GB" dirty="0"/>
          </a:p>
          <a:p>
            <a:endParaRPr lang="en-GB" dirty="0"/>
          </a:p>
          <a:p>
            <a:r>
              <a:rPr lang="en-GB" dirty="0"/>
              <a:t>Tendo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conta</a:t>
            </a:r>
            <a:r>
              <a:rPr lang="en-GB" dirty="0"/>
              <a:t> que:</a:t>
            </a:r>
          </a:p>
          <a:p>
            <a:pPr marL="171450" indent="-171450">
              <a:buFontTx/>
              <a:buChar char="-"/>
            </a:pPr>
            <a:r>
              <a:rPr lang="en-GB" dirty="0"/>
              <a:t>Dataset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criado</a:t>
            </a:r>
            <a:r>
              <a:rPr lang="en-GB" dirty="0"/>
              <a:t>  por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pessoas</a:t>
            </a:r>
            <a:r>
              <a:rPr lang="en-GB" dirty="0"/>
              <a:t>, </a:t>
            </a:r>
            <a:r>
              <a:rPr lang="en-GB" dirty="0" err="1"/>
              <a:t>herbários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As </a:t>
            </a:r>
            <a:r>
              <a:rPr lang="en-GB" dirty="0" err="1"/>
              <a:t>espécies</a:t>
            </a:r>
            <a:r>
              <a:rPr lang="en-GB" dirty="0"/>
              <a:t> de </a:t>
            </a:r>
            <a:r>
              <a:rPr lang="en-GB" dirty="0" err="1"/>
              <a:t>plantas</a:t>
            </a:r>
            <a:r>
              <a:rPr lang="en-GB" dirty="0"/>
              <a:t> </a:t>
            </a:r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posições</a:t>
            </a:r>
            <a:r>
              <a:rPr lang="en-GB" dirty="0"/>
              <a:t> e </a:t>
            </a:r>
            <a:r>
              <a:rPr lang="en-GB" dirty="0" err="1"/>
              <a:t>orientações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E a </a:t>
            </a:r>
            <a:r>
              <a:rPr lang="en-GB" dirty="0" err="1"/>
              <a:t>espécie</a:t>
            </a:r>
            <a:r>
              <a:rPr lang="en-GB" dirty="0"/>
              <a:t> de </a:t>
            </a:r>
            <a:r>
              <a:rPr lang="en-GB" dirty="0" err="1"/>
              <a:t>uma</a:t>
            </a:r>
            <a:r>
              <a:rPr lang="en-GB" dirty="0"/>
              <a:t> planta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estar</a:t>
            </a:r>
            <a:r>
              <a:rPr lang="en-GB" dirty="0"/>
              <a:t> </a:t>
            </a:r>
            <a:r>
              <a:rPr lang="en-GB" dirty="0" err="1"/>
              <a:t>relacionada</a:t>
            </a:r>
            <a:r>
              <a:rPr lang="en-GB" dirty="0"/>
              <a:t> com a </a:t>
            </a:r>
            <a:r>
              <a:rPr lang="en-GB" dirty="0" err="1"/>
              <a:t>cor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8712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Com </a:t>
            </a:r>
            <a:r>
              <a:rPr lang="en-GB" dirty="0" err="1"/>
              <a:t>isto</a:t>
            </a:r>
            <a:r>
              <a:rPr lang="en-GB" dirty="0"/>
              <a:t>, </a:t>
            </a:r>
            <a:r>
              <a:rPr lang="en-GB" dirty="0" err="1"/>
              <a:t>optei</a:t>
            </a:r>
            <a:r>
              <a:rPr lang="en-GB" dirty="0"/>
              <a:t> por usar data augmentation com base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transformações</a:t>
            </a:r>
            <a:r>
              <a:rPr lang="en-GB" dirty="0"/>
              <a:t> </a:t>
            </a:r>
            <a:r>
              <a:rPr lang="en-GB" dirty="0" err="1"/>
              <a:t>geométricas</a:t>
            </a:r>
            <a:r>
              <a:rPr lang="en-GB" dirty="0"/>
              <a:t> da </a:t>
            </a:r>
            <a:r>
              <a:rPr lang="en-GB" dirty="0" err="1"/>
              <a:t>imagem</a:t>
            </a:r>
            <a:r>
              <a:rPr lang="en-GB" dirty="0"/>
              <a:t>.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As </a:t>
            </a:r>
            <a:r>
              <a:rPr lang="en-GB" dirty="0" err="1"/>
              <a:t>duas</a:t>
            </a:r>
            <a:r>
              <a:rPr lang="en-GB" dirty="0"/>
              <a:t> </a:t>
            </a:r>
            <a:r>
              <a:rPr lang="en-GB" dirty="0" err="1"/>
              <a:t>primeiras</a:t>
            </a:r>
            <a:r>
              <a:rPr lang="en-GB" dirty="0"/>
              <a:t> </a:t>
            </a:r>
            <a:r>
              <a:rPr lang="en-GB" dirty="0" err="1"/>
              <a:t>transformações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flips </a:t>
            </a:r>
            <a:r>
              <a:rPr lang="en-GB" dirty="0" err="1"/>
              <a:t>horizontais</a:t>
            </a:r>
            <a:r>
              <a:rPr lang="en-GB" dirty="0"/>
              <a:t> e </a:t>
            </a:r>
            <a:r>
              <a:rPr lang="en-GB" dirty="0" err="1"/>
              <a:t>verticais</a:t>
            </a:r>
            <a:r>
              <a:rPr lang="en-GB" dirty="0"/>
              <a:t> das imagens. Visto que </a:t>
            </a:r>
            <a:r>
              <a:rPr lang="en-GB" dirty="0" err="1"/>
              <a:t>estas</a:t>
            </a:r>
            <a:r>
              <a:rPr lang="en-GB" dirty="0"/>
              <a:t> </a:t>
            </a:r>
            <a:r>
              <a:rPr lang="en-GB" dirty="0" err="1"/>
              <a:t>transformações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provocam</a:t>
            </a:r>
            <a:r>
              <a:rPr lang="en-GB" dirty="0"/>
              <a:t> </a:t>
            </a:r>
            <a:r>
              <a:rPr lang="en-GB" dirty="0" err="1"/>
              <a:t>perda</a:t>
            </a:r>
            <a:r>
              <a:rPr lang="en-GB" dirty="0"/>
              <a:t> de </a:t>
            </a:r>
            <a:r>
              <a:rPr lang="en-GB" dirty="0" err="1"/>
              <a:t>informação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termos</a:t>
            </a:r>
            <a:r>
              <a:rPr lang="en-GB" dirty="0"/>
              <a:t> de </a:t>
            </a:r>
            <a:r>
              <a:rPr lang="en-GB" dirty="0" err="1"/>
              <a:t>píxeis</a:t>
            </a:r>
            <a:r>
              <a:rPr lang="en-GB" dirty="0"/>
              <a:t>, a </a:t>
            </a:r>
            <a:r>
              <a:rPr lang="en-GB" dirty="0" err="1"/>
              <a:t>probabilidade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definida</a:t>
            </a:r>
            <a:r>
              <a:rPr lang="en-GB" dirty="0"/>
              <a:t> a 0.25.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 err="1"/>
              <a:t>Outra</a:t>
            </a:r>
            <a:r>
              <a:rPr lang="en-GB" dirty="0"/>
              <a:t> </a:t>
            </a:r>
            <a:r>
              <a:rPr lang="en-GB" dirty="0" err="1"/>
              <a:t>operação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a </a:t>
            </a:r>
            <a:r>
              <a:rPr lang="en-GB" dirty="0" err="1"/>
              <a:t>rotação</a:t>
            </a:r>
            <a:r>
              <a:rPr lang="en-GB" dirty="0"/>
              <a:t> da </a:t>
            </a:r>
            <a:r>
              <a:rPr lang="en-GB" dirty="0" err="1"/>
              <a:t>imagem</a:t>
            </a:r>
            <a:r>
              <a:rPr lang="en-GB" dirty="0"/>
              <a:t> </a:t>
            </a:r>
            <a:r>
              <a:rPr lang="en-GB" dirty="0" err="1"/>
              <a:t>até</a:t>
            </a:r>
            <a:r>
              <a:rPr lang="en-GB" dirty="0"/>
              <a:t> 10º. O </a:t>
            </a:r>
            <a:r>
              <a:rPr lang="en-GB" dirty="0" err="1"/>
              <a:t>ângulo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maior</a:t>
            </a:r>
            <a:r>
              <a:rPr lang="en-GB" dirty="0"/>
              <a:t> </a:t>
            </a:r>
            <a:r>
              <a:rPr lang="en-GB" dirty="0" err="1"/>
              <a:t>porque</a:t>
            </a:r>
            <a:r>
              <a:rPr lang="en-GB" dirty="0"/>
              <a:t> </a:t>
            </a:r>
            <a:r>
              <a:rPr lang="en-GB" dirty="0" err="1"/>
              <a:t>quanto</a:t>
            </a:r>
            <a:r>
              <a:rPr lang="en-GB" dirty="0"/>
              <a:t> </a:t>
            </a:r>
            <a:r>
              <a:rPr lang="en-GB" dirty="0" err="1"/>
              <a:t>maior</a:t>
            </a:r>
            <a:r>
              <a:rPr lang="en-GB" dirty="0"/>
              <a:t> o </a:t>
            </a:r>
            <a:r>
              <a:rPr lang="en-GB" dirty="0" err="1"/>
              <a:t>ângulo</a:t>
            </a:r>
            <a:r>
              <a:rPr lang="en-GB" dirty="0"/>
              <a:t> </a:t>
            </a:r>
            <a:r>
              <a:rPr lang="en-GB" dirty="0" err="1"/>
              <a:t>maior</a:t>
            </a:r>
            <a:r>
              <a:rPr lang="en-GB" dirty="0"/>
              <a:t> é a </a:t>
            </a:r>
            <a:r>
              <a:rPr lang="en-GB" dirty="0" err="1"/>
              <a:t>perda</a:t>
            </a:r>
            <a:r>
              <a:rPr lang="en-GB" dirty="0"/>
              <a:t> de </a:t>
            </a:r>
            <a:r>
              <a:rPr lang="en-GB" dirty="0" err="1"/>
              <a:t>informação</a:t>
            </a:r>
            <a:r>
              <a:rPr lang="en-GB" dirty="0"/>
              <a:t> da </a:t>
            </a:r>
            <a:r>
              <a:rPr lang="en-GB" dirty="0" err="1"/>
              <a:t>imagem</a:t>
            </a:r>
            <a:r>
              <a:rPr lang="en-GB" dirty="0"/>
              <a:t>. E por </a:t>
            </a:r>
            <a:r>
              <a:rPr lang="en-GB" dirty="0" err="1"/>
              <a:t>essa</a:t>
            </a:r>
            <a:r>
              <a:rPr lang="en-GB" dirty="0"/>
              <a:t> </a:t>
            </a:r>
            <a:r>
              <a:rPr lang="en-GB" dirty="0" err="1"/>
              <a:t>mesma</a:t>
            </a:r>
            <a:r>
              <a:rPr lang="en-GB" dirty="0"/>
              <a:t> </a:t>
            </a:r>
            <a:r>
              <a:rPr lang="en-GB" dirty="0" err="1"/>
              <a:t>razão</a:t>
            </a:r>
            <a:r>
              <a:rPr lang="en-GB" dirty="0"/>
              <a:t> a </a:t>
            </a:r>
            <a:r>
              <a:rPr lang="en-GB" dirty="0" err="1"/>
              <a:t>probabilidade</a:t>
            </a:r>
            <a:r>
              <a:rPr lang="en-GB" dirty="0"/>
              <a:t> é </a:t>
            </a:r>
            <a:r>
              <a:rPr lang="en-GB" dirty="0" err="1"/>
              <a:t>muito</a:t>
            </a:r>
            <a:r>
              <a:rPr lang="en-GB" dirty="0"/>
              <a:t> </a:t>
            </a:r>
            <a:r>
              <a:rPr lang="en-GB" dirty="0" err="1"/>
              <a:t>menor</a:t>
            </a:r>
            <a:r>
              <a:rPr lang="en-GB" dirty="0"/>
              <a:t> que </a:t>
            </a:r>
            <a:r>
              <a:rPr lang="en-GB" dirty="0" err="1"/>
              <a:t>os</a:t>
            </a:r>
            <a:r>
              <a:rPr lang="en-GB" dirty="0"/>
              <a:t> flips, com 0.05.</a:t>
            </a:r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Uma nota final é que a data augmentation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sido</a:t>
            </a:r>
            <a:r>
              <a:rPr lang="en-GB" dirty="0"/>
              <a:t> </a:t>
            </a:r>
            <a:r>
              <a:rPr lang="en-GB" dirty="0" err="1"/>
              <a:t>implementada</a:t>
            </a:r>
            <a:r>
              <a:rPr lang="en-GB" dirty="0"/>
              <a:t> online, visto que dado o </a:t>
            </a:r>
            <a:r>
              <a:rPr lang="en-GB" dirty="0" err="1"/>
              <a:t>tamanho</a:t>
            </a:r>
            <a:r>
              <a:rPr lang="en-GB" dirty="0"/>
              <a:t> do dataset, </a:t>
            </a:r>
            <a:r>
              <a:rPr lang="en-GB" dirty="0" err="1"/>
              <a:t>não</a:t>
            </a:r>
            <a:r>
              <a:rPr lang="en-GB" dirty="0"/>
              <a:t> era </a:t>
            </a:r>
            <a:r>
              <a:rPr lang="en-GB" dirty="0" err="1"/>
              <a:t>possível</a:t>
            </a:r>
            <a:r>
              <a:rPr lang="en-GB" dirty="0"/>
              <a:t> </a:t>
            </a:r>
            <a:r>
              <a:rPr lang="en-GB" dirty="0" err="1"/>
              <a:t>treinar</a:t>
            </a:r>
            <a:r>
              <a:rPr lang="en-GB" dirty="0"/>
              <a:t> com data augmentation offline.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603BA-0CC4-4904-8931-0D0FFAFC4E58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563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CFDA-1123-43C0-8810-6DC9FBA2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548913"/>
            <a:ext cx="10752000" cy="2790087"/>
          </a:xfrm>
        </p:spPr>
        <p:txBody>
          <a:bodyPr tIns="54000" bIns="54000" anchor="b">
            <a:normAutofit/>
          </a:bodyPr>
          <a:lstStyle>
            <a:lvl1pPr algn="ctr">
              <a:lnSpc>
                <a:spcPct val="10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BA194-81A9-4300-A595-2B6A340F1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518999"/>
            <a:ext cx="10752000" cy="2070087"/>
          </a:xfrm>
        </p:spPr>
        <p:txBody>
          <a:bodyPr tIns="144000" bIns="14400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A552F-A35E-42A5-9D76-25DFE8D5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March 22,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A5A02-0089-457B-96EB-48B51983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Herbarium 2021: Half-Earth Challenge - FGVC8 (2021)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534D7-388A-4FC5-A90D-F194DD8E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‹#›</a:t>
            </a:fld>
            <a:endParaRPr lang="pt-P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547F82-FD27-4A01-A9D3-09AAC775B477}"/>
              </a:ext>
            </a:extLst>
          </p:cNvPr>
          <p:cNvCxnSpPr>
            <a:cxnSpLocks/>
          </p:cNvCxnSpPr>
          <p:nvPr userDrawn="1"/>
        </p:nvCxnSpPr>
        <p:spPr>
          <a:xfrm>
            <a:off x="720000" y="3429000"/>
            <a:ext cx="10752000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B095-5A87-40DE-8B1A-1937156C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72000" anchor="b"/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95C1-5C87-44AA-B163-DBB6E9732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16200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9700-8435-4E80-A809-C867D127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March 22,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74C1-B95C-452E-95B3-B58092BF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Herbarium 2021: Half-Earth Challenge - FGVC8 (2021)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F3706-16ED-4D53-A57D-1F219E0B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26856E-8F4D-49E5-9AA7-2219D3805008}"/>
              </a:ext>
            </a:extLst>
          </p:cNvPr>
          <p:cNvCxnSpPr>
            <a:cxnSpLocks/>
          </p:cNvCxnSpPr>
          <p:nvPr userDrawn="1"/>
        </p:nvCxnSpPr>
        <p:spPr>
          <a:xfrm>
            <a:off x="179511" y="1169999"/>
            <a:ext cx="11831511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0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B6E7-C544-4687-AE59-33E69BF4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11" y="1709739"/>
            <a:ext cx="10752487" cy="2351061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90014-A8B2-42A2-8440-9D98C2D1D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512" y="4240800"/>
            <a:ext cx="10752488" cy="144000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5F23F-A1A7-4067-A796-095FDF2C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March 22,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65CE0-A813-4433-81D9-7E3C4E17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Herbarium 2021: Half-Earth Challenge - FGVC8 (2021)</a:t>
            </a:r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DF68C-FABE-4C10-AC74-9DD9A4FB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CC1D1F-8ED8-49ED-9907-466C8C31FF8D}"/>
              </a:ext>
            </a:extLst>
          </p:cNvPr>
          <p:cNvCxnSpPr>
            <a:cxnSpLocks/>
          </p:cNvCxnSpPr>
          <p:nvPr userDrawn="1"/>
        </p:nvCxnSpPr>
        <p:spPr>
          <a:xfrm>
            <a:off x="719512" y="4150800"/>
            <a:ext cx="10752488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6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E69E-647F-4E6B-B846-81AFFB7C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72000" anchor="b"/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E9A50-9425-4AB4-A151-F0AFFD9E6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2" y="1259998"/>
            <a:ext cx="5840288" cy="4875439"/>
          </a:xfrm>
        </p:spPr>
        <p:txBody>
          <a:bodyPr tIns="162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730FA-37A1-453A-B62A-C601106B8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9999"/>
            <a:ext cx="5838824" cy="4875438"/>
          </a:xfrm>
        </p:spPr>
        <p:txBody>
          <a:bodyPr tIns="162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4D0B1-6BC3-48AE-933B-51514D6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March 22,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CAB56-78E8-4B66-9EF3-F41D8D28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Herbarium 2021: Half-Earth Challenge - FGVC8 (2021)</a:t>
            </a:r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6D54D-E9E8-4EA4-9607-0FEE7329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C33C9D-97AC-4C67-AF6E-F52DB933A49B}"/>
              </a:ext>
            </a:extLst>
          </p:cNvPr>
          <p:cNvCxnSpPr>
            <a:cxnSpLocks/>
          </p:cNvCxnSpPr>
          <p:nvPr userDrawn="1"/>
        </p:nvCxnSpPr>
        <p:spPr>
          <a:xfrm>
            <a:off x="179511" y="1169999"/>
            <a:ext cx="11831511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11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A619-1EFB-42AC-BB3B-08C7B019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tIns="0" bIns="72000"/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BFA2B-65A8-43C1-86EA-7AB3FBCB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March 22,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9DB33-1C8D-4092-B126-21146BB1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Herbarium 2021: Half-Earth Challenge - FGVC8 (2021)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83319-2C1E-46B2-A0E1-D99EC677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‹#›</a:t>
            </a:fld>
            <a:endParaRPr lang="pt-PT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350A9E-71D0-48C1-A1EA-97E86AADDB62}"/>
              </a:ext>
            </a:extLst>
          </p:cNvPr>
          <p:cNvCxnSpPr>
            <a:cxnSpLocks/>
          </p:cNvCxnSpPr>
          <p:nvPr userDrawn="1"/>
        </p:nvCxnSpPr>
        <p:spPr>
          <a:xfrm>
            <a:off x="179511" y="1169999"/>
            <a:ext cx="11831511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6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6A375-598D-4087-B35F-AF31C87F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March 22,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32307-F5FE-4BA4-BE68-3875B2D8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Herbarium 2021: Half-Earth Challenge - FGVC8 (2021)</a:t>
            </a:r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E50FB-0E83-40A9-A34D-AEB4843B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‹#›</a:t>
            </a:fld>
            <a:endParaRPr lang="pt-PT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824CBA-80B8-4A04-9AAA-1881A29DC24A}"/>
              </a:ext>
            </a:extLst>
          </p:cNvPr>
          <p:cNvCxnSpPr>
            <a:cxnSpLocks/>
          </p:cNvCxnSpPr>
          <p:nvPr userDrawn="1"/>
        </p:nvCxnSpPr>
        <p:spPr>
          <a:xfrm>
            <a:off x="179511" y="1169999"/>
            <a:ext cx="11831511" cy="0"/>
          </a:xfrm>
          <a:prstGeom prst="line">
            <a:avLst/>
          </a:prstGeom>
          <a:ln w="19050">
            <a:solidFill>
              <a:srgbClr val="8C2D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03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7E1CE-516A-493A-BAFF-4D4C52FD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80000"/>
            <a:ext cx="11831512" cy="900000"/>
          </a:xfrm>
          <a:prstGeom prst="rect">
            <a:avLst/>
          </a:prstGeom>
        </p:spPr>
        <p:txBody>
          <a:bodyPr vert="horz" lIns="91440" tIns="0" rIns="91440" bIns="7200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5E126-5B83-4EC9-BC5D-97ED3968C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1" y="1259999"/>
            <a:ext cx="11831511" cy="4875437"/>
          </a:xfrm>
          <a:prstGeom prst="rect">
            <a:avLst/>
          </a:prstGeom>
        </p:spPr>
        <p:txBody>
          <a:bodyPr vert="horz" lIns="91440" tIns="162000" rIns="9144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6B9FB-8D6E-4730-B0C3-7545CDCCB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9512" y="6315437"/>
            <a:ext cx="143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March 22, 2021</a:t>
            </a:r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B9C4-7E27-4029-A4D3-3F74DA78A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85267" y="6315437"/>
            <a:ext cx="88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Herbarium 2021: Half-Earth Challenge - FGVC8 (2021)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9C6F7-E071-42B9-909D-01E3F167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71023" y="6309087"/>
            <a:ext cx="14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91B85-57A7-4948-80B0-7EBD8D44AE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496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1503004@fe.up.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up201503004@fe.up.p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4322-EE02-4673-A584-20BD6384C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small" dirty="0"/>
              <a:t>Herbarium 2021</a:t>
            </a:r>
            <a:br>
              <a:rPr lang="en-GB" cap="small" dirty="0"/>
            </a:br>
            <a:r>
              <a:rPr lang="en-GB" cap="small" dirty="0"/>
              <a:t>Half-Earth Challenge – FGVC8</a:t>
            </a:r>
            <a:endParaRPr lang="pt-PT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DA88F-46C4-4BFE-82DC-94BD5EB6D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518999"/>
            <a:ext cx="10752000" cy="3015151"/>
          </a:xfrm>
        </p:spPr>
        <p:txBody>
          <a:bodyPr>
            <a:normAutofit/>
          </a:bodyPr>
          <a:lstStyle/>
          <a:p>
            <a:r>
              <a:rPr lang="en-GB" i="1" dirty="0"/>
              <a:t>FGVC competition hosted as part of the FGVC8 workshop at CVPR 2021</a:t>
            </a:r>
          </a:p>
          <a:p>
            <a:endParaRPr lang="en-GB" sz="1800" dirty="0"/>
          </a:p>
          <a:p>
            <a:endParaRPr lang="en-GB" sz="1800" baseline="30000" dirty="0"/>
          </a:p>
          <a:p>
            <a:endParaRPr lang="en-GB" sz="1800" baseline="30000" dirty="0"/>
          </a:p>
          <a:p>
            <a:r>
              <a:rPr lang="en-GB" sz="1800" baseline="30000" dirty="0"/>
              <a:t> </a:t>
            </a:r>
            <a:endParaRPr lang="en-GB" sz="1800" dirty="0"/>
          </a:p>
          <a:p>
            <a:endParaRPr lang="en-GB" dirty="0"/>
          </a:p>
          <a:p>
            <a:pPr algn="l">
              <a:tabLst>
                <a:tab pos="10496550" algn="r"/>
              </a:tabLst>
            </a:pPr>
            <a:r>
              <a:rPr lang="en-GB" sz="2000" i="1" dirty="0"/>
              <a:t>Presented by: </a:t>
            </a:r>
            <a:r>
              <a:rPr lang="en-GB" sz="2000" dirty="0"/>
              <a:t>Ricardo B. Sousa (</a:t>
            </a:r>
            <a:r>
              <a:rPr lang="en-GB" sz="2000" dirty="0">
                <a:hlinkClick r:id="rId3"/>
              </a:rPr>
              <a:t>up201503004</a:t>
            </a:r>
            <a:r>
              <a:rPr lang="en-GB" sz="2000" dirty="0"/>
              <a:t>)	FEUP, PDEEC, Computer Vision, 2020/2021 </a:t>
            </a:r>
          </a:p>
        </p:txBody>
      </p:sp>
    </p:spTree>
    <p:extLst>
      <p:ext uri="{BB962C8B-B14F-4D97-AF65-F5344CB8AC3E}">
        <p14:creationId xmlns:p14="http://schemas.microsoft.com/office/powerpoint/2010/main" val="235924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638D-06DC-49DD-872B-BBC06C1D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Augmentation</a:t>
            </a:r>
            <a:endParaRPr lang="pt-P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3EEFD0-E2F9-4A3E-A5F5-D74F3A352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74663" y="1260475"/>
            <a:ext cx="4241086" cy="48752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DD1C0-5884-48FC-AC6E-FD5225E2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Herbarium 2021: Half-Earth Challenge - FGVC8 (2021)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CDB50-7257-4E4C-9881-314F55C1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929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2802-4D4E-4813-9D1E-204F3994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Results: Training Phase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00FC-2E3D-40A5-8829-65A499CC2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Kaggle notebooks</a:t>
            </a:r>
            <a:endParaRPr lang="pt-PT" dirty="0"/>
          </a:p>
          <a:p>
            <a:r>
              <a:rPr lang="pt-PT" dirty="0"/>
              <a:t>Virtual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Intel </a:t>
            </a:r>
            <a:r>
              <a:rPr lang="pt-PT" dirty="0" err="1"/>
              <a:t>Xeon</a:t>
            </a:r>
            <a:r>
              <a:rPr lang="pt-PT" dirty="0"/>
              <a:t> CPU @ 2.00GHz</a:t>
            </a:r>
          </a:p>
          <a:p>
            <a:pPr lvl="1"/>
            <a:r>
              <a:rPr lang="pt-PT" dirty="0" err="1"/>
              <a:t>Nvidia</a:t>
            </a:r>
            <a:r>
              <a:rPr lang="pt-PT" dirty="0"/>
              <a:t> Tesla P100 PCIE 16GB</a:t>
            </a:r>
          </a:p>
          <a:p>
            <a:r>
              <a:rPr lang="pt-PT" dirty="0"/>
              <a:t>Adam </a:t>
            </a:r>
            <a:r>
              <a:rPr lang="pt-PT" dirty="0" err="1"/>
              <a:t>optimizer</a:t>
            </a:r>
            <a:r>
              <a:rPr lang="pt-PT" dirty="0"/>
              <a:t> w/ </a:t>
            </a:r>
            <a:r>
              <a:rPr lang="pt-PT" dirty="0" err="1"/>
              <a:t>learning</a:t>
            </a:r>
            <a:r>
              <a:rPr lang="pt-PT" dirty="0"/>
              <a:t> rate 4x10</a:t>
            </a:r>
            <a:r>
              <a:rPr lang="pt-PT" baseline="30000" dirty="0"/>
              <a:t>-4</a:t>
            </a:r>
            <a:r>
              <a:rPr lang="pt-PT" dirty="0"/>
              <a:t> </a:t>
            </a:r>
          </a:p>
          <a:p>
            <a:r>
              <a:rPr lang="pt-PT" dirty="0" err="1"/>
              <a:t>Resize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images</a:t>
            </a:r>
            <a:r>
              <a:rPr lang="pt-PT" dirty="0"/>
              <a:t> to 224x224</a:t>
            </a:r>
          </a:p>
          <a:p>
            <a:r>
              <a:rPr lang="pt-PT" dirty="0" err="1"/>
              <a:t>Batch</a:t>
            </a:r>
            <a:r>
              <a:rPr lang="pt-PT" dirty="0"/>
              <a:t> </a:t>
            </a:r>
            <a:r>
              <a:rPr lang="pt-PT" dirty="0" err="1"/>
              <a:t>size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ResNet-18: 512 </a:t>
            </a:r>
            <a:r>
              <a:rPr lang="pt-PT" dirty="0" err="1"/>
              <a:t>images</a:t>
            </a:r>
            <a:endParaRPr lang="pt-PT" dirty="0"/>
          </a:p>
          <a:p>
            <a:pPr lvl="1"/>
            <a:r>
              <a:rPr lang="pt-PT" dirty="0"/>
              <a:t>ResNet-34: 384 </a:t>
            </a:r>
            <a:r>
              <a:rPr lang="pt-PT" dirty="0" err="1"/>
              <a:t>images</a:t>
            </a:r>
            <a:endParaRPr lang="pt-PT" dirty="0"/>
          </a:p>
          <a:p>
            <a:pPr lvl="1"/>
            <a:r>
              <a:rPr lang="pt-PT" dirty="0"/>
              <a:t>ResNet-50: 128 </a:t>
            </a:r>
            <a:r>
              <a:rPr lang="pt-PT" dirty="0" err="1"/>
              <a:t>images</a:t>
            </a:r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97F1-AF2C-4DEF-BDAC-CE3CFAB9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Herbarium 2021: Half-Earth Challenge - FGVC8 (2021)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285F2-2E19-479C-91F7-0A30D10E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9428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638D-06DC-49DD-872B-BBC06C1D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Results: Comparison </a:t>
            </a:r>
            <a:r>
              <a:rPr lang="en-GB" dirty="0" err="1"/>
              <a:t>ResNet</a:t>
            </a:r>
            <a:r>
              <a:rPr lang="en-GB" dirty="0"/>
              <a:t> Models</a:t>
            </a:r>
            <a:endParaRPr lang="pt-PT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C8C40C-AF72-4E61-B7CF-C475CD65EA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9388" y="1323983"/>
            <a:ext cx="5840412" cy="4748196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97863EB-D472-4D24-9CF2-8F830B2C9B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1308282"/>
            <a:ext cx="5838825" cy="477959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DD1C0-5884-48FC-AC6E-FD5225E2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Herbarium 2021: Half-Earth Challenge - FGVC8 (2021)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CDB50-7257-4E4C-9881-314F55C1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4979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638D-06DC-49DD-872B-BBC06C1D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Results: Impact of Data Augmentation</a:t>
            </a:r>
            <a:endParaRPr lang="pt-P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4764CE-DCBC-4BAF-8113-4F368DC85B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9388" y="1323983"/>
            <a:ext cx="5840412" cy="474819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21D3A40-6EA1-455A-A50C-3E5606DF84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1308282"/>
            <a:ext cx="5838825" cy="477959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DD1C0-5884-48FC-AC6E-FD5225E2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Herbarium 2021: Half-Earth Challenge - FGVC8 (2021)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CDB50-7257-4E4C-9881-314F55C1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025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638D-06DC-49DD-872B-BBC06C1D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&amp; Future Work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FABB-8BC5-4EE2-85A7-0C7DDE60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Deeper networks seemed to increase the classification results</a:t>
            </a:r>
          </a:p>
          <a:p>
            <a:r>
              <a:rPr lang="en-GB" dirty="0"/>
              <a:t>Data augmentation crucial to improve the test Macro F-Score (49.85% vs 36.04%)</a:t>
            </a:r>
          </a:p>
          <a:p>
            <a:r>
              <a:rPr lang="en-GB" dirty="0"/>
              <a:t>13</a:t>
            </a:r>
            <a:r>
              <a:rPr lang="en-GB" baseline="30000" dirty="0"/>
              <a:t>th</a:t>
            </a:r>
            <a:r>
              <a:rPr lang="en-GB" dirty="0"/>
              <a:t> place on the Kaggle competition:</a:t>
            </a:r>
          </a:p>
          <a:p>
            <a:pPr lvl="1"/>
            <a:r>
              <a:rPr lang="en-GB" dirty="0"/>
              <a:t>49.851%  w/ 30% test data</a:t>
            </a:r>
          </a:p>
          <a:p>
            <a:pPr lvl="1"/>
            <a:r>
              <a:rPr lang="en-GB" dirty="0"/>
              <a:t>44.841% w/ 70% test data</a:t>
            </a:r>
          </a:p>
          <a:p>
            <a:endParaRPr lang="en-GB" dirty="0"/>
          </a:p>
          <a:p>
            <a:r>
              <a:rPr lang="en-GB" dirty="0"/>
              <a:t>Higher number of </a:t>
            </a:r>
            <a:r>
              <a:rPr lang="en-GB" dirty="0" err="1"/>
              <a:t>ResNet</a:t>
            </a:r>
            <a:r>
              <a:rPr lang="en-GB" dirty="0"/>
              <a:t> layers or </a:t>
            </a:r>
            <a:r>
              <a:rPr lang="en-GB" dirty="0" err="1"/>
              <a:t>EfficientNet</a:t>
            </a:r>
            <a:r>
              <a:rPr lang="en-GB" dirty="0"/>
              <a:t>-based network</a:t>
            </a:r>
          </a:p>
          <a:p>
            <a:r>
              <a:rPr lang="en-GB" dirty="0" err="1"/>
              <a:t>Supercategory</a:t>
            </a:r>
            <a:r>
              <a:rPr lang="en-GB" dirty="0"/>
              <a:t> information to implement a hierarchical model</a:t>
            </a:r>
          </a:p>
          <a:p>
            <a:r>
              <a:rPr lang="en-GB" dirty="0"/>
              <a:t>Optimize parameters used in the data augmentation techniques and optimization algorithm</a:t>
            </a:r>
          </a:p>
          <a:p>
            <a:r>
              <a:rPr lang="en-GB" dirty="0"/>
              <a:t>Evaluate other scores in the training phase:</a:t>
            </a:r>
          </a:p>
          <a:p>
            <a:pPr lvl="1"/>
            <a:r>
              <a:rPr lang="en-GB" dirty="0"/>
              <a:t>Average Macro F-Score, precision, recall</a:t>
            </a:r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DD1C0-5884-48FC-AC6E-FD5225E2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Herbarium 2021: Half-Earth Challenge - FGVC8 (2021)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CDB50-7257-4E4C-9881-314F55C1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263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4322-EE02-4673-A584-20BD6384C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small" dirty="0"/>
              <a:t>Herbarium 2021</a:t>
            </a:r>
            <a:br>
              <a:rPr lang="en-GB" cap="small" dirty="0"/>
            </a:br>
            <a:r>
              <a:rPr lang="en-GB" cap="small" dirty="0"/>
              <a:t>Half-Earth Challenge – FGVC8</a:t>
            </a:r>
            <a:endParaRPr lang="pt-PT" cap="smal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DA88F-46C4-4BFE-82DC-94BD5EB6D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518999"/>
            <a:ext cx="10752000" cy="3015151"/>
          </a:xfrm>
        </p:spPr>
        <p:txBody>
          <a:bodyPr>
            <a:normAutofit/>
          </a:bodyPr>
          <a:lstStyle/>
          <a:p>
            <a:r>
              <a:rPr lang="en-GB" i="1" dirty="0"/>
              <a:t>FGVC competition hosted as part of the FGVC8 workshop at CVPR 2021</a:t>
            </a:r>
          </a:p>
          <a:p>
            <a:endParaRPr lang="en-GB" sz="1800" dirty="0"/>
          </a:p>
          <a:p>
            <a:endParaRPr lang="en-GB" sz="1800" baseline="30000" dirty="0"/>
          </a:p>
          <a:p>
            <a:endParaRPr lang="en-GB" sz="1800" baseline="30000" dirty="0"/>
          </a:p>
          <a:p>
            <a:r>
              <a:rPr lang="en-GB" sz="1800" baseline="30000" dirty="0"/>
              <a:t> </a:t>
            </a:r>
            <a:endParaRPr lang="en-GB" sz="1800" dirty="0"/>
          </a:p>
          <a:p>
            <a:endParaRPr lang="en-GB" dirty="0"/>
          </a:p>
          <a:p>
            <a:pPr algn="l">
              <a:tabLst>
                <a:tab pos="10496550" algn="r"/>
              </a:tabLst>
            </a:pPr>
            <a:r>
              <a:rPr lang="en-GB" sz="2000" i="1" dirty="0"/>
              <a:t>Presented by: </a:t>
            </a:r>
            <a:r>
              <a:rPr lang="en-GB" sz="2000" dirty="0"/>
              <a:t>Ricardo B. Sousa (</a:t>
            </a:r>
            <a:r>
              <a:rPr lang="en-GB" sz="2000" dirty="0">
                <a:hlinkClick r:id="rId3"/>
              </a:rPr>
              <a:t>up201503004</a:t>
            </a:r>
            <a:r>
              <a:rPr lang="en-GB" sz="2000" dirty="0"/>
              <a:t>)	FEUP, PDEEC, Computer Vision, 2020/2021 </a:t>
            </a:r>
          </a:p>
        </p:txBody>
      </p:sp>
    </p:spTree>
    <p:extLst>
      <p:ext uri="{BB962C8B-B14F-4D97-AF65-F5344CB8AC3E}">
        <p14:creationId xmlns:p14="http://schemas.microsoft.com/office/powerpoint/2010/main" val="357589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8B35-8B03-4B16-9FC4-FAB831F4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3AC4-B2A3-47CB-934C-CD65F74F4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</a:t>
            </a:r>
          </a:p>
          <a:p>
            <a:r>
              <a:rPr lang="en-GB" dirty="0"/>
              <a:t>Related Work</a:t>
            </a:r>
          </a:p>
          <a:p>
            <a:r>
              <a:rPr lang="en-GB" dirty="0"/>
              <a:t>Dataset</a:t>
            </a:r>
          </a:p>
          <a:p>
            <a:r>
              <a:rPr lang="en-GB" dirty="0" err="1"/>
              <a:t>ResNet</a:t>
            </a:r>
            <a:endParaRPr lang="en-GB" dirty="0"/>
          </a:p>
          <a:p>
            <a:r>
              <a:rPr lang="en-GB" dirty="0"/>
              <a:t>Data Augmentation</a:t>
            </a:r>
          </a:p>
          <a:p>
            <a:r>
              <a:rPr lang="en-GB" dirty="0"/>
              <a:t>Experimental Results</a:t>
            </a:r>
          </a:p>
          <a:p>
            <a:r>
              <a:rPr lang="en-GB" dirty="0"/>
              <a:t>Conclusions &amp; Future Work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C9E60-F538-4CAB-8131-1AF34659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Herbarium 2021: Half-Earth Challenge - FGVC8 (2021)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79075-60CE-499B-99ED-50741D68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772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638D-06DC-49DD-872B-BBC06C1D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Context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FABB-8BC5-4EE2-85A7-0C7DDE60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Approximately 3,000 herbaria in the world</a:t>
            </a:r>
          </a:p>
          <a:p>
            <a:r>
              <a:rPr lang="en-GB" dirty="0"/>
              <a:t>Herbaria represent massive repositories of plant diversity data</a:t>
            </a:r>
          </a:p>
          <a:p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DD1C0-5884-48FC-AC6E-FD5225E2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Herbarium 2021: Half-Earth Challenge - FGVC8 (2021)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CDB50-7257-4E4C-9881-314F55C1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786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638D-06DC-49DD-872B-BBC06C1D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Motivation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FABB-8BC5-4EE2-85A7-0C7DDE60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Approximately 3,000 herbaria in the world</a:t>
            </a:r>
          </a:p>
          <a:p>
            <a:r>
              <a:rPr lang="en-GB" dirty="0"/>
              <a:t>Herbaria represent massive repositories of plant diversity data</a:t>
            </a:r>
          </a:p>
          <a:p>
            <a:endParaRPr lang="en-GB" dirty="0"/>
          </a:p>
          <a:p>
            <a:endParaRPr lang="en-GB" dirty="0"/>
          </a:p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Herbarium</a:t>
            </a:r>
            <a:r>
              <a:rPr lang="pt-PT" dirty="0"/>
              <a:t> 2021: </a:t>
            </a:r>
            <a:r>
              <a:rPr lang="pt-PT" dirty="0" err="1"/>
              <a:t>Half-Earth</a:t>
            </a:r>
            <a:r>
              <a:rPr lang="pt-PT" dirty="0"/>
              <a:t> </a:t>
            </a:r>
            <a:r>
              <a:rPr lang="pt-PT" dirty="0" err="1"/>
              <a:t>Challenge</a:t>
            </a:r>
            <a:r>
              <a:rPr lang="pt-PT" dirty="0"/>
              <a:t> as a </a:t>
            </a:r>
            <a:r>
              <a:rPr lang="pt-PT" dirty="0" err="1"/>
              <a:t>image</a:t>
            </a:r>
            <a:r>
              <a:rPr lang="pt-PT" dirty="0"/>
              <a:t> </a:t>
            </a:r>
            <a:r>
              <a:rPr lang="pt-PT" dirty="0" err="1"/>
              <a:t>classification</a:t>
            </a:r>
            <a:r>
              <a:rPr lang="pt-PT" dirty="0"/>
              <a:t> </a:t>
            </a:r>
            <a:r>
              <a:rPr lang="pt-PT" dirty="0" err="1"/>
              <a:t>competition</a:t>
            </a:r>
            <a:endParaRPr lang="pt-PT" dirty="0"/>
          </a:p>
          <a:p>
            <a:r>
              <a:rPr lang="pt-PT" dirty="0" err="1"/>
              <a:t>Dataset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approximately</a:t>
            </a:r>
            <a:r>
              <a:rPr lang="pt-PT" dirty="0"/>
              <a:t> 65,000</a:t>
            </a:r>
          </a:p>
          <a:p>
            <a:r>
              <a:rPr lang="pt-PT" dirty="0"/>
              <a:t>DCNN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become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state-of-the-art</a:t>
            </a:r>
            <a:r>
              <a:rPr lang="pt-PT" dirty="0"/>
              <a:t> for </a:t>
            </a:r>
            <a:r>
              <a:rPr lang="pt-PT" dirty="0" err="1"/>
              <a:t>image</a:t>
            </a:r>
            <a:r>
              <a:rPr lang="pt-PT" dirty="0"/>
              <a:t> </a:t>
            </a:r>
            <a:r>
              <a:rPr lang="pt-PT" dirty="0" err="1"/>
              <a:t>classification</a:t>
            </a:r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DD1C0-5884-48FC-AC6E-FD5225E2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Herbarium 2021: Half-Earth Challenge - FGVC8 (2021)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CDB50-7257-4E4C-9881-314F55C1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4</a:t>
            </a:fld>
            <a:endParaRPr lang="pt-PT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05F5EB-8874-406E-ACAA-DE4A6EB07EB7}"/>
              </a:ext>
            </a:extLst>
          </p:cNvPr>
          <p:cNvCxnSpPr/>
          <p:nvPr/>
        </p:nvCxnSpPr>
        <p:spPr>
          <a:xfrm>
            <a:off x="6096000" y="2203175"/>
            <a:ext cx="0" cy="90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1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638D-06DC-49DD-872B-BBC06C1D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Goals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FABB-8BC5-4EE2-85A7-0C7DDE60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 classification of plant species of the Herbarium 2021 dataset</a:t>
            </a:r>
          </a:p>
          <a:p>
            <a:r>
              <a:rPr lang="en-GB" dirty="0"/>
              <a:t>Influence of data augmentation on the test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DD1C0-5884-48FC-AC6E-FD5225E2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Herbarium 2021: Half-Earth Challenge - FGVC8 (2021)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CDB50-7257-4E4C-9881-314F55C1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247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638D-06DC-49DD-872B-BBC06C1D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Dataset: Herbarium 2021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FABB-8BC5-4EE2-85A7-0C7DDE60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provided by several herbaria</a:t>
            </a:r>
          </a:p>
          <a:p>
            <a:r>
              <a:rPr lang="en-GB" dirty="0"/>
              <a:t>COCO format</a:t>
            </a:r>
          </a:p>
          <a:p>
            <a:r>
              <a:rPr lang="en-GB" dirty="0"/>
              <a:t>Includes region and </a:t>
            </a:r>
            <a:r>
              <a:rPr lang="en-GB" dirty="0" err="1"/>
              <a:t>supercategory</a:t>
            </a:r>
            <a:r>
              <a:rPr lang="en-GB" dirty="0"/>
              <a:t> information</a:t>
            </a:r>
          </a:p>
          <a:p>
            <a:r>
              <a:rPr lang="en-GB" dirty="0"/>
              <a:t>2,500,779 images</a:t>
            </a:r>
          </a:p>
          <a:p>
            <a:pPr lvl="1"/>
            <a:r>
              <a:rPr lang="en-GB" dirty="0"/>
              <a:t>~80%/20% split for training</a:t>
            </a:r>
            <a:r>
              <a:rPr lang="en-GB"/>
              <a:t>/test</a:t>
            </a:r>
            <a:endParaRPr lang="en-GB" dirty="0"/>
          </a:p>
          <a:p>
            <a:pPr lvl="1"/>
            <a:r>
              <a:rPr lang="pt-PT" dirty="0"/>
              <a:t>64,500 </a:t>
            </a:r>
            <a:r>
              <a:rPr lang="pt-PT" dirty="0" err="1"/>
              <a:t>species</a:t>
            </a:r>
            <a:endParaRPr lang="pt-PT" dirty="0"/>
          </a:p>
          <a:p>
            <a:pPr lvl="1"/>
            <a:r>
              <a:rPr lang="pt-PT" dirty="0"/>
              <a:t>Min. 3 </a:t>
            </a:r>
            <a:r>
              <a:rPr lang="pt-PT" dirty="0" err="1"/>
              <a:t>images</a:t>
            </a:r>
            <a:r>
              <a:rPr lang="pt-PT" dirty="0"/>
              <a:t>/</a:t>
            </a:r>
            <a:r>
              <a:rPr lang="pt-PT" dirty="0" err="1"/>
              <a:t>species</a:t>
            </a:r>
            <a:endParaRPr lang="pt-PT" dirty="0"/>
          </a:p>
          <a:p>
            <a:pPr lvl="1"/>
            <a:r>
              <a:rPr lang="pt-PT" dirty="0"/>
              <a:t>Min. 1 </a:t>
            </a:r>
            <a:r>
              <a:rPr lang="pt-PT" dirty="0" err="1"/>
              <a:t>image</a:t>
            </a:r>
            <a:r>
              <a:rPr lang="pt-PT" dirty="0"/>
              <a:t> in training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test</a:t>
            </a:r>
            <a:endParaRPr lang="pt-PT" dirty="0"/>
          </a:p>
          <a:p>
            <a:pPr lvl="1"/>
            <a:r>
              <a:rPr lang="pt-PT" dirty="0" err="1"/>
              <a:t>Test</a:t>
            </a:r>
            <a:r>
              <a:rPr lang="pt-PT" dirty="0"/>
              <a:t> set: max. 10 </a:t>
            </a:r>
            <a:r>
              <a:rPr lang="pt-PT" dirty="0" err="1"/>
              <a:t>images</a:t>
            </a:r>
            <a:r>
              <a:rPr lang="pt-PT" dirty="0"/>
              <a:t>/</a:t>
            </a:r>
            <a:r>
              <a:rPr lang="pt-PT" dirty="0" err="1"/>
              <a:t>species</a:t>
            </a:r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DD1C0-5884-48FC-AC6E-FD5225E2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Herbarium 2021: Half-Earth Challenge - FGVC8 (2021)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CDB50-7257-4E4C-9881-314F55C1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367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638D-06DC-49DD-872B-BBC06C1D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ResNet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FABB-8BC5-4EE2-85A7-0C7DDE60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Identity shortcut connections</a:t>
            </a:r>
          </a:p>
          <a:p>
            <a:r>
              <a:rPr lang="en-GB" dirty="0"/>
              <a:t>Deeper networks while avoiding degradation problem</a:t>
            </a:r>
          </a:p>
          <a:p>
            <a:r>
              <a:rPr lang="en-GB" dirty="0"/>
              <a:t>Available in </a:t>
            </a:r>
            <a:r>
              <a:rPr lang="en-GB" dirty="0" err="1"/>
              <a:t>PyTorch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ResNet-18, ResNet-34, ResNet-50, ResNet-101, ResNet-152</a:t>
            </a:r>
          </a:p>
          <a:p>
            <a:endParaRPr lang="en-GB" dirty="0"/>
          </a:p>
          <a:p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DD1C0-5884-48FC-AC6E-FD5225E2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Herbarium 2021: Half-Earth Challenge - FGVC8 (2021)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CDB50-7257-4E4C-9881-314F55C1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7</a:t>
            </a:fld>
            <a:endParaRPr lang="pt-P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E93236-EFEA-4283-AB71-D75D8A034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022" y="1253651"/>
            <a:ext cx="4320000" cy="26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1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638D-06DC-49DD-872B-BBC06C1D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Augmentation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FABB-8BC5-4EE2-85A7-0C7DDE60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Dataset provided by several herbaria and different people</a:t>
            </a:r>
          </a:p>
          <a:p>
            <a:r>
              <a:rPr lang="en-GB" dirty="0"/>
              <a:t>Different positions or orientations for the plant species</a:t>
            </a:r>
          </a:p>
          <a:p>
            <a:r>
              <a:rPr lang="en-GB" dirty="0"/>
              <a:t>Plant species can be related with </a:t>
            </a:r>
            <a:r>
              <a:rPr lang="en-GB" dirty="0" err="1"/>
              <a:t>color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DD1C0-5884-48FC-AC6E-FD5225E2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Herbarium 2021: Half-Earth Challenge - FGVC8 (2021)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CDB50-7257-4E4C-9881-314F55C1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244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638D-06DC-49DD-872B-BBC06C1D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Augmentation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FABB-8BC5-4EE2-85A7-0C7DDE60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Dataset provided by several herbaria and different people</a:t>
            </a:r>
          </a:p>
          <a:p>
            <a:r>
              <a:rPr lang="en-GB" dirty="0"/>
              <a:t>Different positions or orientations for the plant species</a:t>
            </a:r>
          </a:p>
          <a:p>
            <a:r>
              <a:rPr lang="en-GB" dirty="0"/>
              <a:t>Plant species can be related with </a:t>
            </a:r>
            <a:r>
              <a:rPr lang="en-GB" dirty="0" err="1"/>
              <a:t>color</a:t>
            </a:r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b="1" dirty="0"/>
              <a:t>Data augmentation with geometric transformations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Horizontal </a:t>
            </a:r>
            <a:r>
              <a:rPr lang="pt-PT" dirty="0" err="1"/>
              <a:t>flip</a:t>
            </a:r>
            <a:r>
              <a:rPr lang="pt-PT" dirty="0"/>
              <a:t> (p=0.25)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Vertical </a:t>
            </a:r>
            <a:r>
              <a:rPr lang="pt-PT" dirty="0" err="1"/>
              <a:t>flip</a:t>
            </a:r>
            <a:r>
              <a:rPr lang="pt-PT" dirty="0"/>
              <a:t> (p=0.25)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 err="1"/>
              <a:t>Rotation</a:t>
            </a:r>
            <a:r>
              <a:rPr lang="pt-PT" dirty="0"/>
              <a:t> </a:t>
            </a:r>
            <a:r>
              <a:rPr lang="pt-PT" dirty="0" err="1"/>
              <a:t>up</a:t>
            </a:r>
            <a:r>
              <a:rPr lang="pt-PT" dirty="0"/>
              <a:t> to 10º (p=0.05)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DD1C0-5884-48FC-AC6E-FD5225E2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Herbarium 2021: Half-Earth Challenge - FGVC8 (2021)</a:t>
            </a: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CDB50-7257-4E4C-9881-314F55C1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91B85-57A7-4948-80B0-7EBD8D44AE33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457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2048</Words>
  <Application>Microsoft Office PowerPoint</Application>
  <PresentationFormat>Widescreen</PresentationFormat>
  <Paragraphs>206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Herbarium 2021 Half-Earth Challenge – FGVC8</vt:lpstr>
      <vt:lpstr>Outline</vt:lpstr>
      <vt:lpstr>Introduction: Context</vt:lpstr>
      <vt:lpstr>Introduction: Motivation</vt:lpstr>
      <vt:lpstr>Introduction: Goals</vt:lpstr>
      <vt:lpstr>Dataset: Herbarium 2021</vt:lpstr>
      <vt:lpstr>ResNet</vt:lpstr>
      <vt:lpstr>Data Augmentation</vt:lpstr>
      <vt:lpstr>Data Augmentation</vt:lpstr>
      <vt:lpstr>Data Augmentation</vt:lpstr>
      <vt:lpstr>Experimental Results: Training Phase</vt:lpstr>
      <vt:lpstr>Experimental Results: Comparison ResNet Models</vt:lpstr>
      <vt:lpstr>Experimental Results: Impact of Data Augmentation</vt:lpstr>
      <vt:lpstr>Conclusions &amp; Future Work</vt:lpstr>
      <vt:lpstr>Herbarium 2021 Half-Earth Challenge – FGVC8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Barbosa Sousa</dc:creator>
  <cp:lastModifiedBy>Ricardo Barbosa Sousa</cp:lastModifiedBy>
  <cp:revision>1</cp:revision>
  <dcterms:created xsi:type="dcterms:W3CDTF">2021-03-20T00:42:30Z</dcterms:created>
  <dcterms:modified xsi:type="dcterms:W3CDTF">2021-06-07T08:05:05Z</dcterms:modified>
</cp:coreProperties>
</file>