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3" r:id="rId8"/>
    <p:sldId id="264" r:id="rId9"/>
    <p:sldId id="267" r:id="rId10"/>
    <p:sldId id="268" r:id="rId11"/>
    <p:sldId id="269" r:id="rId12"/>
    <p:sldId id="270" r:id="rId13"/>
    <p:sldId id="265" r:id="rId14"/>
    <p:sldId id="266" r:id="rId15"/>
    <p:sldId id="271" r:id="rId16"/>
    <p:sldId id="296" r:id="rId17"/>
    <p:sldId id="274" r:id="rId18"/>
    <p:sldId id="272" r:id="rId19"/>
    <p:sldId id="275" r:id="rId20"/>
    <p:sldId id="276" r:id="rId21"/>
    <p:sldId id="277" r:id="rId22"/>
    <p:sldId id="297" r:id="rId23"/>
    <p:sldId id="281" r:id="rId24"/>
    <p:sldId id="280" r:id="rId25"/>
    <p:sldId id="293" r:id="rId26"/>
    <p:sldId id="282" r:id="rId27"/>
    <p:sldId id="285" r:id="rId28"/>
    <p:sldId id="283" r:id="rId29"/>
    <p:sldId id="284" r:id="rId30"/>
    <p:sldId id="286" r:id="rId31"/>
    <p:sldId id="288" r:id="rId32"/>
    <p:sldId id="287" r:id="rId33"/>
    <p:sldId id="289" r:id="rId34"/>
    <p:sldId id="290" r:id="rId35"/>
    <p:sldId id="291" r:id="rId36"/>
    <p:sldId id="292" r:id="rId37"/>
    <p:sldId id="298" r:id="rId38"/>
    <p:sldId id="294" r:id="rId39"/>
    <p:sldId id="278" r:id="rId40"/>
    <p:sldId id="273" r:id="rId4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Barbosa Sousa" initials="RBS" lastIdx="2" clrIdx="0">
    <p:extLst>
      <p:ext uri="{19B8F6BF-5375-455C-9EA6-DF929625EA0E}">
        <p15:presenceInfo xmlns:p15="http://schemas.microsoft.com/office/powerpoint/2012/main" userId="Ricardo Barbosa Sou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8C2D19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5B54F-514D-465A-A164-98B30A4D4E78}" v="6980" dt="2021-06-04T14:22:01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77" d="100"/>
          <a:sy n="77" d="100"/>
        </p:scale>
        <p:origin x="72" y="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Barbosa Sousa" userId="f9acd7f6-97f3-47e3-ac45-c5f2f7f47a11" providerId="ADAL" clId="{50B5B54F-514D-465A-A164-98B30A4D4E78}"/>
    <pc:docChg chg="undo custSel addSld delSld modSld sldOrd modMainMaster">
      <pc:chgData name="Ricardo Barbosa Sousa" userId="f9acd7f6-97f3-47e3-ac45-c5f2f7f47a11" providerId="ADAL" clId="{50B5B54F-514D-465A-A164-98B30A4D4E78}" dt="2021-06-04T14:22:01.273" v="14105"/>
      <pc:docMkLst>
        <pc:docMk/>
      </pc:docMkLst>
      <pc:sldChg chg="modSp mod">
        <pc:chgData name="Ricardo Barbosa Sousa" userId="f9acd7f6-97f3-47e3-ac45-c5f2f7f47a11" providerId="ADAL" clId="{50B5B54F-514D-465A-A164-98B30A4D4E78}" dt="2021-05-21T07:30:28.214" v="14047" actId="113"/>
        <pc:sldMkLst>
          <pc:docMk/>
          <pc:sldMk cId="2978751177" sldId="256"/>
        </pc:sldMkLst>
        <pc:spChg chg="mod">
          <ac:chgData name="Ricardo Barbosa Sousa" userId="f9acd7f6-97f3-47e3-ac45-c5f2f7f47a11" providerId="ADAL" clId="{50B5B54F-514D-465A-A164-98B30A4D4E78}" dt="2021-05-21T07:30:28.214" v="14047" actId="113"/>
          <ac:spMkLst>
            <pc:docMk/>
            <pc:sldMk cId="2978751177" sldId="256"/>
            <ac:spMk id="3" creationId="{A34E0E51-3E59-44CD-A7B2-A05E91A73664}"/>
          </ac:spMkLst>
        </pc:spChg>
      </pc:sldChg>
      <pc:sldChg chg="new del">
        <pc:chgData name="Ricardo Barbosa Sousa" userId="f9acd7f6-97f3-47e3-ac45-c5f2f7f47a11" providerId="ADAL" clId="{50B5B54F-514D-465A-A164-98B30A4D4E78}" dt="2021-05-10T21:49:54.047" v="1" actId="47"/>
        <pc:sldMkLst>
          <pc:docMk/>
          <pc:sldMk cId="1362376968" sldId="257"/>
        </pc:sldMkLst>
      </pc:sldChg>
      <pc:sldChg chg="modSp new mod">
        <pc:chgData name="Ricardo Barbosa Sousa" userId="f9acd7f6-97f3-47e3-ac45-c5f2f7f47a11" providerId="ADAL" clId="{50B5B54F-514D-465A-A164-98B30A4D4E78}" dt="2021-05-16T09:35:03.705" v="13294" actId="20577"/>
        <pc:sldMkLst>
          <pc:docMk/>
          <pc:sldMk cId="2523831131" sldId="257"/>
        </pc:sldMkLst>
        <pc:spChg chg="mod">
          <ac:chgData name="Ricardo Barbosa Sousa" userId="f9acd7f6-97f3-47e3-ac45-c5f2f7f47a11" providerId="ADAL" clId="{50B5B54F-514D-465A-A164-98B30A4D4E78}" dt="2021-05-11T08:17:57.944" v="9" actId="20577"/>
          <ac:spMkLst>
            <pc:docMk/>
            <pc:sldMk cId="2523831131" sldId="257"/>
            <ac:spMk id="2" creationId="{97065070-705D-4E11-B029-DD6575E5C5FD}"/>
          </ac:spMkLst>
        </pc:spChg>
        <pc:spChg chg="mod">
          <ac:chgData name="Ricardo Barbosa Sousa" userId="f9acd7f6-97f3-47e3-ac45-c5f2f7f47a11" providerId="ADAL" clId="{50B5B54F-514D-465A-A164-98B30A4D4E78}" dt="2021-05-16T09:35:03.705" v="13294" actId="20577"/>
          <ac:spMkLst>
            <pc:docMk/>
            <pc:sldMk cId="2523831131" sldId="257"/>
            <ac:spMk id="3" creationId="{A25394E9-682F-4D57-A218-F258274E22BB}"/>
          </ac:spMkLst>
        </pc:spChg>
      </pc:sldChg>
      <pc:sldChg chg="modSp new mod">
        <pc:chgData name="Ricardo Barbosa Sousa" userId="f9acd7f6-97f3-47e3-ac45-c5f2f7f47a11" providerId="ADAL" clId="{50B5B54F-514D-465A-A164-98B30A4D4E78}" dt="2021-05-11T09:08:41.061" v="811" actId="113"/>
        <pc:sldMkLst>
          <pc:docMk/>
          <pc:sldMk cId="1679506646" sldId="258"/>
        </pc:sldMkLst>
        <pc:spChg chg="mod">
          <ac:chgData name="Ricardo Barbosa Sousa" userId="f9acd7f6-97f3-47e3-ac45-c5f2f7f47a11" providerId="ADAL" clId="{50B5B54F-514D-465A-A164-98B30A4D4E78}" dt="2021-05-11T08:19:25.653" v="74" actId="20577"/>
          <ac:spMkLst>
            <pc:docMk/>
            <pc:sldMk cId="1679506646" sldId="258"/>
            <ac:spMk id="2" creationId="{04E2BA9B-4301-451F-B169-E4042E185FBF}"/>
          </ac:spMkLst>
        </pc:spChg>
        <pc:spChg chg="mod">
          <ac:chgData name="Ricardo Barbosa Sousa" userId="f9acd7f6-97f3-47e3-ac45-c5f2f7f47a11" providerId="ADAL" clId="{50B5B54F-514D-465A-A164-98B30A4D4E78}" dt="2021-05-11T09:08:41.061" v="811" actId="113"/>
          <ac:spMkLst>
            <pc:docMk/>
            <pc:sldMk cId="1679506646" sldId="258"/>
            <ac:spMk id="3" creationId="{B973E7B3-FDF5-4892-B84D-F4EB4F63E800}"/>
          </ac:spMkLst>
        </pc:spChg>
      </pc:sldChg>
      <pc:sldChg chg="addSp delSp modSp new mod addCm delCm modCm">
        <pc:chgData name="Ricardo Barbosa Sousa" userId="f9acd7f6-97f3-47e3-ac45-c5f2f7f47a11" providerId="ADAL" clId="{50B5B54F-514D-465A-A164-98B30A4D4E78}" dt="2021-05-16T09:27:32.312" v="13149" actId="20577"/>
        <pc:sldMkLst>
          <pc:docMk/>
          <pc:sldMk cId="2758570303" sldId="259"/>
        </pc:sldMkLst>
        <pc:spChg chg="mod">
          <ac:chgData name="Ricardo Barbosa Sousa" userId="f9acd7f6-97f3-47e3-ac45-c5f2f7f47a11" providerId="ADAL" clId="{50B5B54F-514D-465A-A164-98B30A4D4E78}" dt="2021-05-11T08:31:42.623" v="666" actId="20577"/>
          <ac:spMkLst>
            <pc:docMk/>
            <pc:sldMk cId="2758570303" sldId="259"/>
            <ac:spMk id="2" creationId="{3CE632AC-EF50-430A-BE77-FF88F5D2209F}"/>
          </ac:spMkLst>
        </pc:spChg>
        <pc:spChg chg="mod">
          <ac:chgData name="Ricardo Barbosa Sousa" userId="f9acd7f6-97f3-47e3-ac45-c5f2f7f47a11" providerId="ADAL" clId="{50B5B54F-514D-465A-A164-98B30A4D4E78}" dt="2021-05-16T09:27:32.312" v="13149" actId="20577"/>
          <ac:spMkLst>
            <pc:docMk/>
            <pc:sldMk cId="2758570303" sldId="259"/>
            <ac:spMk id="3" creationId="{A6726B5D-5B59-4EA2-9217-64D3608518E9}"/>
          </ac:spMkLst>
        </pc:spChg>
        <pc:spChg chg="add mod topLvl">
          <ac:chgData name="Ricardo Barbosa Sousa" userId="f9acd7f6-97f3-47e3-ac45-c5f2f7f47a11" providerId="ADAL" clId="{50B5B54F-514D-465A-A164-98B30A4D4E78}" dt="2021-05-11T10:58:05.957" v="1706" actId="2085"/>
          <ac:spMkLst>
            <pc:docMk/>
            <pc:sldMk cId="2758570303" sldId="259"/>
            <ac:spMk id="11" creationId="{92B3F13A-2881-431F-8955-EC6FF2099E76}"/>
          </ac:spMkLst>
        </pc:spChg>
        <pc:spChg chg="add mod">
          <ac:chgData name="Ricardo Barbosa Sousa" userId="f9acd7f6-97f3-47e3-ac45-c5f2f7f47a11" providerId="ADAL" clId="{50B5B54F-514D-465A-A164-98B30A4D4E78}" dt="2021-05-11T10:58:03.647" v="1705" actId="2085"/>
          <ac:spMkLst>
            <pc:docMk/>
            <pc:sldMk cId="2758570303" sldId="259"/>
            <ac:spMk id="15" creationId="{39AB8E8E-AF70-4500-86F4-4089E8825A5C}"/>
          </ac:spMkLst>
        </pc:spChg>
        <pc:spChg chg="add mod">
          <ac:chgData name="Ricardo Barbosa Sousa" userId="f9acd7f6-97f3-47e3-ac45-c5f2f7f47a11" providerId="ADAL" clId="{50B5B54F-514D-465A-A164-98B30A4D4E78}" dt="2021-05-11T10:58:03.647" v="1705" actId="2085"/>
          <ac:spMkLst>
            <pc:docMk/>
            <pc:sldMk cId="2758570303" sldId="259"/>
            <ac:spMk id="17" creationId="{88E41BA1-5C77-43BB-8624-155F24370171}"/>
          </ac:spMkLst>
        </pc:spChg>
        <pc:grpChg chg="add del mod">
          <ac:chgData name="Ricardo Barbosa Sousa" userId="f9acd7f6-97f3-47e3-ac45-c5f2f7f47a11" providerId="ADAL" clId="{50B5B54F-514D-465A-A164-98B30A4D4E78}" dt="2021-05-11T09:23:35.751" v="999" actId="165"/>
          <ac:grpSpMkLst>
            <pc:docMk/>
            <pc:sldMk cId="2758570303" sldId="259"/>
            <ac:grpSpMk id="14" creationId="{001C58F4-61FC-44B7-983D-B29AA90CF858}"/>
          </ac:grpSpMkLst>
        </pc:grpChg>
        <pc:grpChg chg="add mod">
          <ac:chgData name="Ricardo Barbosa Sousa" userId="f9acd7f6-97f3-47e3-ac45-c5f2f7f47a11" providerId="ADAL" clId="{50B5B54F-514D-465A-A164-98B30A4D4E78}" dt="2021-05-11T09:24:00.991" v="1002" actId="164"/>
          <ac:grpSpMkLst>
            <pc:docMk/>
            <pc:sldMk cId="2758570303" sldId="259"/>
            <ac:grpSpMk id="18" creationId="{D09F4A45-7049-4C9C-BC13-B140847DC85D}"/>
          </ac:grpSpMkLst>
        </pc:grpChg>
        <pc:grpChg chg="add mod">
          <ac:chgData name="Ricardo Barbosa Sousa" userId="f9acd7f6-97f3-47e3-ac45-c5f2f7f47a11" providerId="ADAL" clId="{50B5B54F-514D-465A-A164-98B30A4D4E78}" dt="2021-05-11T09:24:00.991" v="1002" actId="164"/>
          <ac:grpSpMkLst>
            <pc:docMk/>
            <pc:sldMk cId="2758570303" sldId="259"/>
            <ac:grpSpMk id="19" creationId="{BE8F012B-5F37-4095-8357-3B98272EEC6E}"/>
          </ac:grpSpMkLst>
        </pc:grpChg>
        <pc:cxnChg chg="add mod topLvl">
          <ac:chgData name="Ricardo Barbosa Sousa" userId="f9acd7f6-97f3-47e3-ac45-c5f2f7f47a11" providerId="ADAL" clId="{50B5B54F-514D-465A-A164-98B30A4D4E78}" dt="2021-05-11T10:57:57.937" v="1704" actId="1582"/>
          <ac:cxnSpMkLst>
            <pc:docMk/>
            <pc:sldMk cId="2758570303" sldId="259"/>
            <ac:cxnSpMk id="7" creationId="{5104D0AB-364A-4AE6-A7A9-C0DE51921042}"/>
          </ac:cxnSpMkLst>
        </pc:cxnChg>
        <pc:cxnChg chg="add mod topLvl">
          <ac:chgData name="Ricardo Barbosa Sousa" userId="f9acd7f6-97f3-47e3-ac45-c5f2f7f47a11" providerId="ADAL" clId="{50B5B54F-514D-465A-A164-98B30A4D4E78}" dt="2021-05-11T10:57:57.937" v="1704" actId="1582"/>
          <ac:cxnSpMkLst>
            <pc:docMk/>
            <pc:sldMk cId="2758570303" sldId="259"/>
            <ac:cxnSpMk id="9" creationId="{8B17273B-AB69-4F4F-935E-F58652707674}"/>
          </ac:cxnSpMkLst>
        </pc:cxnChg>
        <pc:cxnChg chg="add mod topLvl">
          <ac:chgData name="Ricardo Barbosa Sousa" userId="f9acd7f6-97f3-47e3-ac45-c5f2f7f47a11" providerId="ADAL" clId="{50B5B54F-514D-465A-A164-98B30A4D4E78}" dt="2021-05-11T10:57:57.937" v="1704" actId="1582"/>
          <ac:cxnSpMkLst>
            <pc:docMk/>
            <pc:sldMk cId="2758570303" sldId="259"/>
            <ac:cxnSpMk id="12" creationId="{B90E801E-E9DF-443A-9447-04431458235C}"/>
          </ac:cxnSpMkLst>
        </pc:cxnChg>
        <pc:cxnChg chg="add mod topLvl">
          <ac:chgData name="Ricardo Barbosa Sousa" userId="f9acd7f6-97f3-47e3-ac45-c5f2f7f47a11" providerId="ADAL" clId="{50B5B54F-514D-465A-A164-98B30A4D4E78}" dt="2021-05-11T10:57:57.937" v="1704" actId="1582"/>
          <ac:cxnSpMkLst>
            <pc:docMk/>
            <pc:sldMk cId="2758570303" sldId="259"/>
            <ac:cxnSpMk id="13" creationId="{8B265144-EC7C-439C-8A88-046BE9288FD4}"/>
          </ac:cxnSpMkLst>
        </pc:cxnChg>
        <pc:cxnChg chg="add mod">
          <ac:chgData name="Ricardo Barbosa Sousa" userId="f9acd7f6-97f3-47e3-ac45-c5f2f7f47a11" providerId="ADAL" clId="{50B5B54F-514D-465A-A164-98B30A4D4E78}" dt="2021-05-11T10:57:57.937" v="1704" actId="1582"/>
          <ac:cxnSpMkLst>
            <pc:docMk/>
            <pc:sldMk cId="2758570303" sldId="259"/>
            <ac:cxnSpMk id="16" creationId="{E6D7C054-BB70-43A9-8E2A-C5B675204A66}"/>
          </ac:cxnSpMkLst>
        </pc:cxnChg>
      </pc:sldChg>
      <pc:sldChg chg="addSp delSp modSp new mod">
        <pc:chgData name="Ricardo Barbosa Sousa" userId="f9acd7f6-97f3-47e3-ac45-c5f2f7f47a11" providerId="ADAL" clId="{50B5B54F-514D-465A-A164-98B30A4D4E78}" dt="2021-05-12T11:38:44.051" v="13061" actId="1076"/>
        <pc:sldMkLst>
          <pc:docMk/>
          <pc:sldMk cId="420425201" sldId="260"/>
        </pc:sldMkLst>
        <pc:spChg chg="mod">
          <ac:chgData name="Ricardo Barbosa Sousa" userId="f9acd7f6-97f3-47e3-ac45-c5f2f7f47a11" providerId="ADAL" clId="{50B5B54F-514D-465A-A164-98B30A4D4E78}" dt="2021-05-11T09:24:36.331" v="1026" actId="20577"/>
          <ac:spMkLst>
            <pc:docMk/>
            <pc:sldMk cId="420425201" sldId="260"/>
            <ac:spMk id="2" creationId="{C4FD90C5-F0F8-4071-A442-76FD8408CDBF}"/>
          </ac:spMkLst>
        </pc:spChg>
        <pc:spChg chg="mod ord">
          <ac:chgData name="Ricardo Barbosa Sousa" userId="f9acd7f6-97f3-47e3-ac45-c5f2f7f47a11" providerId="ADAL" clId="{50B5B54F-514D-465A-A164-98B30A4D4E78}" dt="2021-05-12T11:36:40.399" v="13041" actId="171"/>
          <ac:spMkLst>
            <pc:docMk/>
            <pc:sldMk cId="420425201" sldId="260"/>
            <ac:spMk id="3" creationId="{BA08804C-4651-409D-AA9C-3C83ACF7CF43}"/>
          </ac:spMkLst>
        </pc:spChg>
        <pc:spChg chg="add del mod">
          <ac:chgData name="Ricardo Barbosa Sousa" userId="f9acd7f6-97f3-47e3-ac45-c5f2f7f47a11" providerId="ADAL" clId="{50B5B54F-514D-465A-A164-98B30A4D4E78}" dt="2021-05-11T10:52:59.257" v="1644" actId="478"/>
          <ac:spMkLst>
            <pc:docMk/>
            <pc:sldMk cId="420425201" sldId="260"/>
            <ac:spMk id="6" creationId="{DDF88A8E-87DA-4BBD-AE54-7AFF5D167D26}"/>
          </ac:spMkLst>
        </pc:spChg>
        <pc:spChg chg="add mod ord topLvl">
          <ac:chgData name="Ricardo Barbosa Sousa" userId="f9acd7f6-97f3-47e3-ac45-c5f2f7f47a11" providerId="ADAL" clId="{50B5B54F-514D-465A-A164-98B30A4D4E78}" dt="2021-05-12T11:38:35.340" v="13060" actId="164"/>
          <ac:spMkLst>
            <pc:docMk/>
            <pc:sldMk cId="420425201" sldId="260"/>
            <ac:spMk id="10" creationId="{C66079D6-5EAB-4605-AA8E-1AE7289189D8}"/>
          </ac:spMkLst>
        </pc:spChg>
        <pc:spChg chg="add mod topLvl">
          <ac:chgData name="Ricardo Barbosa Sousa" userId="f9acd7f6-97f3-47e3-ac45-c5f2f7f47a11" providerId="ADAL" clId="{50B5B54F-514D-465A-A164-98B30A4D4E78}" dt="2021-05-12T11:38:35.340" v="13060" actId="164"/>
          <ac:spMkLst>
            <pc:docMk/>
            <pc:sldMk cId="420425201" sldId="260"/>
            <ac:spMk id="16" creationId="{94C56020-7413-4F5D-8EF1-7076207AAEC1}"/>
          </ac:spMkLst>
        </pc:spChg>
        <pc:spChg chg="add del mod">
          <ac:chgData name="Ricardo Barbosa Sousa" userId="f9acd7f6-97f3-47e3-ac45-c5f2f7f47a11" providerId="ADAL" clId="{50B5B54F-514D-465A-A164-98B30A4D4E78}" dt="2021-05-11T10:54:20.287" v="1662" actId="478"/>
          <ac:spMkLst>
            <pc:docMk/>
            <pc:sldMk cId="420425201" sldId="260"/>
            <ac:spMk id="17" creationId="{C793D717-168C-4516-9E82-065F37638DB2}"/>
          </ac:spMkLst>
        </pc:spChg>
        <pc:spChg chg="add mod topLvl">
          <ac:chgData name="Ricardo Barbosa Sousa" userId="f9acd7f6-97f3-47e3-ac45-c5f2f7f47a11" providerId="ADAL" clId="{50B5B54F-514D-465A-A164-98B30A4D4E78}" dt="2021-05-12T11:38:35.340" v="13060" actId="164"/>
          <ac:spMkLst>
            <pc:docMk/>
            <pc:sldMk cId="420425201" sldId="260"/>
            <ac:spMk id="22" creationId="{FFB87326-B0DF-4E28-B01A-F98328F06031}"/>
          </ac:spMkLst>
        </pc:spChg>
        <pc:spChg chg="add mod topLvl">
          <ac:chgData name="Ricardo Barbosa Sousa" userId="f9acd7f6-97f3-47e3-ac45-c5f2f7f47a11" providerId="ADAL" clId="{50B5B54F-514D-465A-A164-98B30A4D4E78}" dt="2021-05-12T11:35:54.118" v="13027" actId="165"/>
          <ac:spMkLst>
            <pc:docMk/>
            <pc:sldMk cId="420425201" sldId="260"/>
            <ac:spMk id="36" creationId="{91E5DFAF-E437-4617-9213-8F29FB945F99}"/>
          </ac:spMkLst>
        </pc:spChg>
        <pc:spChg chg="add mod ord topLvl">
          <ac:chgData name="Ricardo Barbosa Sousa" userId="f9acd7f6-97f3-47e3-ac45-c5f2f7f47a11" providerId="ADAL" clId="{50B5B54F-514D-465A-A164-98B30A4D4E78}" dt="2021-05-12T11:38:35.340" v="13060" actId="164"/>
          <ac:spMkLst>
            <pc:docMk/>
            <pc:sldMk cId="420425201" sldId="260"/>
            <ac:spMk id="43" creationId="{3969D52E-8B9F-4058-9697-091932980E43}"/>
          </ac:spMkLst>
        </pc:spChg>
        <pc:spChg chg="add mod ord topLvl">
          <ac:chgData name="Ricardo Barbosa Sousa" userId="f9acd7f6-97f3-47e3-ac45-c5f2f7f47a11" providerId="ADAL" clId="{50B5B54F-514D-465A-A164-98B30A4D4E78}" dt="2021-05-12T11:38:35.340" v="13060" actId="164"/>
          <ac:spMkLst>
            <pc:docMk/>
            <pc:sldMk cId="420425201" sldId="260"/>
            <ac:spMk id="50" creationId="{7605EC39-C58E-4BB5-AE57-C768B2EDDA9A}"/>
          </ac:spMkLst>
        </pc:spChg>
        <pc:spChg chg="add mod ord topLvl">
          <ac:chgData name="Ricardo Barbosa Sousa" userId="f9acd7f6-97f3-47e3-ac45-c5f2f7f47a11" providerId="ADAL" clId="{50B5B54F-514D-465A-A164-98B30A4D4E78}" dt="2021-05-12T11:38:35.340" v="13060" actId="164"/>
          <ac:spMkLst>
            <pc:docMk/>
            <pc:sldMk cId="420425201" sldId="260"/>
            <ac:spMk id="51" creationId="{DBB7AA10-AA53-49F1-826C-F8F52EDD8DEF}"/>
          </ac:spMkLst>
        </pc:spChg>
        <pc:spChg chg="add mod ord topLvl">
          <ac:chgData name="Ricardo Barbosa Sousa" userId="f9acd7f6-97f3-47e3-ac45-c5f2f7f47a11" providerId="ADAL" clId="{50B5B54F-514D-465A-A164-98B30A4D4E78}" dt="2021-05-12T11:38:35.340" v="13060" actId="164"/>
          <ac:spMkLst>
            <pc:docMk/>
            <pc:sldMk cId="420425201" sldId="260"/>
            <ac:spMk id="53" creationId="{2DBFC26B-65A5-4A5A-BA5C-ED5F30104302}"/>
          </ac:spMkLst>
        </pc:spChg>
        <pc:spChg chg="mod">
          <ac:chgData name="Ricardo Barbosa Sousa" userId="f9acd7f6-97f3-47e3-ac45-c5f2f7f47a11" providerId="ADAL" clId="{50B5B54F-514D-465A-A164-98B30A4D4E78}" dt="2021-05-12T11:35:54.118" v="13027" actId="165"/>
          <ac:spMkLst>
            <pc:docMk/>
            <pc:sldMk cId="420425201" sldId="260"/>
            <ac:spMk id="56" creationId="{7D99709B-FE24-4658-9FDA-2CEFD4AFE1C2}"/>
          </ac:spMkLst>
        </pc:spChg>
        <pc:grpChg chg="add mod">
          <ac:chgData name="Ricardo Barbosa Sousa" userId="f9acd7f6-97f3-47e3-ac45-c5f2f7f47a11" providerId="ADAL" clId="{50B5B54F-514D-465A-A164-98B30A4D4E78}" dt="2021-05-12T11:38:44.051" v="13061" actId="1076"/>
          <ac:grpSpMkLst>
            <pc:docMk/>
            <pc:sldMk cId="420425201" sldId="260"/>
            <ac:grpSpMk id="7" creationId="{D296E1FD-D173-4DDB-9D2D-1AFEF3E28493}"/>
          </ac:grpSpMkLst>
        </pc:grpChg>
        <pc:grpChg chg="add del mod">
          <ac:chgData name="Ricardo Barbosa Sousa" userId="f9acd7f6-97f3-47e3-ac45-c5f2f7f47a11" providerId="ADAL" clId="{50B5B54F-514D-465A-A164-98B30A4D4E78}" dt="2021-05-11T10:55:53.197" v="1680" actId="165"/>
          <ac:grpSpMkLst>
            <pc:docMk/>
            <pc:sldMk cId="420425201" sldId="260"/>
            <ac:grpSpMk id="21" creationId="{91CAE256-5752-40D1-B468-93EFF2F7E7FD}"/>
          </ac:grpSpMkLst>
        </pc:grpChg>
        <pc:grpChg chg="add del mod">
          <ac:chgData name="Ricardo Barbosa Sousa" userId="f9acd7f6-97f3-47e3-ac45-c5f2f7f47a11" providerId="ADAL" clId="{50B5B54F-514D-465A-A164-98B30A4D4E78}" dt="2021-05-11T11:00:35.592" v="1734" actId="165"/>
          <ac:grpSpMkLst>
            <pc:docMk/>
            <pc:sldMk cId="420425201" sldId="260"/>
            <ac:grpSpMk id="34" creationId="{3F7137A7-93C7-4C28-BB9D-DB72CE44C86C}"/>
          </ac:grpSpMkLst>
        </pc:grpChg>
        <pc:grpChg chg="add del mod">
          <ac:chgData name="Ricardo Barbosa Sousa" userId="f9acd7f6-97f3-47e3-ac45-c5f2f7f47a11" providerId="ADAL" clId="{50B5B54F-514D-465A-A164-98B30A4D4E78}" dt="2021-05-11T10:59:58.306" v="1727" actId="165"/>
          <ac:grpSpMkLst>
            <pc:docMk/>
            <pc:sldMk cId="420425201" sldId="260"/>
            <ac:grpSpMk id="40" creationId="{49992D1B-8996-44AC-91B0-92783DF76983}"/>
          </ac:grpSpMkLst>
        </pc:grpChg>
        <pc:grpChg chg="add mod ord topLvl">
          <ac:chgData name="Ricardo Barbosa Sousa" userId="f9acd7f6-97f3-47e3-ac45-c5f2f7f47a11" providerId="ADAL" clId="{50B5B54F-514D-465A-A164-98B30A4D4E78}" dt="2021-05-12T11:38:35.340" v="13060" actId="164"/>
          <ac:grpSpMkLst>
            <pc:docMk/>
            <pc:sldMk cId="420425201" sldId="260"/>
            <ac:grpSpMk id="41" creationId="{598D71B7-632F-420D-9374-02F1C0435086}"/>
          </ac:grpSpMkLst>
        </pc:grpChg>
        <pc:grpChg chg="add del mod topLvl">
          <ac:chgData name="Ricardo Barbosa Sousa" userId="f9acd7f6-97f3-47e3-ac45-c5f2f7f47a11" providerId="ADAL" clId="{50B5B54F-514D-465A-A164-98B30A4D4E78}" dt="2021-05-12T11:36:57.709" v="13047" actId="165"/>
          <ac:grpSpMkLst>
            <pc:docMk/>
            <pc:sldMk cId="420425201" sldId="260"/>
            <ac:grpSpMk id="42" creationId="{C1ACEECE-D4AA-4C4C-B820-5DF0BB5788DE}"/>
          </ac:grpSpMkLst>
        </pc:grpChg>
        <pc:grpChg chg="add del mod">
          <ac:chgData name="Ricardo Barbosa Sousa" userId="f9acd7f6-97f3-47e3-ac45-c5f2f7f47a11" providerId="ADAL" clId="{50B5B54F-514D-465A-A164-98B30A4D4E78}" dt="2021-05-11T11:03:06.907" v="1749" actId="165"/>
          <ac:grpSpMkLst>
            <pc:docMk/>
            <pc:sldMk cId="420425201" sldId="260"/>
            <ac:grpSpMk id="44" creationId="{5FDFDA68-407B-4913-8381-94EDE4FCC540}"/>
          </ac:grpSpMkLst>
        </pc:grpChg>
        <pc:grpChg chg="add mod ord topLvl">
          <ac:chgData name="Ricardo Barbosa Sousa" userId="f9acd7f6-97f3-47e3-ac45-c5f2f7f47a11" providerId="ADAL" clId="{50B5B54F-514D-465A-A164-98B30A4D4E78}" dt="2021-05-12T11:38:35.340" v="13060" actId="164"/>
          <ac:grpSpMkLst>
            <pc:docMk/>
            <pc:sldMk cId="420425201" sldId="260"/>
            <ac:grpSpMk id="45" creationId="{22335D06-39B7-4C50-8F1A-8BA3680394E4}"/>
          </ac:grpSpMkLst>
        </pc:grpChg>
        <pc:grpChg chg="add del mod ord topLvl">
          <ac:chgData name="Ricardo Barbosa Sousa" userId="f9acd7f6-97f3-47e3-ac45-c5f2f7f47a11" providerId="ADAL" clId="{50B5B54F-514D-465A-A164-98B30A4D4E78}" dt="2021-05-12T11:36:54.179" v="13046" actId="165"/>
          <ac:grpSpMkLst>
            <pc:docMk/>
            <pc:sldMk cId="420425201" sldId="260"/>
            <ac:grpSpMk id="49" creationId="{6E8EFC32-6A33-4E1D-BB34-9EF6DBA4C9B4}"/>
          </ac:grpSpMkLst>
        </pc:grpChg>
        <pc:grpChg chg="add mod ord topLvl">
          <ac:chgData name="Ricardo Barbosa Sousa" userId="f9acd7f6-97f3-47e3-ac45-c5f2f7f47a11" providerId="ADAL" clId="{50B5B54F-514D-465A-A164-98B30A4D4E78}" dt="2021-05-12T11:38:35.340" v="13060" actId="164"/>
          <ac:grpSpMkLst>
            <pc:docMk/>
            <pc:sldMk cId="420425201" sldId="260"/>
            <ac:grpSpMk id="54" creationId="{F3883A3B-43A4-4C6B-B9B2-A2192B8C04E8}"/>
          </ac:grpSpMkLst>
        </pc:grpChg>
        <pc:grpChg chg="add del mod ord">
          <ac:chgData name="Ricardo Barbosa Sousa" userId="f9acd7f6-97f3-47e3-ac45-c5f2f7f47a11" providerId="ADAL" clId="{50B5B54F-514D-465A-A164-98B30A4D4E78}" dt="2021-05-12T11:35:54.118" v="13027" actId="165"/>
          <ac:grpSpMkLst>
            <pc:docMk/>
            <pc:sldMk cId="420425201" sldId="260"/>
            <ac:grpSpMk id="57" creationId="{D6EC3E19-FC08-416D-A495-619DAA6E114F}"/>
          </ac:grpSpMkLst>
        </pc:grpChg>
        <pc:cxnChg chg="add del mod">
          <ac:chgData name="Ricardo Barbosa Sousa" userId="f9acd7f6-97f3-47e3-ac45-c5f2f7f47a11" providerId="ADAL" clId="{50B5B54F-514D-465A-A164-98B30A4D4E78}" dt="2021-05-11T10:54:18.307" v="1661" actId="478"/>
          <ac:cxnSpMkLst>
            <pc:docMk/>
            <pc:sldMk cId="420425201" sldId="260"/>
            <ac:cxnSpMk id="8" creationId="{EA56EB1C-41EA-48DF-9AEA-11B209B77A24}"/>
          </ac:cxnSpMkLst>
        </pc:cxnChg>
        <pc:cxnChg chg="add del mod">
          <ac:chgData name="Ricardo Barbosa Sousa" userId="f9acd7f6-97f3-47e3-ac45-c5f2f7f47a11" providerId="ADAL" clId="{50B5B54F-514D-465A-A164-98B30A4D4E78}" dt="2021-05-11T10:54:27.817" v="1667" actId="478"/>
          <ac:cxnSpMkLst>
            <pc:docMk/>
            <pc:sldMk cId="420425201" sldId="260"/>
            <ac:cxnSpMk id="13" creationId="{B06EB1E3-73D6-48BD-93AD-B94C96E30C17}"/>
          </ac:cxnSpMkLst>
        </pc:cxnChg>
        <pc:cxnChg chg="add mod topLvl">
          <ac:chgData name="Ricardo Barbosa Sousa" userId="f9acd7f6-97f3-47e3-ac45-c5f2f7f47a11" providerId="ADAL" clId="{50B5B54F-514D-465A-A164-98B30A4D4E78}" dt="2021-05-12T11:38:35.340" v="13060" actId="164"/>
          <ac:cxnSpMkLst>
            <pc:docMk/>
            <pc:sldMk cId="420425201" sldId="260"/>
            <ac:cxnSpMk id="24" creationId="{D1B4969F-D601-4709-BB80-B411D253408C}"/>
          </ac:cxnSpMkLst>
        </pc:cxnChg>
        <pc:cxnChg chg="add mod topLvl">
          <ac:chgData name="Ricardo Barbosa Sousa" userId="f9acd7f6-97f3-47e3-ac45-c5f2f7f47a11" providerId="ADAL" clId="{50B5B54F-514D-465A-A164-98B30A4D4E78}" dt="2021-05-12T11:38:35.340" v="13060" actId="164"/>
          <ac:cxnSpMkLst>
            <pc:docMk/>
            <pc:sldMk cId="420425201" sldId="260"/>
            <ac:cxnSpMk id="27" creationId="{2FB5C76E-8290-4174-89DF-C7E4710BBFE5}"/>
          </ac:cxnSpMkLst>
        </pc:cxnChg>
        <pc:cxnChg chg="add mod topLvl">
          <ac:chgData name="Ricardo Barbosa Sousa" userId="f9acd7f6-97f3-47e3-ac45-c5f2f7f47a11" providerId="ADAL" clId="{50B5B54F-514D-465A-A164-98B30A4D4E78}" dt="2021-05-12T11:38:35.340" v="13060" actId="164"/>
          <ac:cxnSpMkLst>
            <pc:docMk/>
            <pc:sldMk cId="420425201" sldId="260"/>
            <ac:cxnSpMk id="31" creationId="{DB23CB69-189F-4E34-B0E1-61A9C3D56BAA}"/>
          </ac:cxnSpMkLst>
        </pc:cxnChg>
        <pc:cxnChg chg="add mod topLvl">
          <ac:chgData name="Ricardo Barbosa Sousa" userId="f9acd7f6-97f3-47e3-ac45-c5f2f7f47a11" providerId="ADAL" clId="{50B5B54F-514D-465A-A164-98B30A4D4E78}" dt="2021-05-12T11:35:54.118" v="13027" actId="165"/>
          <ac:cxnSpMkLst>
            <pc:docMk/>
            <pc:sldMk cId="420425201" sldId="260"/>
            <ac:cxnSpMk id="35" creationId="{D93A6B77-6FC4-46EF-8A82-A8D32298B6C9}"/>
          </ac:cxnSpMkLst>
        </pc:cxnChg>
        <pc:cxnChg chg="add mod topLvl">
          <ac:chgData name="Ricardo Barbosa Sousa" userId="f9acd7f6-97f3-47e3-ac45-c5f2f7f47a11" providerId="ADAL" clId="{50B5B54F-514D-465A-A164-98B30A4D4E78}" dt="2021-05-12T11:35:54.118" v="13027" actId="165"/>
          <ac:cxnSpMkLst>
            <pc:docMk/>
            <pc:sldMk cId="420425201" sldId="260"/>
            <ac:cxnSpMk id="37" creationId="{7134CBCD-73DD-4EB0-A8AD-CA2352C2E966}"/>
          </ac:cxnSpMkLst>
        </pc:cxnChg>
        <pc:cxnChg chg="add mod topLvl">
          <ac:chgData name="Ricardo Barbosa Sousa" userId="f9acd7f6-97f3-47e3-ac45-c5f2f7f47a11" providerId="ADAL" clId="{50B5B54F-514D-465A-A164-98B30A4D4E78}" dt="2021-05-12T11:35:54.118" v="13027" actId="165"/>
          <ac:cxnSpMkLst>
            <pc:docMk/>
            <pc:sldMk cId="420425201" sldId="260"/>
            <ac:cxnSpMk id="39" creationId="{DC40503A-B89F-44C7-B603-8C41F2CB1E67}"/>
          </ac:cxnSpMkLst>
        </pc:cxnChg>
        <pc:cxnChg chg="add mod topLvl">
          <ac:chgData name="Ricardo Barbosa Sousa" userId="f9acd7f6-97f3-47e3-ac45-c5f2f7f47a11" providerId="ADAL" clId="{50B5B54F-514D-465A-A164-98B30A4D4E78}" dt="2021-05-12T11:38:35.340" v="13060" actId="164"/>
          <ac:cxnSpMkLst>
            <pc:docMk/>
            <pc:sldMk cId="420425201" sldId="260"/>
            <ac:cxnSpMk id="46" creationId="{BD91D333-43FC-4ABB-8CE0-2EEFD2513971}"/>
          </ac:cxnSpMkLst>
        </pc:cxnChg>
        <pc:cxnChg chg="add mod ord topLvl">
          <ac:chgData name="Ricardo Barbosa Sousa" userId="f9acd7f6-97f3-47e3-ac45-c5f2f7f47a11" providerId="ADAL" clId="{50B5B54F-514D-465A-A164-98B30A4D4E78}" dt="2021-05-12T11:38:35.340" v="13060" actId="164"/>
          <ac:cxnSpMkLst>
            <pc:docMk/>
            <pc:sldMk cId="420425201" sldId="260"/>
            <ac:cxnSpMk id="52" creationId="{F2EFC3B5-7570-4E83-95CC-0B8AEFEFE0FF}"/>
          </ac:cxnSpMkLst>
        </pc:cxnChg>
        <pc:cxnChg chg="mod">
          <ac:chgData name="Ricardo Barbosa Sousa" userId="f9acd7f6-97f3-47e3-ac45-c5f2f7f47a11" providerId="ADAL" clId="{50B5B54F-514D-465A-A164-98B30A4D4E78}" dt="2021-05-12T11:35:54.118" v="13027" actId="165"/>
          <ac:cxnSpMkLst>
            <pc:docMk/>
            <pc:sldMk cId="420425201" sldId="260"/>
            <ac:cxnSpMk id="55" creationId="{3B9AC24F-62B7-4E5F-8E17-B93748B63B9B}"/>
          </ac:cxnSpMkLst>
        </pc:cxnChg>
        <pc:cxnChg chg="add del mod ord">
          <ac:chgData name="Ricardo Barbosa Sousa" userId="f9acd7f6-97f3-47e3-ac45-c5f2f7f47a11" providerId="ADAL" clId="{50B5B54F-514D-465A-A164-98B30A4D4E78}" dt="2021-05-11T13:32:15.936" v="4677" actId="478"/>
          <ac:cxnSpMkLst>
            <pc:docMk/>
            <pc:sldMk cId="420425201" sldId="260"/>
            <ac:cxnSpMk id="58" creationId="{0C79A325-9F42-40CB-B642-73A01F4185F7}"/>
          </ac:cxnSpMkLst>
        </pc:cxnChg>
        <pc:cxnChg chg="add del mod">
          <ac:chgData name="Ricardo Barbosa Sousa" userId="f9acd7f6-97f3-47e3-ac45-c5f2f7f47a11" providerId="ADAL" clId="{50B5B54F-514D-465A-A164-98B30A4D4E78}" dt="2021-05-11T13:32:18.235" v="4678" actId="478"/>
          <ac:cxnSpMkLst>
            <pc:docMk/>
            <pc:sldMk cId="420425201" sldId="260"/>
            <ac:cxnSpMk id="60" creationId="{2A553E31-DEBF-43A8-9571-A9A1D516148A}"/>
          </ac:cxnSpMkLst>
        </pc:cxnChg>
      </pc:sldChg>
      <pc:sldChg chg="modSp add del mod">
        <pc:chgData name="Ricardo Barbosa Sousa" userId="f9acd7f6-97f3-47e3-ac45-c5f2f7f47a11" providerId="ADAL" clId="{50B5B54F-514D-465A-A164-98B30A4D4E78}" dt="2021-05-11T19:34:07.088" v="6344" actId="47"/>
        <pc:sldMkLst>
          <pc:docMk/>
          <pc:sldMk cId="2245245899" sldId="261"/>
        </pc:sldMkLst>
        <pc:spChg chg="mod">
          <ac:chgData name="Ricardo Barbosa Sousa" userId="f9acd7f6-97f3-47e3-ac45-c5f2f7f47a11" providerId="ADAL" clId="{50B5B54F-514D-465A-A164-98B30A4D4E78}" dt="2021-05-11T19:34:02.796" v="6343" actId="20577"/>
          <ac:spMkLst>
            <pc:docMk/>
            <pc:sldMk cId="2245245899" sldId="261"/>
            <ac:spMk id="3" creationId="{A25394E9-682F-4D57-A218-F258274E22BB}"/>
          </ac:spMkLst>
        </pc:spChg>
      </pc:sldChg>
      <pc:sldChg chg="modSp add del mod">
        <pc:chgData name="Ricardo Barbosa Sousa" userId="f9acd7f6-97f3-47e3-ac45-c5f2f7f47a11" providerId="ADAL" clId="{50B5B54F-514D-465A-A164-98B30A4D4E78}" dt="2021-05-16T09:49:53.399" v="13296" actId="47"/>
        <pc:sldMkLst>
          <pc:docMk/>
          <pc:sldMk cId="4137752645" sldId="262"/>
        </pc:sldMkLst>
        <pc:spChg chg="mod">
          <ac:chgData name="Ricardo Barbosa Sousa" userId="f9acd7f6-97f3-47e3-ac45-c5f2f7f47a11" providerId="ADAL" clId="{50B5B54F-514D-465A-A164-98B30A4D4E78}" dt="2021-05-11T19:34:38.350" v="6348" actId="20577"/>
          <ac:spMkLst>
            <pc:docMk/>
            <pc:sldMk cId="4137752645" sldId="262"/>
            <ac:spMk id="3" creationId="{A25394E9-682F-4D57-A218-F258274E22BB}"/>
          </ac:spMkLst>
        </pc:spChg>
      </pc:sldChg>
      <pc:sldChg chg="modSp new mod">
        <pc:chgData name="Ricardo Barbosa Sousa" userId="f9acd7f6-97f3-47e3-ac45-c5f2f7f47a11" providerId="ADAL" clId="{50B5B54F-514D-465A-A164-98B30A4D4E78}" dt="2021-05-11T11:28:22.140" v="2287" actId="20577"/>
        <pc:sldMkLst>
          <pc:docMk/>
          <pc:sldMk cId="3649854940" sldId="263"/>
        </pc:sldMkLst>
        <pc:spChg chg="mod">
          <ac:chgData name="Ricardo Barbosa Sousa" userId="f9acd7f6-97f3-47e3-ac45-c5f2f7f47a11" providerId="ADAL" clId="{50B5B54F-514D-465A-A164-98B30A4D4E78}" dt="2021-05-11T11:28:22.140" v="2287" actId="20577"/>
          <ac:spMkLst>
            <pc:docMk/>
            <pc:sldMk cId="3649854940" sldId="263"/>
            <ac:spMk id="2" creationId="{3C899794-4BF2-44FD-A609-34E0052C519B}"/>
          </ac:spMkLst>
        </pc:spChg>
        <pc:spChg chg="mod">
          <ac:chgData name="Ricardo Barbosa Sousa" userId="f9acd7f6-97f3-47e3-ac45-c5f2f7f47a11" providerId="ADAL" clId="{50B5B54F-514D-465A-A164-98B30A4D4E78}" dt="2021-05-11T11:19:46.686" v="2263" actId="20577"/>
          <ac:spMkLst>
            <pc:docMk/>
            <pc:sldMk cId="3649854940" sldId="263"/>
            <ac:spMk id="3" creationId="{7090A922-57A7-4CB5-BA2C-BD35F11FEA15}"/>
          </ac:spMkLst>
        </pc:spChg>
      </pc:sldChg>
      <pc:sldChg chg="modSp new mod">
        <pc:chgData name="Ricardo Barbosa Sousa" userId="f9acd7f6-97f3-47e3-ac45-c5f2f7f47a11" providerId="ADAL" clId="{50B5B54F-514D-465A-A164-98B30A4D4E78}" dt="2021-05-11T13:38:59.806" v="4843" actId="20577"/>
        <pc:sldMkLst>
          <pc:docMk/>
          <pc:sldMk cId="1132835579" sldId="264"/>
        </pc:sldMkLst>
        <pc:spChg chg="mod">
          <ac:chgData name="Ricardo Barbosa Sousa" userId="f9acd7f6-97f3-47e3-ac45-c5f2f7f47a11" providerId="ADAL" clId="{50B5B54F-514D-465A-A164-98B30A4D4E78}" dt="2021-05-11T11:28:25.971" v="2289" actId="20577"/>
          <ac:spMkLst>
            <pc:docMk/>
            <pc:sldMk cId="1132835579" sldId="264"/>
            <ac:spMk id="2" creationId="{D1DB3B3A-D399-41C5-A63A-E3BFF0E411CC}"/>
          </ac:spMkLst>
        </pc:spChg>
        <pc:spChg chg="mod">
          <ac:chgData name="Ricardo Barbosa Sousa" userId="f9acd7f6-97f3-47e3-ac45-c5f2f7f47a11" providerId="ADAL" clId="{50B5B54F-514D-465A-A164-98B30A4D4E78}" dt="2021-05-11T13:38:59.806" v="4843" actId="20577"/>
          <ac:spMkLst>
            <pc:docMk/>
            <pc:sldMk cId="1132835579" sldId="264"/>
            <ac:spMk id="3" creationId="{4EE746E5-FCD2-4990-96E5-07F0B35A56A3}"/>
          </ac:spMkLst>
        </pc:spChg>
      </pc:sldChg>
      <pc:sldChg chg="addSp delSp modSp add mod">
        <pc:chgData name="Ricardo Barbosa Sousa" userId="f9acd7f6-97f3-47e3-ac45-c5f2f7f47a11" providerId="ADAL" clId="{50B5B54F-514D-465A-A164-98B30A4D4E78}" dt="2021-05-12T11:42:49.423" v="13064" actId="20577"/>
        <pc:sldMkLst>
          <pc:docMk/>
          <pc:sldMk cId="3228445933" sldId="265"/>
        </pc:sldMkLst>
        <pc:spChg chg="mod">
          <ac:chgData name="Ricardo Barbosa Sousa" userId="f9acd7f6-97f3-47e3-ac45-c5f2f7f47a11" providerId="ADAL" clId="{50B5B54F-514D-465A-A164-98B30A4D4E78}" dt="2021-05-11T11:28:29.345" v="2291" actId="20577"/>
          <ac:spMkLst>
            <pc:docMk/>
            <pc:sldMk cId="3228445933" sldId="265"/>
            <ac:spMk id="2" creationId="{D1DB3B3A-D399-41C5-A63A-E3BFF0E411CC}"/>
          </ac:spMkLst>
        </pc:spChg>
        <pc:spChg chg="mod">
          <ac:chgData name="Ricardo Barbosa Sousa" userId="f9acd7f6-97f3-47e3-ac45-c5f2f7f47a11" providerId="ADAL" clId="{50B5B54F-514D-465A-A164-98B30A4D4E78}" dt="2021-05-12T11:42:49.423" v="13064" actId="20577"/>
          <ac:spMkLst>
            <pc:docMk/>
            <pc:sldMk cId="3228445933" sldId="265"/>
            <ac:spMk id="3" creationId="{4EE746E5-FCD2-4990-96E5-07F0B35A56A3}"/>
          </ac:spMkLst>
        </pc:spChg>
        <pc:spChg chg="add mod">
          <ac:chgData name="Ricardo Barbosa Sousa" userId="f9acd7f6-97f3-47e3-ac45-c5f2f7f47a11" providerId="ADAL" clId="{50B5B54F-514D-465A-A164-98B30A4D4E78}" dt="2021-05-11T13:52:17.605" v="5458" actId="20577"/>
          <ac:spMkLst>
            <pc:docMk/>
            <pc:sldMk cId="3228445933" sldId="265"/>
            <ac:spMk id="6" creationId="{40A1094D-3C4A-4B50-8E82-D15C072BC86D}"/>
          </ac:spMkLst>
        </pc:spChg>
        <pc:spChg chg="add del mod">
          <ac:chgData name="Ricardo Barbosa Sousa" userId="f9acd7f6-97f3-47e3-ac45-c5f2f7f47a11" providerId="ADAL" clId="{50B5B54F-514D-465A-A164-98B30A4D4E78}" dt="2021-05-11T13:52:12.706" v="5456"/>
          <ac:spMkLst>
            <pc:docMk/>
            <pc:sldMk cId="3228445933" sldId="265"/>
            <ac:spMk id="7" creationId="{98C1A1D8-1D1C-48CB-B546-4555BA9DDB34}"/>
          </ac:spMkLst>
        </pc:spChg>
      </pc:sldChg>
      <pc:sldChg chg="modSp add mod">
        <pc:chgData name="Ricardo Barbosa Sousa" userId="f9acd7f6-97f3-47e3-ac45-c5f2f7f47a11" providerId="ADAL" clId="{50B5B54F-514D-465A-A164-98B30A4D4E78}" dt="2021-05-11T16:07:33.995" v="5825" actId="20577"/>
        <pc:sldMkLst>
          <pc:docMk/>
          <pc:sldMk cId="3726363430" sldId="266"/>
        </pc:sldMkLst>
        <pc:spChg chg="mod">
          <ac:chgData name="Ricardo Barbosa Sousa" userId="f9acd7f6-97f3-47e3-ac45-c5f2f7f47a11" providerId="ADAL" clId="{50B5B54F-514D-465A-A164-98B30A4D4E78}" dt="2021-05-11T11:28:08.996" v="2285" actId="20577"/>
          <ac:spMkLst>
            <pc:docMk/>
            <pc:sldMk cId="3726363430" sldId="266"/>
            <ac:spMk id="2" creationId="{D1DB3B3A-D399-41C5-A63A-E3BFF0E411CC}"/>
          </ac:spMkLst>
        </pc:spChg>
        <pc:spChg chg="mod">
          <ac:chgData name="Ricardo Barbosa Sousa" userId="f9acd7f6-97f3-47e3-ac45-c5f2f7f47a11" providerId="ADAL" clId="{50B5B54F-514D-465A-A164-98B30A4D4E78}" dt="2021-05-11T16:07:33.995" v="5825" actId="20577"/>
          <ac:spMkLst>
            <pc:docMk/>
            <pc:sldMk cId="3726363430" sldId="266"/>
            <ac:spMk id="3" creationId="{4EE746E5-FCD2-4990-96E5-07F0B35A56A3}"/>
          </ac:spMkLst>
        </pc:spChg>
      </pc:sldChg>
      <pc:sldChg chg="addSp delSp modSp new mod ord modClrScheme chgLayout">
        <pc:chgData name="Ricardo Barbosa Sousa" userId="f9acd7f6-97f3-47e3-ac45-c5f2f7f47a11" providerId="ADAL" clId="{50B5B54F-514D-465A-A164-98B30A4D4E78}" dt="2021-05-16T10:40:20.982" v="13973" actId="20577"/>
        <pc:sldMkLst>
          <pc:docMk/>
          <pc:sldMk cId="513633470" sldId="267"/>
        </pc:sldMkLst>
        <pc:spChg chg="mod ord">
          <ac:chgData name="Ricardo Barbosa Sousa" userId="f9acd7f6-97f3-47e3-ac45-c5f2f7f47a11" providerId="ADAL" clId="{50B5B54F-514D-465A-A164-98B30A4D4E78}" dt="2021-05-11T11:44:51.415" v="2977" actId="700"/>
          <ac:spMkLst>
            <pc:docMk/>
            <pc:sldMk cId="513633470" sldId="267"/>
            <ac:spMk id="2" creationId="{024AA70E-E22A-4BD1-8A64-0C1D402326B6}"/>
          </ac:spMkLst>
        </pc:spChg>
        <pc:spChg chg="mod ord">
          <ac:chgData name="Ricardo Barbosa Sousa" userId="f9acd7f6-97f3-47e3-ac45-c5f2f7f47a11" providerId="ADAL" clId="{50B5B54F-514D-465A-A164-98B30A4D4E78}" dt="2021-05-16T10:40:20.982" v="13973" actId="20577"/>
          <ac:spMkLst>
            <pc:docMk/>
            <pc:sldMk cId="513633470" sldId="267"/>
            <ac:spMk id="3" creationId="{7D74B35D-35C3-4CAA-BB45-D5A1E7AFBC0C}"/>
          </ac:spMkLst>
        </pc:spChg>
        <pc:spChg chg="mod ord">
          <ac:chgData name="Ricardo Barbosa Sousa" userId="f9acd7f6-97f3-47e3-ac45-c5f2f7f47a11" providerId="ADAL" clId="{50B5B54F-514D-465A-A164-98B30A4D4E78}" dt="2021-05-11T11:44:51.415" v="2977" actId="700"/>
          <ac:spMkLst>
            <pc:docMk/>
            <pc:sldMk cId="513633470" sldId="267"/>
            <ac:spMk id="4" creationId="{F3C9DA7F-22B3-4BFF-935F-A3544C0DD5E7}"/>
          </ac:spMkLst>
        </pc:spChg>
        <pc:spChg chg="mod ord">
          <ac:chgData name="Ricardo Barbosa Sousa" userId="f9acd7f6-97f3-47e3-ac45-c5f2f7f47a11" providerId="ADAL" clId="{50B5B54F-514D-465A-A164-98B30A4D4E78}" dt="2021-05-11T11:44:51.415" v="2977" actId="700"/>
          <ac:spMkLst>
            <pc:docMk/>
            <pc:sldMk cId="513633470" sldId="267"/>
            <ac:spMk id="5" creationId="{CF80B631-3C63-41D1-BDF6-A57C0874C81B}"/>
          </ac:spMkLst>
        </pc:spChg>
        <pc:spChg chg="add del mod">
          <ac:chgData name="Ricardo Barbosa Sousa" userId="f9acd7f6-97f3-47e3-ac45-c5f2f7f47a11" providerId="ADAL" clId="{50B5B54F-514D-465A-A164-98B30A4D4E78}" dt="2021-05-11T11:44:47.039" v="2976" actId="478"/>
          <ac:spMkLst>
            <pc:docMk/>
            <pc:sldMk cId="513633470" sldId="267"/>
            <ac:spMk id="6" creationId="{5C16E688-EEDF-44F4-8A87-9A33EDD41708}"/>
          </ac:spMkLst>
        </pc:spChg>
        <pc:spChg chg="add del mod">
          <ac:chgData name="Ricardo Barbosa Sousa" userId="f9acd7f6-97f3-47e3-ac45-c5f2f7f47a11" providerId="ADAL" clId="{50B5B54F-514D-465A-A164-98B30A4D4E78}" dt="2021-05-16T10:37:27.078" v="13830" actId="478"/>
          <ac:spMkLst>
            <pc:docMk/>
            <pc:sldMk cId="513633470" sldId="267"/>
            <ac:spMk id="7" creationId="{3BF2D761-EC63-4CF6-BFC4-C1FF681EA5EE}"/>
          </ac:spMkLst>
        </pc:spChg>
        <pc:spChg chg="add del mod ord">
          <ac:chgData name="Ricardo Barbosa Sousa" userId="f9acd7f6-97f3-47e3-ac45-c5f2f7f47a11" providerId="ADAL" clId="{50B5B54F-514D-465A-A164-98B30A4D4E78}" dt="2021-05-11T11:49:45.866" v="3075" actId="478"/>
          <ac:spMkLst>
            <pc:docMk/>
            <pc:sldMk cId="513633470" sldId="267"/>
            <ac:spMk id="7" creationId="{65A6D1E3-F9CF-4E90-8553-84314E2DEFBA}"/>
          </ac:spMkLst>
        </pc:spChg>
        <pc:spChg chg="add mod ord">
          <ac:chgData name="Ricardo Barbosa Sousa" userId="f9acd7f6-97f3-47e3-ac45-c5f2f7f47a11" providerId="ADAL" clId="{50B5B54F-514D-465A-A164-98B30A4D4E78}" dt="2021-05-16T10:39:48.189" v="13969" actId="1076"/>
          <ac:spMkLst>
            <pc:docMk/>
            <pc:sldMk cId="513633470" sldId="267"/>
            <ac:spMk id="8" creationId="{42B3EACE-0771-4B95-B52D-096F32A8FE9C}"/>
          </ac:spMkLst>
        </pc:spChg>
        <pc:spChg chg="add del mod">
          <ac:chgData name="Ricardo Barbosa Sousa" userId="f9acd7f6-97f3-47e3-ac45-c5f2f7f47a11" providerId="ADAL" clId="{50B5B54F-514D-465A-A164-98B30A4D4E78}" dt="2021-05-16T10:39:50.154" v="13970" actId="478"/>
          <ac:spMkLst>
            <pc:docMk/>
            <pc:sldMk cId="513633470" sldId="267"/>
            <ac:spMk id="9" creationId="{425503F6-6E77-4B1F-A593-5A26D4A472FD}"/>
          </ac:spMkLst>
        </pc:spChg>
        <pc:spChg chg="add del mod">
          <ac:chgData name="Ricardo Barbosa Sousa" userId="f9acd7f6-97f3-47e3-ac45-c5f2f7f47a11" providerId="ADAL" clId="{50B5B54F-514D-465A-A164-98B30A4D4E78}" dt="2021-05-11T11:49:49.147" v="3076" actId="478"/>
          <ac:spMkLst>
            <pc:docMk/>
            <pc:sldMk cId="513633470" sldId="267"/>
            <ac:spMk id="10" creationId="{876ABE33-32A1-4941-984F-228D2A32DA90}"/>
          </ac:spMkLst>
        </pc:spChg>
      </pc:sldChg>
      <pc:sldChg chg="addSp delSp modSp new mod ord modClrScheme chgLayout">
        <pc:chgData name="Ricardo Barbosa Sousa" userId="f9acd7f6-97f3-47e3-ac45-c5f2f7f47a11" providerId="ADAL" clId="{50B5B54F-514D-465A-A164-98B30A4D4E78}" dt="2021-05-11T12:24:46.863" v="4329"/>
        <pc:sldMkLst>
          <pc:docMk/>
          <pc:sldMk cId="2308657059" sldId="268"/>
        </pc:sldMkLst>
        <pc:spChg chg="del mod ord">
          <ac:chgData name="Ricardo Barbosa Sousa" userId="f9acd7f6-97f3-47e3-ac45-c5f2f7f47a11" providerId="ADAL" clId="{50B5B54F-514D-465A-A164-98B30A4D4E78}" dt="2021-05-11T11:52:00.288" v="3106" actId="700"/>
          <ac:spMkLst>
            <pc:docMk/>
            <pc:sldMk cId="2308657059" sldId="268"/>
            <ac:spMk id="2" creationId="{789BB948-1498-46B8-B3B6-4667D16E23D2}"/>
          </ac:spMkLst>
        </pc:spChg>
        <pc:spChg chg="del mod ord">
          <ac:chgData name="Ricardo Barbosa Sousa" userId="f9acd7f6-97f3-47e3-ac45-c5f2f7f47a11" providerId="ADAL" clId="{50B5B54F-514D-465A-A164-98B30A4D4E78}" dt="2021-05-11T11:52:00.288" v="3106" actId="700"/>
          <ac:spMkLst>
            <pc:docMk/>
            <pc:sldMk cId="2308657059" sldId="268"/>
            <ac:spMk id="3" creationId="{5248FF87-5F3A-437B-BA39-70600F7C96FF}"/>
          </ac:spMkLst>
        </pc:spChg>
        <pc:spChg chg="del">
          <ac:chgData name="Ricardo Barbosa Sousa" userId="f9acd7f6-97f3-47e3-ac45-c5f2f7f47a11" providerId="ADAL" clId="{50B5B54F-514D-465A-A164-98B30A4D4E78}" dt="2021-05-11T11:52:00.288" v="3106" actId="700"/>
          <ac:spMkLst>
            <pc:docMk/>
            <pc:sldMk cId="2308657059" sldId="268"/>
            <ac:spMk id="4" creationId="{8E79CEFF-3A5A-44DE-B542-E6D81D0CF747}"/>
          </ac:spMkLst>
        </pc:spChg>
        <pc:spChg chg="mod ord">
          <ac:chgData name="Ricardo Barbosa Sousa" userId="f9acd7f6-97f3-47e3-ac45-c5f2f7f47a11" providerId="ADAL" clId="{50B5B54F-514D-465A-A164-98B30A4D4E78}" dt="2021-05-11T11:52:02.745" v="3107" actId="700"/>
          <ac:spMkLst>
            <pc:docMk/>
            <pc:sldMk cId="2308657059" sldId="268"/>
            <ac:spMk id="5" creationId="{244A9AD7-BFAD-4D60-9229-1CF6CC1E3458}"/>
          </ac:spMkLst>
        </pc:spChg>
        <pc:spChg chg="mod ord">
          <ac:chgData name="Ricardo Barbosa Sousa" userId="f9acd7f6-97f3-47e3-ac45-c5f2f7f47a11" providerId="ADAL" clId="{50B5B54F-514D-465A-A164-98B30A4D4E78}" dt="2021-05-11T11:52:02.745" v="3107" actId="700"/>
          <ac:spMkLst>
            <pc:docMk/>
            <pc:sldMk cId="2308657059" sldId="268"/>
            <ac:spMk id="6" creationId="{617676FE-5A41-4175-9485-46D1DCD7EE49}"/>
          </ac:spMkLst>
        </pc:spChg>
        <pc:spChg chg="add del mod ord">
          <ac:chgData name="Ricardo Barbosa Sousa" userId="f9acd7f6-97f3-47e3-ac45-c5f2f7f47a11" providerId="ADAL" clId="{50B5B54F-514D-465A-A164-98B30A4D4E78}" dt="2021-05-11T11:52:02.745" v="3107" actId="700"/>
          <ac:spMkLst>
            <pc:docMk/>
            <pc:sldMk cId="2308657059" sldId="268"/>
            <ac:spMk id="7" creationId="{1530F676-247B-4823-BF15-2868E5F4133C}"/>
          </ac:spMkLst>
        </pc:spChg>
        <pc:spChg chg="add del mod ord">
          <ac:chgData name="Ricardo Barbosa Sousa" userId="f9acd7f6-97f3-47e3-ac45-c5f2f7f47a11" providerId="ADAL" clId="{50B5B54F-514D-465A-A164-98B30A4D4E78}" dt="2021-05-11T11:52:02.745" v="3107" actId="700"/>
          <ac:spMkLst>
            <pc:docMk/>
            <pc:sldMk cId="2308657059" sldId="268"/>
            <ac:spMk id="8" creationId="{FF8621E2-960C-4104-BC9C-D0F270A833FA}"/>
          </ac:spMkLst>
        </pc:spChg>
        <pc:spChg chg="add mod ord">
          <ac:chgData name="Ricardo Barbosa Sousa" userId="f9acd7f6-97f3-47e3-ac45-c5f2f7f47a11" providerId="ADAL" clId="{50B5B54F-514D-465A-A164-98B30A4D4E78}" dt="2021-05-11T11:54:10.905" v="3281" actId="20577"/>
          <ac:spMkLst>
            <pc:docMk/>
            <pc:sldMk cId="2308657059" sldId="268"/>
            <ac:spMk id="9" creationId="{35EA84B0-05A0-46DB-A9FB-4295BFB2CCD3}"/>
          </ac:spMkLst>
        </pc:spChg>
        <pc:spChg chg="add mod ord">
          <ac:chgData name="Ricardo Barbosa Sousa" userId="f9acd7f6-97f3-47e3-ac45-c5f2f7f47a11" providerId="ADAL" clId="{50B5B54F-514D-465A-A164-98B30A4D4E78}" dt="2021-05-11T12:00:50.704" v="3519" actId="20577"/>
          <ac:spMkLst>
            <pc:docMk/>
            <pc:sldMk cId="2308657059" sldId="268"/>
            <ac:spMk id="10" creationId="{84EA515D-CE6F-4BDF-8D2D-D68A0A8652B6}"/>
          </ac:spMkLst>
        </pc:spChg>
        <pc:spChg chg="add mod">
          <ac:chgData name="Ricardo Barbosa Sousa" userId="f9acd7f6-97f3-47e3-ac45-c5f2f7f47a11" providerId="ADAL" clId="{50B5B54F-514D-465A-A164-98B30A4D4E78}" dt="2021-05-11T12:09:38.084" v="3766" actId="164"/>
          <ac:spMkLst>
            <pc:docMk/>
            <pc:sldMk cId="2308657059" sldId="268"/>
            <ac:spMk id="11" creationId="{FC1D4A0F-9D08-4640-B583-2CEFEC2577D1}"/>
          </ac:spMkLst>
        </pc:spChg>
        <pc:spChg chg="add mod">
          <ac:chgData name="Ricardo Barbosa Sousa" userId="f9acd7f6-97f3-47e3-ac45-c5f2f7f47a11" providerId="ADAL" clId="{50B5B54F-514D-465A-A164-98B30A4D4E78}" dt="2021-05-11T12:09:38.084" v="3766" actId="164"/>
          <ac:spMkLst>
            <pc:docMk/>
            <pc:sldMk cId="2308657059" sldId="268"/>
            <ac:spMk id="31" creationId="{55A2613A-A8F3-45B0-B8B5-F90580B80F90}"/>
          </ac:spMkLst>
        </pc:spChg>
        <pc:spChg chg="add mod">
          <ac:chgData name="Ricardo Barbosa Sousa" userId="f9acd7f6-97f3-47e3-ac45-c5f2f7f47a11" providerId="ADAL" clId="{50B5B54F-514D-465A-A164-98B30A4D4E78}" dt="2021-05-11T12:09:38.084" v="3766" actId="164"/>
          <ac:spMkLst>
            <pc:docMk/>
            <pc:sldMk cId="2308657059" sldId="268"/>
            <ac:spMk id="32" creationId="{E8BB0CB0-8D01-4AC9-9697-DDFF04EF6815}"/>
          </ac:spMkLst>
        </pc:spChg>
        <pc:spChg chg="add mod">
          <ac:chgData name="Ricardo Barbosa Sousa" userId="f9acd7f6-97f3-47e3-ac45-c5f2f7f47a11" providerId="ADAL" clId="{50B5B54F-514D-465A-A164-98B30A4D4E78}" dt="2021-05-11T12:09:38.084" v="3766" actId="164"/>
          <ac:spMkLst>
            <pc:docMk/>
            <pc:sldMk cId="2308657059" sldId="268"/>
            <ac:spMk id="33" creationId="{6DDE132A-AAC9-45EF-9E30-603FE8F90BD6}"/>
          </ac:spMkLst>
        </pc:spChg>
        <pc:spChg chg="add mod">
          <ac:chgData name="Ricardo Barbosa Sousa" userId="f9acd7f6-97f3-47e3-ac45-c5f2f7f47a11" providerId="ADAL" clId="{50B5B54F-514D-465A-A164-98B30A4D4E78}" dt="2021-05-11T12:09:38.084" v="3766" actId="164"/>
          <ac:spMkLst>
            <pc:docMk/>
            <pc:sldMk cId="2308657059" sldId="268"/>
            <ac:spMk id="42" creationId="{CAA4E2C2-8BA8-4ED0-B9A8-2C1DACC4B5CB}"/>
          </ac:spMkLst>
        </pc:spChg>
        <pc:spChg chg="add mod">
          <ac:chgData name="Ricardo Barbosa Sousa" userId="f9acd7f6-97f3-47e3-ac45-c5f2f7f47a11" providerId="ADAL" clId="{50B5B54F-514D-465A-A164-98B30A4D4E78}" dt="2021-05-11T12:09:38.084" v="3766" actId="164"/>
          <ac:spMkLst>
            <pc:docMk/>
            <pc:sldMk cId="2308657059" sldId="268"/>
            <ac:spMk id="43" creationId="{320BFD83-2253-4D2C-88B6-B99E0A35A658}"/>
          </ac:spMkLst>
        </pc:spChg>
        <pc:spChg chg="add mod">
          <ac:chgData name="Ricardo Barbosa Sousa" userId="f9acd7f6-97f3-47e3-ac45-c5f2f7f47a11" providerId="ADAL" clId="{50B5B54F-514D-465A-A164-98B30A4D4E78}" dt="2021-05-11T12:09:38.084" v="3766" actId="164"/>
          <ac:spMkLst>
            <pc:docMk/>
            <pc:sldMk cId="2308657059" sldId="268"/>
            <ac:spMk id="44" creationId="{C8E3FBA8-F114-4EB9-8B0D-49EF867A9325}"/>
          </ac:spMkLst>
        </pc:spChg>
        <pc:grpChg chg="add mod">
          <ac:chgData name="Ricardo Barbosa Sousa" userId="f9acd7f6-97f3-47e3-ac45-c5f2f7f47a11" providerId="ADAL" clId="{50B5B54F-514D-465A-A164-98B30A4D4E78}" dt="2021-05-11T12:09:42.224" v="3767" actId="1076"/>
          <ac:grpSpMkLst>
            <pc:docMk/>
            <pc:sldMk cId="2308657059" sldId="268"/>
            <ac:grpSpMk id="45" creationId="{14003B2D-BB2D-4623-9584-E00502517BA0}"/>
          </ac:grpSpMkLst>
        </pc:grpChg>
        <pc:cxnChg chg="add mod">
          <ac:chgData name="Ricardo Barbosa Sousa" userId="f9acd7f6-97f3-47e3-ac45-c5f2f7f47a11" providerId="ADAL" clId="{50B5B54F-514D-465A-A164-98B30A4D4E78}" dt="2021-05-11T12:09:38.084" v="3766" actId="164"/>
          <ac:cxnSpMkLst>
            <pc:docMk/>
            <pc:sldMk cId="2308657059" sldId="268"/>
            <ac:cxnSpMk id="13" creationId="{00CBB555-B94E-40D2-9D24-140B09D4CC6C}"/>
          </ac:cxnSpMkLst>
        </pc:cxnChg>
        <pc:cxnChg chg="add del mod">
          <ac:chgData name="Ricardo Barbosa Sousa" userId="f9acd7f6-97f3-47e3-ac45-c5f2f7f47a11" providerId="ADAL" clId="{50B5B54F-514D-465A-A164-98B30A4D4E78}" dt="2021-05-11T12:06:16.534" v="3604" actId="478"/>
          <ac:cxnSpMkLst>
            <pc:docMk/>
            <pc:sldMk cId="2308657059" sldId="268"/>
            <ac:cxnSpMk id="15" creationId="{FD6FB1D7-6121-4534-AF8D-BE3263BF8E0F}"/>
          </ac:cxnSpMkLst>
        </pc:cxnChg>
        <pc:cxnChg chg="add del mod">
          <ac:chgData name="Ricardo Barbosa Sousa" userId="f9acd7f6-97f3-47e3-ac45-c5f2f7f47a11" providerId="ADAL" clId="{50B5B54F-514D-465A-A164-98B30A4D4E78}" dt="2021-05-11T12:06:15.797" v="3603" actId="478"/>
          <ac:cxnSpMkLst>
            <pc:docMk/>
            <pc:sldMk cId="2308657059" sldId="268"/>
            <ac:cxnSpMk id="18" creationId="{D35BC388-3E01-43D2-AAFA-92EB9375B438}"/>
          </ac:cxnSpMkLst>
        </pc:cxnChg>
        <pc:cxnChg chg="add del mod">
          <ac:chgData name="Ricardo Barbosa Sousa" userId="f9acd7f6-97f3-47e3-ac45-c5f2f7f47a11" providerId="ADAL" clId="{50B5B54F-514D-465A-A164-98B30A4D4E78}" dt="2021-05-11T12:06:18.464" v="3606" actId="478"/>
          <ac:cxnSpMkLst>
            <pc:docMk/>
            <pc:sldMk cId="2308657059" sldId="268"/>
            <ac:cxnSpMk id="21" creationId="{7127AEC2-34D6-4A26-9917-82BAD89C3ECD}"/>
          </ac:cxnSpMkLst>
        </pc:cxnChg>
        <pc:cxnChg chg="add del mod">
          <ac:chgData name="Ricardo Barbosa Sousa" userId="f9acd7f6-97f3-47e3-ac45-c5f2f7f47a11" providerId="ADAL" clId="{50B5B54F-514D-465A-A164-98B30A4D4E78}" dt="2021-05-11T12:06:17.639" v="3605" actId="478"/>
          <ac:cxnSpMkLst>
            <pc:docMk/>
            <pc:sldMk cId="2308657059" sldId="268"/>
            <ac:cxnSpMk id="25" creationId="{D9432730-4656-4969-9AFA-30B01B2573D6}"/>
          </ac:cxnSpMkLst>
        </pc:cxnChg>
        <pc:cxnChg chg="add mod">
          <ac:chgData name="Ricardo Barbosa Sousa" userId="f9acd7f6-97f3-47e3-ac45-c5f2f7f47a11" providerId="ADAL" clId="{50B5B54F-514D-465A-A164-98B30A4D4E78}" dt="2021-05-11T12:09:38.084" v="3766" actId="164"/>
          <ac:cxnSpMkLst>
            <pc:docMk/>
            <pc:sldMk cId="2308657059" sldId="268"/>
            <ac:cxnSpMk id="28" creationId="{5C1C1D02-D7D7-452C-8E6F-B214E600E4D0}"/>
          </ac:cxnSpMkLst>
        </pc:cxnChg>
        <pc:cxnChg chg="add mod">
          <ac:chgData name="Ricardo Barbosa Sousa" userId="f9acd7f6-97f3-47e3-ac45-c5f2f7f47a11" providerId="ADAL" clId="{50B5B54F-514D-465A-A164-98B30A4D4E78}" dt="2021-05-11T12:09:38.084" v="3766" actId="164"/>
          <ac:cxnSpMkLst>
            <pc:docMk/>
            <pc:sldMk cId="2308657059" sldId="268"/>
            <ac:cxnSpMk id="29" creationId="{202D48A9-545F-4CBC-9D02-F1055A669890}"/>
          </ac:cxnSpMkLst>
        </pc:cxnChg>
        <pc:cxnChg chg="add mod">
          <ac:chgData name="Ricardo Barbosa Sousa" userId="f9acd7f6-97f3-47e3-ac45-c5f2f7f47a11" providerId="ADAL" clId="{50B5B54F-514D-465A-A164-98B30A4D4E78}" dt="2021-05-11T12:09:38.084" v="3766" actId="164"/>
          <ac:cxnSpMkLst>
            <pc:docMk/>
            <pc:sldMk cId="2308657059" sldId="268"/>
            <ac:cxnSpMk id="34" creationId="{3DBE4B3E-1346-4B44-B1AC-F580A588BCFA}"/>
          </ac:cxnSpMkLst>
        </pc:cxnChg>
        <pc:cxnChg chg="add mod">
          <ac:chgData name="Ricardo Barbosa Sousa" userId="f9acd7f6-97f3-47e3-ac45-c5f2f7f47a11" providerId="ADAL" clId="{50B5B54F-514D-465A-A164-98B30A4D4E78}" dt="2021-05-11T12:09:38.084" v="3766" actId="164"/>
          <ac:cxnSpMkLst>
            <pc:docMk/>
            <pc:sldMk cId="2308657059" sldId="268"/>
            <ac:cxnSpMk id="36" creationId="{AFA435CD-86CB-4B08-A2DB-D68E1E88119C}"/>
          </ac:cxnSpMkLst>
        </pc:cxnChg>
        <pc:cxnChg chg="add mod">
          <ac:chgData name="Ricardo Barbosa Sousa" userId="f9acd7f6-97f3-47e3-ac45-c5f2f7f47a11" providerId="ADAL" clId="{50B5B54F-514D-465A-A164-98B30A4D4E78}" dt="2021-05-11T12:09:38.084" v="3766" actId="164"/>
          <ac:cxnSpMkLst>
            <pc:docMk/>
            <pc:sldMk cId="2308657059" sldId="268"/>
            <ac:cxnSpMk id="39" creationId="{0D47F781-E839-4414-AB3F-12DB59C13242}"/>
          </ac:cxnSpMkLst>
        </pc:cxnChg>
      </pc:sldChg>
      <pc:sldChg chg="modSp new mod">
        <pc:chgData name="Ricardo Barbosa Sousa" userId="f9acd7f6-97f3-47e3-ac45-c5f2f7f47a11" providerId="ADAL" clId="{50B5B54F-514D-465A-A164-98B30A4D4E78}" dt="2021-05-11T13:47:22.815" v="5183" actId="14"/>
        <pc:sldMkLst>
          <pc:docMk/>
          <pc:sldMk cId="1459149433" sldId="269"/>
        </pc:sldMkLst>
        <pc:spChg chg="mod">
          <ac:chgData name="Ricardo Barbosa Sousa" userId="f9acd7f6-97f3-47e3-ac45-c5f2f7f47a11" providerId="ADAL" clId="{50B5B54F-514D-465A-A164-98B30A4D4E78}" dt="2021-05-11T12:02:10.944" v="3529"/>
          <ac:spMkLst>
            <pc:docMk/>
            <pc:sldMk cId="1459149433" sldId="269"/>
            <ac:spMk id="2" creationId="{18274378-430E-4873-AD27-2D314A61E2EA}"/>
          </ac:spMkLst>
        </pc:spChg>
        <pc:spChg chg="mod">
          <ac:chgData name="Ricardo Barbosa Sousa" userId="f9acd7f6-97f3-47e3-ac45-c5f2f7f47a11" providerId="ADAL" clId="{50B5B54F-514D-465A-A164-98B30A4D4E78}" dt="2021-05-11T13:47:22.815" v="5183" actId="14"/>
          <ac:spMkLst>
            <pc:docMk/>
            <pc:sldMk cId="1459149433" sldId="269"/>
            <ac:spMk id="3" creationId="{46043A45-0340-4BC1-BDAE-A43D8506B7A2}"/>
          </ac:spMkLst>
        </pc:spChg>
      </pc:sldChg>
      <pc:sldChg chg="addSp modSp add mod">
        <pc:chgData name="Ricardo Barbosa Sousa" userId="f9acd7f6-97f3-47e3-ac45-c5f2f7f47a11" providerId="ADAL" clId="{50B5B54F-514D-465A-A164-98B30A4D4E78}" dt="2021-05-11T13:49:33.825" v="5185" actId="113"/>
        <pc:sldMkLst>
          <pc:docMk/>
          <pc:sldMk cId="1712172630" sldId="270"/>
        </pc:sldMkLst>
        <pc:spChg chg="mod">
          <ac:chgData name="Ricardo Barbosa Sousa" userId="f9acd7f6-97f3-47e3-ac45-c5f2f7f47a11" providerId="ADAL" clId="{50B5B54F-514D-465A-A164-98B30A4D4E78}" dt="2021-05-11T13:49:33.825" v="5185" actId="113"/>
          <ac:spMkLst>
            <pc:docMk/>
            <pc:sldMk cId="1712172630" sldId="270"/>
            <ac:spMk id="3" creationId="{46043A45-0340-4BC1-BDAE-A43D8506B7A2}"/>
          </ac:spMkLst>
        </pc:spChg>
        <pc:spChg chg="add mod">
          <ac:chgData name="Ricardo Barbosa Sousa" userId="f9acd7f6-97f3-47e3-ac45-c5f2f7f47a11" providerId="ADAL" clId="{50B5B54F-514D-465A-A164-98B30A4D4E78}" dt="2021-05-11T12:30:23.903" v="4652" actId="20577"/>
          <ac:spMkLst>
            <pc:docMk/>
            <pc:sldMk cId="1712172630" sldId="270"/>
            <ac:spMk id="6" creationId="{F9D4F936-6DCC-4866-BC9C-DAB5D59921D3}"/>
          </ac:spMkLst>
        </pc:spChg>
      </pc:sldChg>
      <pc:sldChg chg="modSp new mod">
        <pc:chgData name="Ricardo Barbosa Sousa" userId="f9acd7f6-97f3-47e3-ac45-c5f2f7f47a11" providerId="ADAL" clId="{50B5B54F-514D-465A-A164-98B30A4D4E78}" dt="2021-05-12T11:44:42.209" v="13066" actId="20577"/>
        <pc:sldMkLst>
          <pc:docMk/>
          <pc:sldMk cId="1594384617" sldId="271"/>
        </pc:sldMkLst>
        <pc:spChg chg="mod">
          <ac:chgData name="Ricardo Barbosa Sousa" userId="f9acd7f6-97f3-47e3-ac45-c5f2f7f47a11" providerId="ADAL" clId="{50B5B54F-514D-465A-A164-98B30A4D4E78}" dt="2021-05-11T16:08:04.410" v="5845" actId="20577"/>
          <ac:spMkLst>
            <pc:docMk/>
            <pc:sldMk cId="1594384617" sldId="271"/>
            <ac:spMk id="2" creationId="{0ACA352C-4538-45FB-AC57-1ACECA0A8E24}"/>
          </ac:spMkLst>
        </pc:spChg>
        <pc:spChg chg="mod">
          <ac:chgData name="Ricardo Barbosa Sousa" userId="f9acd7f6-97f3-47e3-ac45-c5f2f7f47a11" providerId="ADAL" clId="{50B5B54F-514D-465A-A164-98B30A4D4E78}" dt="2021-05-12T11:44:42.209" v="13066" actId="20577"/>
          <ac:spMkLst>
            <pc:docMk/>
            <pc:sldMk cId="1594384617" sldId="271"/>
            <ac:spMk id="3" creationId="{FC5B3BB9-1FEF-4C96-8E88-8C06B851F0C3}"/>
          </ac:spMkLst>
        </pc:spChg>
      </pc:sldChg>
      <pc:sldChg chg="addSp delSp modSp new mod ord">
        <pc:chgData name="Ricardo Barbosa Sousa" userId="f9acd7f6-97f3-47e3-ac45-c5f2f7f47a11" providerId="ADAL" clId="{50B5B54F-514D-465A-A164-98B30A4D4E78}" dt="2021-05-12T11:45:16.230" v="13068" actId="20577"/>
        <pc:sldMkLst>
          <pc:docMk/>
          <pc:sldMk cId="2311938841" sldId="272"/>
        </pc:sldMkLst>
        <pc:spChg chg="mod">
          <ac:chgData name="Ricardo Barbosa Sousa" userId="f9acd7f6-97f3-47e3-ac45-c5f2f7f47a11" providerId="ADAL" clId="{50B5B54F-514D-465A-A164-98B30A4D4E78}" dt="2021-05-11T16:20:07.675" v="6337" actId="20577"/>
          <ac:spMkLst>
            <pc:docMk/>
            <pc:sldMk cId="2311938841" sldId="272"/>
            <ac:spMk id="2" creationId="{7B6F36A6-4A3C-4E75-AADF-CDD41E29D1C7}"/>
          </ac:spMkLst>
        </pc:spChg>
        <pc:spChg chg="mod">
          <ac:chgData name="Ricardo Barbosa Sousa" userId="f9acd7f6-97f3-47e3-ac45-c5f2f7f47a11" providerId="ADAL" clId="{50B5B54F-514D-465A-A164-98B30A4D4E78}" dt="2021-05-12T11:45:16.230" v="13068" actId="20577"/>
          <ac:spMkLst>
            <pc:docMk/>
            <pc:sldMk cId="2311938841" sldId="272"/>
            <ac:spMk id="3" creationId="{7AE8FB73-474A-46D4-B6C9-2612A6F74747}"/>
          </ac:spMkLst>
        </pc:spChg>
        <pc:spChg chg="add mod topLvl">
          <ac:chgData name="Ricardo Barbosa Sousa" userId="f9acd7f6-97f3-47e3-ac45-c5f2f7f47a11" providerId="ADAL" clId="{50B5B54F-514D-465A-A164-98B30A4D4E78}" dt="2021-05-11T20:28:57.012" v="6777" actId="20577"/>
          <ac:spMkLst>
            <pc:docMk/>
            <pc:sldMk cId="2311938841" sldId="272"/>
            <ac:spMk id="6" creationId="{FB5C2E8D-3647-4B59-9846-6639CAB47641}"/>
          </ac:spMkLst>
        </pc:spChg>
        <pc:spChg chg="add mod topLvl">
          <ac:chgData name="Ricardo Barbosa Sousa" userId="f9acd7f6-97f3-47e3-ac45-c5f2f7f47a11" providerId="ADAL" clId="{50B5B54F-514D-465A-A164-98B30A4D4E78}" dt="2021-05-11T20:28:57.012" v="6777" actId="20577"/>
          <ac:spMkLst>
            <pc:docMk/>
            <pc:sldMk cId="2311938841" sldId="272"/>
            <ac:spMk id="7" creationId="{C290F99C-16E5-45F4-97CF-2A46186AAF62}"/>
          </ac:spMkLst>
        </pc:spChg>
        <pc:spChg chg="add mod topLvl">
          <ac:chgData name="Ricardo Barbosa Sousa" userId="f9acd7f6-97f3-47e3-ac45-c5f2f7f47a11" providerId="ADAL" clId="{50B5B54F-514D-465A-A164-98B30A4D4E78}" dt="2021-05-11T20:28:57.012" v="6777" actId="20577"/>
          <ac:spMkLst>
            <pc:docMk/>
            <pc:sldMk cId="2311938841" sldId="272"/>
            <ac:spMk id="8" creationId="{F03F2AC8-E50A-4C89-B3C0-48D738C193C5}"/>
          </ac:spMkLst>
        </pc:spChg>
        <pc:spChg chg="add del mod">
          <ac:chgData name="Ricardo Barbosa Sousa" userId="f9acd7f6-97f3-47e3-ac45-c5f2f7f47a11" providerId="ADAL" clId="{50B5B54F-514D-465A-A164-98B30A4D4E78}" dt="2021-05-11T19:47:48.793" v="6483" actId="478"/>
          <ac:spMkLst>
            <pc:docMk/>
            <pc:sldMk cId="2311938841" sldId="272"/>
            <ac:spMk id="9" creationId="{7068D839-C0EF-4750-AFAA-70700F6B895E}"/>
          </ac:spMkLst>
        </pc:spChg>
        <pc:spChg chg="add mod">
          <ac:chgData name="Ricardo Barbosa Sousa" userId="f9acd7f6-97f3-47e3-ac45-c5f2f7f47a11" providerId="ADAL" clId="{50B5B54F-514D-465A-A164-98B30A4D4E78}" dt="2021-05-11T20:28:57.012" v="6777" actId="20577"/>
          <ac:spMkLst>
            <pc:docMk/>
            <pc:sldMk cId="2311938841" sldId="272"/>
            <ac:spMk id="10" creationId="{0BAE418D-FCA7-49C9-BA25-BF93BF230635}"/>
          </ac:spMkLst>
        </pc:spChg>
        <pc:spChg chg="add del mod">
          <ac:chgData name="Ricardo Barbosa Sousa" userId="f9acd7f6-97f3-47e3-ac45-c5f2f7f47a11" providerId="ADAL" clId="{50B5B54F-514D-465A-A164-98B30A4D4E78}" dt="2021-05-11T19:44:42.113" v="6456" actId="478"/>
          <ac:spMkLst>
            <pc:docMk/>
            <pc:sldMk cId="2311938841" sldId="272"/>
            <ac:spMk id="11" creationId="{7C2235FD-DE80-4C23-9E33-B02A7951985B}"/>
          </ac:spMkLst>
        </pc:spChg>
        <pc:spChg chg="add del mod topLvl">
          <ac:chgData name="Ricardo Barbosa Sousa" userId="f9acd7f6-97f3-47e3-ac45-c5f2f7f47a11" providerId="ADAL" clId="{50B5B54F-514D-465A-A164-98B30A4D4E78}" dt="2021-05-11T20:28:57.012" v="6777" actId="20577"/>
          <ac:spMkLst>
            <pc:docMk/>
            <pc:sldMk cId="2311938841" sldId="272"/>
            <ac:spMk id="25" creationId="{C8D7E742-2241-4AF0-AE56-F968B5B9DC58}"/>
          </ac:spMkLst>
        </pc:spChg>
        <pc:spChg chg="add del mod">
          <ac:chgData name="Ricardo Barbosa Sousa" userId="f9acd7f6-97f3-47e3-ac45-c5f2f7f47a11" providerId="ADAL" clId="{50B5B54F-514D-465A-A164-98B30A4D4E78}" dt="2021-05-11T19:46:05.654" v="6467" actId="478"/>
          <ac:spMkLst>
            <pc:docMk/>
            <pc:sldMk cId="2311938841" sldId="272"/>
            <ac:spMk id="27" creationId="{6B9D0366-CBAF-43A2-98F6-15B3601CDB12}"/>
          </ac:spMkLst>
        </pc:spChg>
        <pc:spChg chg="add del mod">
          <ac:chgData name="Ricardo Barbosa Sousa" userId="f9acd7f6-97f3-47e3-ac45-c5f2f7f47a11" providerId="ADAL" clId="{50B5B54F-514D-465A-A164-98B30A4D4E78}" dt="2021-05-11T19:46:06.783" v="6468" actId="478"/>
          <ac:spMkLst>
            <pc:docMk/>
            <pc:sldMk cId="2311938841" sldId="272"/>
            <ac:spMk id="28" creationId="{39091FE4-CE0D-454C-A38F-FF0E83A16B86}"/>
          </ac:spMkLst>
        </pc:spChg>
        <pc:spChg chg="mod">
          <ac:chgData name="Ricardo Barbosa Sousa" userId="f9acd7f6-97f3-47e3-ac45-c5f2f7f47a11" providerId="ADAL" clId="{50B5B54F-514D-465A-A164-98B30A4D4E78}" dt="2021-05-11T20:28:57.012" v="6777" actId="20577"/>
          <ac:spMkLst>
            <pc:docMk/>
            <pc:sldMk cId="2311938841" sldId="272"/>
            <ac:spMk id="30" creationId="{BDA18596-F104-40CF-BC65-71B4EFDD4FDE}"/>
          </ac:spMkLst>
        </pc:spChg>
        <pc:spChg chg="add del mod">
          <ac:chgData name="Ricardo Barbosa Sousa" userId="f9acd7f6-97f3-47e3-ac45-c5f2f7f47a11" providerId="ADAL" clId="{50B5B54F-514D-465A-A164-98B30A4D4E78}" dt="2021-05-11T19:47:31.111" v="6480" actId="478"/>
          <ac:spMkLst>
            <pc:docMk/>
            <pc:sldMk cId="2311938841" sldId="272"/>
            <ac:spMk id="34" creationId="{BDD9CBAE-8314-48D8-A10A-154208539A59}"/>
          </ac:spMkLst>
        </pc:spChg>
        <pc:spChg chg="add del mod">
          <ac:chgData name="Ricardo Barbosa Sousa" userId="f9acd7f6-97f3-47e3-ac45-c5f2f7f47a11" providerId="ADAL" clId="{50B5B54F-514D-465A-A164-98B30A4D4E78}" dt="2021-05-11T19:49:46.301" v="6500" actId="478"/>
          <ac:spMkLst>
            <pc:docMk/>
            <pc:sldMk cId="2311938841" sldId="272"/>
            <ac:spMk id="41" creationId="{A8F54646-8F2A-4431-BDA6-B8002064FF4E}"/>
          </ac:spMkLst>
        </pc:spChg>
        <pc:spChg chg="add del mod">
          <ac:chgData name="Ricardo Barbosa Sousa" userId="f9acd7f6-97f3-47e3-ac45-c5f2f7f47a11" providerId="ADAL" clId="{50B5B54F-514D-465A-A164-98B30A4D4E78}" dt="2021-05-11T19:49:44.663" v="6499" actId="478"/>
          <ac:spMkLst>
            <pc:docMk/>
            <pc:sldMk cId="2311938841" sldId="272"/>
            <ac:spMk id="42" creationId="{BD278116-56A6-456F-8011-CF75FAFEB626}"/>
          </ac:spMkLst>
        </pc:spChg>
        <pc:spChg chg="add del mod">
          <ac:chgData name="Ricardo Barbosa Sousa" userId="f9acd7f6-97f3-47e3-ac45-c5f2f7f47a11" providerId="ADAL" clId="{50B5B54F-514D-465A-A164-98B30A4D4E78}" dt="2021-05-11T19:50:55.152" v="6510" actId="478"/>
          <ac:spMkLst>
            <pc:docMk/>
            <pc:sldMk cId="2311938841" sldId="272"/>
            <ac:spMk id="49" creationId="{DA8EEF54-EFC0-4A69-A1BC-82A88688F82C}"/>
          </ac:spMkLst>
        </pc:spChg>
        <pc:spChg chg="add del mod">
          <ac:chgData name="Ricardo Barbosa Sousa" userId="f9acd7f6-97f3-47e3-ac45-c5f2f7f47a11" providerId="ADAL" clId="{50B5B54F-514D-465A-A164-98B30A4D4E78}" dt="2021-05-11T19:58:57.205" v="6542" actId="478"/>
          <ac:spMkLst>
            <pc:docMk/>
            <pc:sldMk cId="2311938841" sldId="272"/>
            <ac:spMk id="67" creationId="{4810CAF0-9C48-4C12-A49A-743FDE040222}"/>
          </ac:spMkLst>
        </pc:spChg>
        <pc:spChg chg="add mod topLvl">
          <ac:chgData name="Ricardo Barbosa Sousa" userId="f9acd7f6-97f3-47e3-ac45-c5f2f7f47a11" providerId="ADAL" clId="{50B5B54F-514D-465A-A164-98B30A4D4E78}" dt="2021-05-11T20:28:57.012" v="6777" actId="20577"/>
          <ac:spMkLst>
            <pc:docMk/>
            <pc:sldMk cId="2311938841" sldId="272"/>
            <ac:spMk id="69" creationId="{7F2551D0-40BC-442B-8FEE-BBC785E10D57}"/>
          </ac:spMkLst>
        </pc:spChg>
        <pc:spChg chg="add mod topLvl">
          <ac:chgData name="Ricardo Barbosa Sousa" userId="f9acd7f6-97f3-47e3-ac45-c5f2f7f47a11" providerId="ADAL" clId="{50B5B54F-514D-465A-A164-98B30A4D4E78}" dt="2021-05-11T20:28:57.012" v="6777" actId="20577"/>
          <ac:spMkLst>
            <pc:docMk/>
            <pc:sldMk cId="2311938841" sldId="272"/>
            <ac:spMk id="70" creationId="{3D8C426D-5641-4421-AF5A-60A7876F68D7}"/>
          </ac:spMkLst>
        </pc:spChg>
        <pc:spChg chg="add mod topLvl">
          <ac:chgData name="Ricardo Barbosa Sousa" userId="f9acd7f6-97f3-47e3-ac45-c5f2f7f47a11" providerId="ADAL" clId="{50B5B54F-514D-465A-A164-98B30A4D4E78}" dt="2021-05-11T20:28:57.012" v="6777" actId="20577"/>
          <ac:spMkLst>
            <pc:docMk/>
            <pc:sldMk cId="2311938841" sldId="272"/>
            <ac:spMk id="71" creationId="{29144659-8077-4913-A16E-F7C0F1C93F60}"/>
          </ac:spMkLst>
        </pc:spChg>
        <pc:spChg chg="add mod topLvl">
          <ac:chgData name="Ricardo Barbosa Sousa" userId="f9acd7f6-97f3-47e3-ac45-c5f2f7f47a11" providerId="ADAL" clId="{50B5B54F-514D-465A-A164-98B30A4D4E78}" dt="2021-05-11T20:28:57.012" v="6777" actId="20577"/>
          <ac:spMkLst>
            <pc:docMk/>
            <pc:sldMk cId="2311938841" sldId="272"/>
            <ac:spMk id="72" creationId="{3A4D73C6-43F3-4D0A-A988-D986118D8CB7}"/>
          </ac:spMkLst>
        </pc:spChg>
        <pc:spChg chg="add mod topLvl">
          <ac:chgData name="Ricardo Barbosa Sousa" userId="f9acd7f6-97f3-47e3-ac45-c5f2f7f47a11" providerId="ADAL" clId="{50B5B54F-514D-465A-A164-98B30A4D4E78}" dt="2021-05-11T20:28:57.012" v="6777" actId="20577"/>
          <ac:spMkLst>
            <pc:docMk/>
            <pc:sldMk cId="2311938841" sldId="272"/>
            <ac:spMk id="73" creationId="{BA1A0CE2-2FA4-450C-9D4F-8C48AC04BFFD}"/>
          </ac:spMkLst>
        </pc:spChg>
        <pc:spChg chg="add del mod">
          <ac:chgData name="Ricardo Barbosa Sousa" userId="f9acd7f6-97f3-47e3-ac45-c5f2f7f47a11" providerId="ADAL" clId="{50B5B54F-514D-465A-A164-98B30A4D4E78}" dt="2021-05-11T20:24:23.805" v="6706" actId="478"/>
          <ac:spMkLst>
            <pc:docMk/>
            <pc:sldMk cId="2311938841" sldId="272"/>
            <ac:spMk id="89" creationId="{16A471CA-1CD5-4B16-AE0D-885920E04C57}"/>
          </ac:spMkLst>
        </pc:spChg>
        <pc:spChg chg="add del mod">
          <ac:chgData name="Ricardo Barbosa Sousa" userId="f9acd7f6-97f3-47e3-ac45-c5f2f7f47a11" providerId="ADAL" clId="{50B5B54F-514D-465A-A164-98B30A4D4E78}" dt="2021-05-11T20:26:35.464" v="6736" actId="478"/>
          <ac:spMkLst>
            <pc:docMk/>
            <pc:sldMk cId="2311938841" sldId="272"/>
            <ac:spMk id="97" creationId="{A943B135-BA34-454D-A631-2C9EC4899123}"/>
          </ac:spMkLst>
        </pc:spChg>
        <pc:grpChg chg="add mod topLvl">
          <ac:chgData name="Ricardo Barbosa Sousa" userId="f9acd7f6-97f3-47e3-ac45-c5f2f7f47a11" providerId="ADAL" clId="{50B5B54F-514D-465A-A164-98B30A4D4E78}" dt="2021-05-11T20:28:57.012" v="6777" actId="20577"/>
          <ac:grpSpMkLst>
            <pc:docMk/>
            <pc:sldMk cId="2311938841" sldId="272"/>
            <ac:grpSpMk id="26" creationId="{34F8E9B7-F6F8-4FB3-947E-762093FB6DCE}"/>
          </ac:grpSpMkLst>
        </pc:grpChg>
        <pc:grpChg chg="add mod topLvl">
          <ac:chgData name="Ricardo Barbosa Sousa" userId="f9acd7f6-97f3-47e3-ac45-c5f2f7f47a11" providerId="ADAL" clId="{50B5B54F-514D-465A-A164-98B30A4D4E78}" dt="2021-05-11T20:28:57.012" v="6777" actId="20577"/>
          <ac:grpSpMkLst>
            <pc:docMk/>
            <pc:sldMk cId="2311938841" sldId="272"/>
            <ac:grpSpMk id="29" creationId="{55CCBD9D-394E-413E-A341-7305DB3A9EB4}"/>
          </ac:grpSpMkLst>
        </pc:grpChg>
        <pc:grpChg chg="add mod">
          <ac:chgData name="Ricardo Barbosa Sousa" userId="f9acd7f6-97f3-47e3-ac45-c5f2f7f47a11" providerId="ADAL" clId="{50B5B54F-514D-465A-A164-98B30A4D4E78}" dt="2021-05-11T19:46:26.676" v="6473" actId="164"/>
          <ac:grpSpMkLst>
            <pc:docMk/>
            <pc:sldMk cId="2311938841" sldId="272"/>
            <ac:grpSpMk id="33" creationId="{5B0D5D50-EAF9-4BC9-B4F4-BE6CF73AB490}"/>
          </ac:grpSpMkLst>
        </pc:grpChg>
        <pc:grpChg chg="add del mod">
          <ac:chgData name="Ricardo Barbosa Sousa" userId="f9acd7f6-97f3-47e3-ac45-c5f2f7f47a11" providerId="ADAL" clId="{50B5B54F-514D-465A-A164-98B30A4D4E78}" dt="2021-05-11T19:48:13.945" v="6488" actId="165"/>
          <ac:grpSpMkLst>
            <pc:docMk/>
            <pc:sldMk cId="2311938841" sldId="272"/>
            <ac:grpSpMk id="35" creationId="{F194E0AF-B704-4D9A-B7AC-013D280A2613}"/>
          </ac:grpSpMkLst>
        </pc:grpChg>
        <pc:grpChg chg="add del mod">
          <ac:chgData name="Ricardo Barbosa Sousa" userId="f9acd7f6-97f3-47e3-ac45-c5f2f7f47a11" providerId="ADAL" clId="{50B5B54F-514D-465A-A164-98B30A4D4E78}" dt="2021-05-11T20:14:18.668" v="6614" actId="165"/>
          <ac:grpSpMkLst>
            <pc:docMk/>
            <pc:sldMk cId="2311938841" sldId="272"/>
            <ac:grpSpMk id="74" creationId="{D4577B55-7217-4497-B56A-D09980F91EF6}"/>
          </ac:grpSpMkLst>
        </pc:grpChg>
        <pc:grpChg chg="add mod">
          <ac:chgData name="Ricardo Barbosa Sousa" userId="f9acd7f6-97f3-47e3-ac45-c5f2f7f47a11" providerId="ADAL" clId="{50B5B54F-514D-465A-A164-98B30A4D4E78}" dt="2021-05-11T20:28:57.012" v="6777" actId="20577"/>
          <ac:grpSpMkLst>
            <pc:docMk/>
            <pc:sldMk cId="2311938841" sldId="272"/>
            <ac:grpSpMk id="112" creationId="{136FF098-D0A9-41F3-8B25-0CDEE3CCFAD9}"/>
          </ac:grpSpMkLst>
        </pc:grpChg>
        <pc:cxnChg chg="add mod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13" creationId="{70A7C0F0-B33F-4801-AF86-6A7AC3B40000}"/>
          </ac:cxnSpMkLst>
        </pc:cxnChg>
        <pc:cxnChg chg="add mod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16" creationId="{B71B47B8-1460-41B4-B014-139E07D1077B}"/>
          </ac:cxnSpMkLst>
        </pc:cxnChg>
        <pc:cxnChg chg="add del mod">
          <ac:chgData name="Ricardo Barbosa Sousa" userId="f9acd7f6-97f3-47e3-ac45-c5f2f7f47a11" providerId="ADAL" clId="{50B5B54F-514D-465A-A164-98B30A4D4E78}" dt="2021-05-11T19:44:41.356" v="6455" actId="478"/>
          <ac:cxnSpMkLst>
            <pc:docMk/>
            <pc:sldMk cId="2311938841" sldId="272"/>
            <ac:cxnSpMk id="19" creationId="{4E2FDB5D-E638-40F6-87D0-26526AC8C42C}"/>
          </ac:cxnSpMkLst>
        </pc:cxnChg>
        <pc:cxnChg chg="add del mod">
          <ac:chgData name="Ricardo Barbosa Sousa" userId="f9acd7f6-97f3-47e3-ac45-c5f2f7f47a11" providerId="ADAL" clId="{50B5B54F-514D-465A-A164-98B30A4D4E78}" dt="2021-05-11T19:44:40.742" v="6454" actId="478"/>
          <ac:cxnSpMkLst>
            <pc:docMk/>
            <pc:sldMk cId="2311938841" sldId="272"/>
            <ac:cxnSpMk id="22" creationId="{127C6BCA-EBDD-4A50-85F8-233CAD6375BA}"/>
          </ac:cxnSpMkLst>
        </pc:cxnChg>
        <pc:cxnChg chg="mod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31" creationId="{3A09503E-EE42-48FC-9320-2DCD1C85C644}"/>
          </ac:cxnSpMkLst>
        </pc:cxnChg>
        <pc:cxnChg chg="mod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32" creationId="{9AACE65F-EF21-40C7-A6D1-F57C82F1ED69}"/>
          </ac:cxnSpMkLst>
        </pc:cxnChg>
        <pc:cxnChg chg="add del mod topLvl">
          <ac:chgData name="Ricardo Barbosa Sousa" userId="f9acd7f6-97f3-47e3-ac45-c5f2f7f47a11" providerId="ADAL" clId="{50B5B54F-514D-465A-A164-98B30A4D4E78}" dt="2021-05-11T20:20:54.743" v="6665" actId="478"/>
          <ac:cxnSpMkLst>
            <pc:docMk/>
            <pc:sldMk cId="2311938841" sldId="272"/>
            <ac:cxnSpMk id="37" creationId="{9E1B62A6-3369-4916-B0C9-BC50008C7937}"/>
          </ac:cxnSpMkLst>
        </pc:cxnChg>
        <pc:cxnChg chg="add mod topLvl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43" creationId="{981BBE1E-97DE-4096-AA37-831040ACB839}"/>
          </ac:cxnSpMkLst>
        </pc:cxnChg>
        <pc:cxnChg chg="add del mod topLvl">
          <ac:chgData name="Ricardo Barbosa Sousa" userId="f9acd7f6-97f3-47e3-ac45-c5f2f7f47a11" providerId="ADAL" clId="{50B5B54F-514D-465A-A164-98B30A4D4E78}" dt="2021-05-11T20:20:49.401" v="6662" actId="478"/>
          <ac:cxnSpMkLst>
            <pc:docMk/>
            <pc:sldMk cId="2311938841" sldId="272"/>
            <ac:cxnSpMk id="46" creationId="{60251356-426F-4705-B531-AAFAF3E43845}"/>
          </ac:cxnSpMkLst>
        </pc:cxnChg>
        <pc:cxnChg chg="add del mod topLvl">
          <ac:chgData name="Ricardo Barbosa Sousa" userId="f9acd7f6-97f3-47e3-ac45-c5f2f7f47a11" providerId="ADAL" clId="{50B5B54F-514D-465A-A164-98B30A4D4E78}" dt="2021-05-11T20:20:47.872" v="6661" actId="478"/>
          <ac:cxnSpMkLst>
            <pc:docMk/>
            <pc:sldMk cId="2311938841" sldId="272"/>
            <ac:cxnSpMk id="50" creationId="{D97BD964-3C8A-494A-86C7-A8B06F825FE2}"/>
          </ac:cxnSpMkLst>
        </pc:cxnChg>
        <pc:cxnChg chg="add mod topLvl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53" creationId="{007A5E2A-3259-4666-8D49-3AFF1498323C}"/>
          </ac:cxnSpMkLst>
        </pc:cxnChg>
        <pc:cxnChg chg="add del mod topLvl">
          <ac:chgData name="Ricardo Barbosa Sousa" userId="f9acd7f6-97f3-47e3-ac45-c5f2f7f47a11" providerId="ADAL" clId="{50B5B54F-514D-465A-A164-98B30A4D4E78}" dt="2021-05-11T20:21:13.182" v="6673" actId="478"/>
          <ac:cxnSpMkLst>
            <pc:docMk/>
            <pc:sldMk cId="2311938841" sldId="272"/>
            <ac:cxnSpMk id="55" creationId="{00B770CA-19C1-4B1D-A21D-F931577BE3A9}"/>
          </ac:cxnSpMkLst>
        </pc:cxnChg>
        <pc:cxnChg chg="add del mod topLvl">
          <ac:chgData name="Ricardo Barbosa Sousa" userId="f9acd7f6-97f3-47e3-ac45-c5f2f7f47a11" providerId="ADAL" clId="{50B5B54F-514D-465A-A164-98B30A4D4E78}" dt="2021-05-11T20:25:52.094" v="6727" actId="478"/>
          <ac:cxnSpMkLst>
            <pc:docMk/>
            <pc:sldMk cId="2311938841" sldId="272"/>
            <ac:cxnSpMk id="57" creationId="{DD0CC599-E170-45E9-85D7-EF04560A1CF9}"/>
          </ac:cxnSpMkLst>
        </pc:cxnChg>
        <pc:cxnChg chg="add mod topLvl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60" creationId="{5D8B1010-2A42-4BBD-8A4D-19061BB6EF8F}"/>
          </ac:cxnSpMkLst>
        </pc:cxnChg>
        <pc:cxnChg chg="add del mod topLvl">
          <ac:chgData name="Ricardo Barbosa Sousa" userId="f9acd7f6-97f3-47e3-ac45-c5f2f7f47a11" providerId="ADAL" clId="{50B5B54F-514D-465A-A164-98B30A4D4E78}" dt="2021-05-11T20:20:47.095" v="6660" actId="478"/>
          <ac:cxnSpMkLst>
            <pc:docMk/>
            <pc:sldMk cId="2311938841" sldId="272"/>
            <ac:cxnSpMk id="63" creationId="{4B06CC2E-7D31-4DE6-89D2-C87AD47C2584}"/>
          </ac:cxnSpMkLst>
        </pc:cxnChg>
        <pc:cxnChg chg="add mod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83" creationId="{94BC4C45-20B6-4EA5-9BC8-992CEF27E2F7}"/>
          </ac:cxnSpMkLst>
        </pc:cxnChg>
        <pc:cxnChg chg="add mod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86" creationId="{E08B6213-7630-47D6-BD49-8D33A7B85A1A}"/>
          </ac:cxnSpMkLst>
        </pc:cxnChg>
        <pc:cxnChg chg="add mod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100" creationId="{8F835645-13D2-4485-94F9-AE842C4862D9}"/>
          </ac:cxnSpMkLst>
        </pc:cxnChg>
        <pc:cxnChg chg="add mod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105" creationId="{0E2D85FA-46D5-4953-AA24-CC69B4B52EBC}"/>
          </ac:cxnSpMkLst>
        </pc:cxnChg>
        <pc:cxnChg chg="add mod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108" creationId="{558632BB-616B-4108-8A0A-9C202BAEA7E7}"/>
          </ac:cxnSpMkLst>
        </pc:cxnChg>
        <pc:cxnChg chg="add mod">
          <ac:chgData name="Ricardo Barbosa Sousa" userId="f9acd7f6-97f3-47e3-ac45-c5f2f7f47a11" providerId="ADAL" clId="{50B5B54F-514D-465A-A164-98B30A4D4E78}" dt="2021-05-11T20:28:57.012" v="6777" actId="20577"/>
          <ac:cxnSpMkLst>
            <pc:docMk/>
            <pc:sldMk cId="2311938841" sldId="272"/>
            <ac:cxnSpMk id="110" creationId="{87584184-E58E-4C69-A390-55BD0F60C7C7}"/>
          </ac:cxnSpMkLst>
        </pc:cxnChg>
      </pc:sldChg>
      <pc:sldChg chg="add">
        <pc:chgData name="Ricardo Barbosa Sousa" userId="f9acd7f6-97f3-47e3-ac45-c5f2f7f47a11" providerId="ADAL" clId="{50B5B54F-514D-465A-A164-98B30A4D4E78}" dt="2021-05-11T19:34:15.793" v="6347"/>
        <pc:sldMkLst>
          <pc:docMk/>
          <pc:sldMk cId="1112293394" sldId="273"/>
        </pc:sldMkLst>
      </pc:sldChg>
      <pc:sldChg chg="modSp new mod">
        <pc:chgData name="Ricardo Barbosa Sousa" userId="f9acd7f6-97f3-47e3-ac45-c5f2f7f47a11" providerId="ADAL" clId="{50B5B54F-514D-465A-A164-98B30A4D4E78}" dt="2021-05-11T21:07:27.459" v="7983" actId="20577"/>
        <pc:sldMkLst>
          <pc:docMk/>
          <pc:sldMk cId="152514940" sldId="274"/>
        </pc:sldMkLst>
        <pc:spChg chg="mod">
          <ac:chgData name="Ricardo Barbosa Sousa" userId="f9acd7f6-97f3-47e3-ac45-c5f2f7f47a11" providerId="ADAL" clId="{50B5B54F-514D-465A-A164-98B30A4D4E78}" dt="2021-05-11T20:28:33.646" v="6774" actId="20577"/>
          <ac:spMkLst>
            <pc:docMk/>
            <pc:sldMk cId="152514940" sldId="274"/>
            <ac:spMk id="2" creationId="{AD8E60EC-A8DD-4E5C-A181-4C6512FE5C6C}"/>
          </ac:spMkLst>
        </pc:spChg>
        <pc:spChg chg="mod">
          <ac:chgData name="Ricardo Barbosa Sousa" userId="f9acd7f6-97f3-47e3-ac45-c5f2f7f47a11" providerId="ADAL" clId="{50B5B54F-514D-465A-A164-98B30A4D4E78}" dt="2021-05-11T21:07:27.459" v="7983" actId="20577"/>
          <ac:spMkLst>
            <pc:docMk/>
            <pc:sldMk cId="152514940" sldId="274"/>
            <ac:spMk id="3" creationId="{5BA7E430-AAC4-4982-B6E0-6663155FC871}"/>
          </ac:spMkLst>
        </pc:spChg>
      </pc:sldChg>
      <pc:sldChg chg="modSp new mod">
        <pc:chgData name="Ricardo Barbosa Sousa" userId="f9acd7f6-97f3-47e3-ac45-c5f2f7f47a11" providerId="ADAL" clId="{50B5B54F-514D-465A-A164-98B30A4D4E78}" dt="2021-05-12T11:46:11.298" v="13074" actId="948"/>
        <pc:sldMkLst>
          <pc:docMk/>
          <pc:sldMk cId="772717698" sldId="275"/>
        </pc:sldMkLst>
        <pc:spChg chg="mod">
          <ac:chgData name="Ricardo Barbosa Sousa" userId="f9acd7f6-97f3-47e3-ac45-c5f2f7f47a11" providerId="ADAL" clId="{50B5B54F-514D-465A-A164-98B30A4D4E78}" dt="2021-05-11T20:48:23.373" v="7261" actId="20577"/>
          <ac:spMkLst>
            <pc:docMk/>
            <pc:sldMk cId="772717698" sldId="275"/>
            <ac:spMk id="2" creationId="{C05956C7-DA7C-493C-BB9A-995423D9A1DB}"/>
          </ac:spMkLst>
        </pc:spChg>
        <pc:spChg chg="mod">
          <ac:chgData name="Ricardo Barbosa Sousa" userId="f9acd7f6-97f3-47e3-ac45-c5f2f7f47a11" providerId="ADAL" clId="{50B5B54F-514D-465A-A164-98B30A4D4E78}" dt="2021-05-12T11:46:11.298" v="13074" actId="948"/>
          <ac:spMkLst>
            <pc:docMk/>
            <pc:sldMk cId="772717698" sldId="275"/>
            <ac:spMk id="3" creationId="{85B2B99F-AE5F-4869-895E-C11C54108C63}"/>
          </ac:spMkLst>
        </pc:spChg>
      </pc:sldChg>
      <pc:sldChg chg="addSp modSp new mod">
        <pc:chgData name="Ricardo Barbosa Sousa" userId="f9acd7f6-97f3-47e3-ac45-c5f2f7f47a11" providerId="ADAL" clId="{50B5B54F-514D-465A-A164-98B30A4D4E78}" dt="2021-05-16T10:54:30.196" v="13976" actId="20577"/>
        <pc:sldMkLst>
          <pc:docMk/>
          <pc:sldMk cId="1438488556" sldId="276"/>
        </pc:sldMkLst>
        <pc:spChg chg="mod">
          <ac:chgData name="Ricardo Barbosa Sousa" userId="f9acd7f6-97f3-47e3-ac45-c5f2f7f47a11" providerId="ADAL" clId="{50B5B54F-514D-465A-A164-98B30A4D4E78}" dt="2021-05-11T20:55:21.786" v="7490" actId="20577"/>
          <ac:spMkLst>
            <pc:docMk/>
            <pc:sldMk cId="1438488556" sldId="276"/>
            <ac:spMk id="2" creationId="{93A47282-6D37-4A96-8780-08FE63F3CA53}"/>
          </ac:spMkLst>
        </pc:spChg>
        <pc:spChg chg="mod">
          <ac:chgData name="Ricardo Barbosa Sousa" userId="f9acd7f6-97f3-47e3-ac45-c5f2f7f47a11" providerId="ADAL" clId="{50B5B54F-514D-465A-A164-98B30A4D4E78}" dt="2021-05-16T10:54:30.196" v="13976" actId="20577"/>
          <ac:spMkLst>
            <pc:docMk/>
            <pc:sldMk cId="1438488556" sldId="276"/>
            <ac:spMk id="3" creationId="{8CB10C72-8384-4CC3-A75E-339ED931D4D0}"/>
          </ac:spMkLst>
        </pc:spChg>
        <pc:spChg chg="add mod">
          <ac:chgData name="Ricardo Barbosa Sousa" userId="f9acd7f6-97f3-47e3-ac45-c5f2f7f47a11" providerId="ADAL" clId="{50B5B54F-514D-465A-A164-98B30A4D4E78}" dt="2021-05-11T22:21:10.367" v="9168" actId="20577"/>
          <ac:spMkLst>
            <pc:docMk/>
            <pc:sldMk cId="1438488556" sldId="276"/>
            <ac:spMk id="6" creationId="{164FEC4D-2421-492A-8400-7438B2746AEE}"/>
          </ac:spMkLst>
        </pc:spChg>
      </pc:sldChg>
      <pc:sldChg chg="addSp delSp modSp new mod modClrScheme chgLayout">
        <pc:chgData name="Ricardo Barbosa Sousa" userId="f9acd7f6-97f3-47e3-ac45-c5f2f7f47a11" providerId="ADAL" clId="{50B5B54F-514D-465A-A164-98B30A4D4E78}" dt="2021-05-11T21:40:26.835" v="8547" actId="700"/>
        <pc:sldMkLst>
          <pc:docMk/>
          <pc:sldMk cId="514970819" sldId="277"/>
        </pc:sldMkLst>
        <pc:spChg chg="mod ord">
          <ac:chgData name="Ricardo Barbosa Sousa" userId="f9acd7f6-97f3-47e3-ac45-c5f2f7f47a11" providerId="ADAL" clId="{50B5B54F-514D-465A-A164-98B30A4D4E78}" dt="2021-05-11T21:40:26.835" v="8547" actId="700"/>
          <ac:spMkLst>
            <pc:docMk/>
            <pc:sldMk cId="514970819" sldId="277"/>
            <ac:spMk id="2" creationId="{5043B8C2-F2E2-486E-A3BD-4A267E2DA825}"/>
          </ac:spMkLst>
        </pc:spChg>
        <pc:spChg chg="del">
          <ac:chgData name="Ricardo Barbosa Sousa" userId="f9acd7f6-97f3-47e3-ac45-c5f2f7f47a11" providerId="ADAL" clId="{50B5B54F-514D-465A-A164-98B30A4D4E78}" dt="2021-05-11T21:40:26.835" v="8547" actId="700"/>
          <ac:spMkLst>
            <pc:docMk/>
            <pc:sldMk cId="514970819" sldId="277"/>
            <ac:spMk id="3" creationId="{100327C8-436A-43AC-BF02-5847541E3E8D}"/>
          </ac:spMkLst>
        </pc:spChg>
        <pc:spChg chg="mod ord">
          <ac:chgData name="Ricardo Barbosa Sousa" userId="f9acd7f6-97f3-47e3-ac45-c5f2f7f47a11" providerId="ADAL" clId="{50B5B54F-514D-465A-A164-98B30A4D4E78}" dt="2021-05-11T21:40:26.835" v="8547" actId="700"/>
          <ac:spMkLst>
            <pc:docMk/>
            <pc:sldMk cId="514970819" sldId="277"/>
            <ac:spMk id="4" creationId="{32CF53AA-10FC-4D6C-BA55-AA99E38E9DE4}"/>
          </ac:spMkLst>
        </pc:spChg>
        <pc:spChg chg="mod ord">
          <ac:chgData name="Ricardo Barbosa Sousa" userId="f9acd7f6-97f3-47e3-ac45-c5f2f7f47a11" providerId="ADAL" clId="{50B5B54F-514D-465A-A164-98B30A4D4E78}" dt="2021-05-11T21:40:26.835" v="8547" actId="700"/>
          <ac:spMkLst>
            <pc:docMk/>
            <pc:sldMk cId="514970819" sldId="277"/>
            <ac:spMk id="5" creationId="{640C2021-493E-43B1-B081-674E78607557}"/>
          </ac:spMkLst>
        </pc:spChg>
        <pc:spChg chg="add mod">
          <ac:chgData name="Ricardo Barbosa Sousa" userId="f9acd7f6-97f3-47e3-ac45-c5f2f7f47a11" providerId="ADAL" clId="{50B5B54F-514D-465A-A164-98B30A4D4E78}" dt="2021-05-11T21:37:58.528" v="8517" actId="164"/>
          <ac:spMkLst>
            <pc:docMk/>
            <pc:sldMk cId="514970819" sldId="277"/>
            <ac:spMk id="6" creationId="{02B49110-ECC4-4E91-9BCC-C6E779AD8A2C}"/>
          </ac:spMkLst>
        </pc:spChg>
        <pc:spChg chg="add mod">
          <ac:chgData name="Ricardo Barbosa Sousa" userId="f9acd7f6-97f3-47e3-ac45-c5f2f7f47a11" providerId="ADAL" clId="{50B5B54F-514D-465A-A164-98B30A4D4E78}" dt="2021-05-11T21:37:58.528" v="8517" actId="164"/>
          <ac:spMkLst>
            <pc:docMk/>
            <pc:sldMk cId="514970819" sldId="277"/>
            <ac:spMk id="7" creationId="{A72786DC-3042-4726-949F-8A81990663DB}"/>
          </ac:spMkLst>
        </pc:spChg>
        <pc:spChg chg="add mod">
          <ac:chgData name="Ricardo Barbosa Sousa" userId="f9acd7f6-97f3-47e3-ac45-c5f2f7f47a11" providerId="ADAL" clId="{50B5B54F-514D-465A-A164-98B30A4D4E78}" dt="2021-05-11T21:37:58.528" v="8517" actId="164"/>
          <ac:spMkLst>
            <pc:docMk/>
            <pc:sldMk cId="514970819" sldId="277"/>
            <ac:spMk id="8" creationId="{C53BB76F-D4D2-4CAE-89FA-6CF64F384BCB}"/>
          </ac:spMkLst>
        </pc:spChg>
        <pc:spChg chg="add mod">
          <ac:chgData name="Ricardo Barbosa Sousa" userId="f9acd7f6-97f3-47e3-ac45-c5f2f7f47a11" providerId="ADAL" clId="{50B5B54F-514D-465A-A164-98B30A4D4E78}" dt="2021-05-11T21:37:58.528" v="8517" actId="164"/>
          <ac:spMkLst>
            <pc:docMk/>
            <pc:sldMk cId="514970819" sldId="277"/>
            <ac:spMk id="9" creationId="{FE48BD64-4CD6-42BC-B4F8-DC12E079473B}"/>
          </ac:spMkLst>
        </pc:spChg>
        <pc:spChg chg="add del mod">
          <ac:chgData name="Ricardo Barbosa Sousa" userId="f9acd7f6-97f3-47e3-ac45-c5f2f7f47a11" providerId="ADAL" clId="{50B5B54F-514D-465A-A164-98B30A4D4E78}" dt="2021-05-11T21:34:08.915" v="8468" actId="478"/>
          <ac:spMkLst>
            <pc:docMk/>
            <pc:sldMk cId="514970819" sldId="277"/>
            <ac:spMk id="10" creationId="{D229D862-1DE9-42D8-9DE9-D1987D8DED53}"/>
          </ac:spMkLst>
        </pc:spChg>
        <pc:spChg chg="add del mod">
          <ac:chgData name="Ricardo Barbosa Sousa" userId="f9acd7f6-97f3-47e3-ac45-c5f2f7f47a11" providerId="ADAL" clId="{50B5B54F-514D-465A-A164-98B30A4D4E78}" dt="2021-05-11T21:34:07.779" v="8467" actId="478"/>
          <ac:spMkLst>
            <pc:docMk/>
            <pc:sldMk cId="514970819" sldId="277"/>
            <ac:spMk id="11" creationId="{B3C79E11-43C9-4E06-8319-8CE3AB322F3B}"/>
          </ac:spMkLst>
        </pc:spChg>
        <pc:spChg chg="add del mod">
          <ac:chgData name="Ricardo Barbosa Sousa" userId="f9acd7f6-97f3-47e3-ac45-c5f2f7f47a11" providerId="ADAL" clId="{50B5B54F-514D-465A-A164-98B30A4D4E78}" dt="2021-05-11T21:34:04.312" v="8466" actId="478"/>
          <ac:spMkLst>
            <pc:docMk/>
            <pc:sldMk cId="514970819" sldId="277"/>
            <ac:spMk id="12" creationId="{148E933F-2080-48F7-9566-74C236DEECD5}"/>
          </ac:spMkLst>
        </pc:spChg>
        <pc:spChg chg="add del mod">
          <ac:chgData name="Ricardo Barbosa Sousa" userId="f9acd7f6-97f3-47e3-ac45-c5f2f7f47a11" providerId="ADAL" clId="{50B5B54F-514D-465A-A164-98B30A4D4E78}" dt="2021-05-11T21:37:40.495" v="8516" actId="478"/>
          <ac:spMkLst>
            <pc:docMk/>
            <pc:sldMk cId="514970819" sldId="277"/>
            <ac:spMk id="34" creationId="{065806A6-05AD-4861-9859-9CAC71CDF80A}"/>
          </ac:spMkLst>
        </pc:spChg>
        <pc:spChg chg="add del mod">
          <ac:chgData name="Ricardo Barbosa Sousa" userId="f9acd7f6-97f3-47e3-ac45-c5f2f7f47a11" providerId="ADAL" clId="{50B5B54F-514D-465A-A164-98B30A4D4E78}" dt="2021-05-11T21:37:14.835" v="8512" actId="478"/>
          <ac:spMkLst>
            <pc:docMk/>
            <pc:sldMk cId="514970819" sldId="277"/>
            <ac:spMk id="35" creationId="{0160D8AF-A0FD-45C1-B453-9FF0E40A2765}"/>
          </ac:spMkLst>
        </pc:spChg>
        <pc:spChg chg="add del mod">
          <ac:chgData name="Ricardo Barbosa Sousa" userId="f9acd7f6-97f3-47e3-ac45-c5f2f7f47a11" providerId="ADAL" clId="{50B5B54F-514D-465A-A164-98B30A4D4E78}" dt="2021-05-11T21:37:13.732" v="8511" actId="478"/>
          <ac:spMkLst>
            <pc:docMk/>
            <pc:sldMk cId="514970819" sldId="277"/>
            <ac:spMk id="36" creationId="{C805FE75-E31C-41C9-A73B-DEE2CAAB3191}"/>
          </ac:spMkLst>
        </pc:spChg>
        <pc:spChg chg="add del mod">
          <ac:chgData name="Ricardo Barbosa Sousa" userId="f9acd7f6-97f3-47e3-ac45-c5f2f7f47a11" providerId="ADAL" clId="{50B5B54F-514D-465A-A164-98B30A4D4E78}" dt="2021-05-11T21:37:19.030" v="8513" actId="478"/>
          <ac:spMkLst>
            <pc:docMk/>
            <pc:sldMk cId="514970819" sldId="277"/>
            <ac:spMk id="37" creationId="{00A44889-9C39-4DDC-A715-C85133BB852D}"/>
          </ac:spMkLst>
        </pc:spChg>
        <pc:spChg chg="add del mod">
          <ac:chgData name="Ricardo Barbosa Sousa" userId="f9acd7f6-97f3-47e3-ac45-c5f2f7f47a11" providerId="ADAL" clId="{50B5B54F-514D-465A-A164-98B30A4D4E78}" dt="2021-05-11T21:37:34.431" v="8515" actId="478"/>
          <ac:spMkLst>
            <pc:docMk/>
            <pc:sldMk cId="514970819" sldId="277"/>
            <ac:spMk id="38" creationId="{40DA2F83-8451-496D-A685-BD5D505FFF3B}"/>
          </ac:spMkLst>
        </pc:spChg>
        <pc:spChg chg="add mod">
          <ac:chgData name="Ricardo Barbosa Sousa" userId="f9acd7f6-97f3-47e3-ac45-c5f2f7f47a11" providerId="ADAL" clId="{50B5B54F-514D-465A-A164-98B30A4D4E78}" dt="2021-05-11T21:40:04.637" v="8545" actId="164"/>
          <ac:spMkLst>
            <pc:docMk/>
            <pc:sldMk cId="514970819" sldId="277"/>
            <ac:spMk id="44" creationId="{D5630BD4-C40B-47C3-8D7E-AA0823FE36E3}"/>
          </ac:spMkLst>
        </pc:spChg>
        <pc:spChg chg="add mod">
          <ac:chgData name="Ricardo Barbosa Sousa" userId="f9acd7f6-97f3-47e3-ac45-c5f2f7f47a11" providerId="ADAL" clId="{50B5B54F-514D-465A-A164-98B30A4D4E78}" dt="2021-05-11T21:40:04.637" v="8545" actId="164"/>
          <ac:spMkLst>
            <pc:docMk/>
            <pc:sldMk cId="514970819" sldId="277"/>
            <ac:spMk id="45" creationId="{332997E5-39D6-4D4D-B142-88EB3A4935F1}"/>
          </ac:spMkLst>
        </pc:spChg>
        <pc:spChg chg="add mod">
          <ac:chgData name="Ricardo Barbosa Sousa" userId="f9acd7f6-97f3-47e3-ac45-c5f2f7f47a11" providerId="ADAL" clId="{50B5B54F-514D-465A-A164-98B30A4D4E78}" dt="2021-05-11T21:40:04.637" v="8545" actId="164"/>
          <ac:spMkLst>
            <pc:docMk/>
            <pc:sldMk cId="514970819" sldId="277"/>
            <ac:spMk id="46" creationId="{AF5B10EA-467A-407A-AEAA-9716D14D1B3B}"/>
          </ac:spMkLst>
        </pc:spChg>
        <pc:grpChg chg="add mod">
          <ac:chgData name="Ricardo Barbosa Sousa" userId="f9acd7f6-97f3-47e3-ac45-c5f2f7f47a11" providerId="ADAL" clId="{50B5B54F-514D-465A-A164-98B30A4D4E78}" dt="2021-05-11T21:40:04.637" v="8545" actId="164"/>
          <ac:grpSpMkLst>
            <pc:docMk/>
            <pc:sldMk cId="514970819" sldId="277"/>
            <ac:grpSpMk id="43" creationId="{DF8462B0-ED6B-4CC7-B1D0-527D811D9C34}"/>
          </ac:grpSpMkLst>
        </pc:grpChg>
        <pc:grpChg chg="add mod">
          <ac:chgData name="Ricardo Barbosa Sousa" userId="f9acd7f6-97f3-47e3-ac45-c5f2f7f47a11" providerId="ADAL" clId="{50B5B54F-514D-465A-A164-98B30A4D4E78}" dt="2021-05-11T21:40:17.984" v="8546" actId="1076"/>
          <ac:grpSpMkLst>
            <pc:docMk/>
            <pc:sldMk cId="514970819" sldId="277"/>
            <ac:grpSpMk id="47" creationId="{FCC5A372-8FE9-4C21-8E1C-FC476FD2D736}"/>
          </ac:grpSpMkLst>
        </pc:grpChg>
        <pc:cxnChg chg="add mod">
          <ac:chgData name="Ricardo Barbosa Sousa" userId="f9acd7f6-97f3-47e3-ac45-c5f2f7f47a11" providerId="ADAL" clId="{50B5B54F-514D-465A-A164-98B30A4D4E78}" dt="2021-05-11T21:37:58.528" v="8517" actId="164"/>
          <ac:cxnSpMkLst>
            <pc:docMk/>
            <pc:sldMk cId="514970819" sldId="277"/>
            <ac:cxnSpMk id="13" creationId="{C31C4A9F-4EE3-474D-B9C0-63777D796692}"/>
          </ac:cxnSpMkLst>
        </pc:cxnChg>
        <pc:cxnChg chg="add mod">
          <ac:chgData name="Ricardo Barbosa Sousa" userId="f9acd7f6-97f3-47e3-ac45-c5f2f7f47a11" providerId="ADAL" clId="{50B5B54F-514D-465A-A164-98B30A4D4E78}" dt="2021-05-11T21:37:58.528" v="8517" actId="164"/>
          <ac:cxnSpMkLst>
            <pc:docMk/>
            <pc:sldMk cId="514970819" sldId="277"/>
            <ac:cxnSpMk id="16" creationId="{CEF1CB58-60D5-4FA0-80F3-41452B281E4D}"/>
          </ac:cxnSpMkLst>
        </pc:cxnChg>
        <pc:cxnChg chg="add mod">
          <ac:chgData name="Ricardo Barbosa Sousa" userId="f9acd7f6-97f3-47e3-ac45-c5f2f7f47a11" providerId="ADAL" clId="{50B5B54F-514D-465A-A164-98B30A4D4E78}" dt="2021-05-11T21:37:58.528" v="8517" actId="164"/>
          <ac:cxnSpMkLst>
            <pc:docMk/>
            <pc:sldMk cId="514970819" sldId="277"/>
            <ac:cxnSpMk id="19" creationId="{5C70A853-160A-4C78-A68B-2219689BB50A}"/>
          </ac:cxnSpMkLst>
        </pc:cxnChg>
        <pc:cxnChg chg="add mod">
          <ac:chgData name="Ricardo Barbosa Sousa" userId="f9acd7f6-97f3-47e3-ac45-c5f2f7f47a11" providerId="ADAL" clId="{50B5B54F-514D-465A-A164-98B30A4D4E78}" dt="2021-05-11T21:37:58.528" v="8517" actId="164"/>
          <ac:cxnSpMkLst>
            <pc:docMk/>
            <pc:sldMk cId="514970819" sldId="277"/>
            <ac:cxnSpMk id="22" creationId="{B53B7A51-C914-491D-A81F-668F752D28FA}"/>
          </ac:cxnSpMkLst>
        </pc:cxnChg>
        <pc:cxnChg chg="add mod">
          <ac:chgData name="Ricardo Barbosa Sousa" userId="f9acd7f6-97f3-47e3-ac45-c5f2f7f47a11" providerId="ADAL" clId="{50B5B54F-514D-465A-A164-98B30A4D4E78}" dt="2021-05-11T21:37:58.528" v="8517" actId="164"/>
          <ac:cxnSpMkLst>
            <pc:docMk/>
            <pc:sldMk cId="514970819" sldId="277"/>
            <ac:cxnSpMk id="25" creationId="{6F4798E1-FFBF-41D4-B036-9B8F3BEAFD19}"/>
          </ac:cxnSpMkLst>
        </pc:cxnChg>
        <pc:cxnChg chg="add mod">
          <ac:chgData name="Ricardo Barbosa Sousa" userId="f9acd7f6-97f3-47e3-ac45-c5f2f7f47a11" providerId="ADAL" clId="{50B5B54F-514D-465A-A164-98B30A4D4E78}" dt="2021-05-11T21:37:58.528" v="8517" actId="164"/>
          <ac:cxnSpMkLst>
            <pc:docMk/>
            <pc:sldMk cId="514970819" sldId="277"/>
            <ac:cxnSpMk id="28" creationId="{01EE36F1-4122-4BD3-8519-F0501A338641}"/>
          </ac:cxnSpMkLst>
        </pc:cxnChg>
      </pc:sldChg>
      <pc:sldChg chg="addSp delSp modSp new mod ord modClrScheme chgLayout">
        <pc:chgData name="Ricardo Barbosa Sousa" userId="f9acd7f6-97f3-47e3-ac45-c5f2f7f47a11" providerId="ADAL" clId="{50B5B54F-514D-465A-A164-98B30A4D4E78}" dt="2021-05-16T10:15:27.174" v="13366"/>
        <pc:sldMkLst>
          <pc:docMk/>
          <pc:sldMk cId="3975012433" sldId="278"/>
        </pc:sldMkLst>
        <pc:spChg chg="del mod ord">
          <ac:chgData name="Ricardo Barbosa Sousa" userId="f9acd7f6-97f3-47e3-ac45-c5f2f7f47a11" providerId="ADAL" clId="{50B5B54F-514D-465A-A164-98B30A4D4E78}" dt="2021-05-11T21:41:17.311" v="8549" actId="700"/>
          <ac:spMkLst>
            <pc:docMk/>
            <pc:sldMk cId="3975012433" sldId="278"/>
            <ac:spMk id="2" creationId="{A8D8B712-ADF8-4191-A1E4-8956BD572ABD}"/>
          </ac:spMkLst>
        </pc:spChg>
        <pc:spChg chg="mod ord">
          <ac:chgData name="Ricardo Barbosa Sousa" userId="f9acd7f6-97f3-47e3-ac45-c5f2f7f47a11" providerId="ADAL" clId="{50B5B54F-514D-465A-A164-98B30A4D4E78}" dt="2021-05-11T21:41:17.311" v="8549" actId="700"/>
          <ac:spMkLst>
            <pc:docMk/>
            <pc:sldMk cId="3975012433" sldId="278"/>
            <ac:spMk id="3" creationId="{40F2364E-78A3-4893-8370-40D24DA93C6D}"/>
          </ac:spMkLst>
        </pc:spChg>
        <pc:spChg chg="mod ord">
          <ac:chgData name="Ricardo Barbosa Sousa" userId="f9acd7f6-97f3-47e3-ac45-c5f2f7f47a11" providerId="ADAL" clId="{50B5B54F-514D-465A-A164-98B30A4D4E78}" dt="2021-05-11T21:41:17.311" v="8549" actId="700"/>
          <ac:spMkLst>
            <pc:docMk/>
            <pc:sldMk cId="3975012433" sldId="278"/>
            <ac:spMk id="4" creationId="{C38A031E-885E-4F92-ACFA-CE3E43F4D9BB}"/>
          </ac:spMkLst>
        </pc:spChg>
        <pc:spChg chg="add mod ord">
          <ac:chgData name="Ricardo Barbosa Sousa" userId="f9acd7f6-97f3-47e3-ac45-c5f2f7f47a11" providerId="ADAL" clId="{50B5B54F-514D-465A-A164-98B30A4D4E78}" dt="2021-05-11T21:41:30.255" v="8561" actId="20577"/>
          <ac:spMkLst>
            <pc:docMk/>
            <pc:sldMk cId="3975012433" sldId="278"/>
            <ac:spMk id="5" creationId="{90A7EB02-0B43-4ED0-A3BE-F8486D52C171}"/>
          </ac:spMkLst>
        </pc:spChg>
        <pc:spChg chg="add mod ord">
          <ac:chgData name="Ricardo Barbosa Sousa" userId="f9acd7f6-97f3-47e3-ac45-c5f2f7f47a11" providerId="ADAL" clId="{50B5B54F-514D-465A-A164-98B30A4D4E78}" dt="2021-05-11T22:08:51.370" v="8805" actId="20577"/>
          <ac:spMkLst>
            <pc:docMk/>
            <pc:sldMk cId="3975012433" sldId="278"/>
            <ac:spMk id="6" creationId="{63EE1DE5-8468-406B-89CB-1E27E4FDE425}"/>
          </ac:spMkLst>
        </pc:spChg>
      </pc:sldChg>
      <pc:sldChg chg="modSp new del mod">
        <pc:chgData name="Ricardo Barbosa Sousa" userId="f9acd7f6-97f3-47e3-ac45-c5f2f7f47a11" providerId="ADAL" clId="{50B5B54F-514D-465A-A164-98B30A4D4E78}" dt="2021-05-16T09:54:18.142" v="13301" actId="47"/>
        <pc:sldMkLst>
          <pc:docMk/>
          <pc:sldMk cId="2216993871" sldId="279"/>
        </pc:sldMkLst>
        <pc:spChg chg="mod">
          <ac:chgData name="Ricardo Barbosa Sousa" userId="f9acd7f6-97f3-47e3-ac45-c5f2f7f47a11" providerId="ADAL" clId="{50B5B54F-514D-465A-A164-98B30A4D4E78}" dt="2021-05-11T22:09:20.384" v="8823" actId="20577"/>
          <ac:spMkLst>
            <pc:docMk/>
            <pc:sldMk cId="2216993871" sldId="279"/>
            <ac:spMk id="2" creationId="{17F710E9-8191-4A3C-9800-7CFFB132DA25}"/>
          </ac:spMkLst>
        </pc:spChg>
        <pc:spChg chg="mod">
          <ac:chgData name="Ricardo Barbosa Sousa" userId="f9acd7f6-97f3-47e3-ac45-c5f2f7f47a11" providerId="ADAL" clId="{50B5B54F-514D-465A-A164-98B30A4D4E78}" dt="2021-05-11T22:21:15.776" v="9172" actId="20577"/>
          <ac:spMkLst>
            <pc:docMk/>
            <pc:sldMk cId="2216993871" sldId="279"/>
            <ac:spMk id="3" creationId="{1F22BB1F-0C4E-439B-8652-E8F0E6BE2C5A}"/>
          </ac:spMkLst>
        </pc:spChg>
      </pc:sldChg>
      <pc:sldChg chg="addSp delSp modSp new mod modClrScheme chgLayout">
        <pc:chgData name="Ricardo Barbosa Sousa" userId="f9acd7f6-97f3-47e3-ac45-c5f2f7f47a11" providerId="ADAL" clId="{50B5B54F-514D-465A-A164-98B30A4D4E78}" dt="2021-05-12T10:12:38.049" v="11810" actId="22"/>
        <pc:sldMkLst>
          <pc:docMk/>
          <pc:sldMk cId="3117011303" sldId="280"/>
        </pc:sldMkLst>
        <pc:spChg chg="mod ord">
          <ac:chgData name="Ricardo Barbosa Sousa" userId="f9acd7f6-97f3-47e3-ac45-c5f2f7f47a11" providerId="ADAL" clId="{50B5B54F-514D-465A-A164-98B30A4D4E78}" dt="2021-05-12T10:12:09.674" v="11806" actId="700"/>
          <ac:spMkLst>
            <pc:docMk/>
            <pc:sldMk cId="3117011303" sldId="280"/>
            <ac:spMk id="2" creationId="{A638CF60-F5E8-4011-979A-6084388C837D}"/>
          </ac:spMkLst>
        </pc:spChg>
        <pc:spChg chg="del mod ord">
          <ac:chgData name="Ricardo Barbosa Sousa" userId="f9acd7f6-97f3-47e3-ac45-c5f2f7f47a11" providerId="ADAL" clId="{50B5B54F-514D-465A-A164-98B30A4D4E78}" dt="2021-05-12T10:12:09.674" v="11806" actId="700"/>
          <ac:spMkLst>
            <pc:docMk/>
            <pc:sldMk cId="3117011303" sldId="280"/>
            <ac:spMk id="3" creationId="{6EE135ED-F609-4748-8DC4-1FA0B5425755}"/>
          </ac:spMkLst>
        </pc:spChg>
        <pc:spChg chg="mod ord">
          <ac:chgData name="Ricardo Barbosa Sousa" userId="f9acd7f6-97f3-47e3-ac45-c5f2f7f47a11" providerId="ADAL" clId="{50B5B54F-514D-465A-A164-98B30A4D4E78}" dt="2021-05-12T10:12:09.674" v="11806" actId="700"/>
          <ac:spMkLst>
            <pc:docMk/>
            <pc:sldMk cId="3117011303" sldId="280"/>
            <ac:spMk id="4" creationId="{3440B999-F8B7-4B17-B8F5-F10CF6A99C09}"/>
          </ac:spMkLst>
        </pc:spChg>
        <pc:spChg chg="mod ord">
          <ac:chgData name="Ricardo Barbosa Sousa" userId="f9acd7f6-97f3-47e3-ac45-c5f2f7f47a11" providerId="ADAL" clId="{50B5B54F-514D-465A-A164-98B30A4D4E78}" dt="2021-05-12T10:12:09.674" v="11806" actId="700"/>
          <ac:spMkLst>
            <pc:docMk/>
            <pc:sldMk cId="3117011303" sldId="280"/>
            <ac:spMk id="5" creationId="{D5048BDF-0936-4AFD-BE11-EF116F422B6A}"/>
          </ac:spMkLst>
        </pc:spChg>
        <pc:spChg chg="add del mod ord">
          <ac:chgData name="Ricardo Barbosa Sousa" userId="f9acd7f6-97f3-47e3-ac45-c5f2f7f47a11" providerId="ADAL" clId="{50B5B54F-514D-465A-A164-98B30A4D4E78}" dt="2021-05-12T10:12:38.049" v="11810" actId="22"/>
          <ac:spMkLst>
            <pc:docMk/>
            <pc:sldMk cId="3117011303" sldId="280"/>
            <ac:spMk id="8" creationId="{28F7C258-F0D2-483C-B806-58C44ADC2F5F}"/>
          </ac:spMkLst>
        </pc:spChg>
        <pc:spChg chg="add del mod ord">
          <ac:chgData name="Ricardo Barbosa Sousa" userId="f9acd7f6-97f3-47e3-ac45-c5f2f7f47a11" providerId="ADAL" clId="{50B5B54F-514D-465A-A164-98B30A4D4E78}" dt="2021-05-12T10:12:13.070" v="11809"/>
          <ac:spMkLst>
            <pc:docMk/>
            <pc:sldMk cId="3117011303" sldId="280"/>
            <ac:spMk id="9" creationId="{7CC72BAF-AA4B-453C-81CB-28ECF7E78ABF}"/>
          </ac:spMkLst>
        </pc:spChg>
        <pc:picChg chg="add del mod">
          <ac:chgData name="Ricardo Barbosa Sousa" userId="f9acd7f6-97f3-47e3-ac45-c5f2f7f47a11" providerId="ADAL" clId="{50B5B54F-514D-465A-A164-98B30A4D4E78}" dt="2021-05-12T10:12:11.339" v="11808" actId="21"/>
          <ac:picMkLst>
            <pc:docMk/>
            <pc:sldMk cId="3117011303" sldId="280"/>
            <ac:picMk id="7" creationId="{0612A459-D8AA-45B0-B20A-35B6298C415F}"/>
          </ac:picMkLst>
        </pc:picChg>
        <pc:picChg chg="add mod">
          <ac:chgData name="Ricardo Barbosa Sousa" userId="f9acd7f6-97f3-47e3-ac45-c5f2f7f47a11" providerId="ADAL" clId="{50B5B54F-514D-465A-A164-98B30A4D4E78}" dt="2021-05-12T10:12:13.070" v="11809"/>
          <ac:picMkLst>
            <pc:docMk/>
            <pc:sldMk cId="3117011303" sldId="280"/>
            <ac:picMk id="10" creationId="{7E58DEFC-DD1B-4ADA-A7C8-0248E251F4D0}"/>
          </ac:picMkLst>
        </pc:picChg>
        <pc:picChg chg="add mod ord">
          <ac:chgData name="Ricardo Barbosa Sousa" userId="f9acd7f6-97f3-47e3-ac45-c5f2f7f47a11" providerId="ADAL" clId="{50B5B54F-514D-465A-A164-98B30A4D4E78}" dt="2021-05-12T10:12:38.049" v="11810" actId="22"/>
          <ac:picMkLst>
            <pc:docMk/>
            <pc:sldMk cId="3117011303" sldId="280"/>
            <ac:picMk id="12" creationId="{A7847EA1-6681-4498-ACBC-F29BF46E4C43}"/>
          </ac:picMkLst>
        </pc:picChg>
      </pc:sldChg>
      <pc:sldChg chg="addSp modSp new mod">
        <pc:chgData name="Ricardo Barbosa Sousa" userId="f9acd7f6-97f3-47e3-ac45-c5f2f7f47a11" providerId="ADAL" clId="{50B5B54F-514D-465A-A164-98B30A4D4E78}" dt="2021-05-11T22:24:32.602" v="9240" actId="1076"/>
        <pc:sldMkLst>
          <pc:docMk/>
          <pc:sldMk cId="3802261966" sldId="281"/>
        </pc:sldMkLst>
        <pc:spChg chg="mod">
          <ac:chgData name="Ricardo Barbosa Sousa" userId="f9acd7f6-97f3-47e3-ac45-c5f2f7f47a11" providerId="ADAL" clId="{50B5B54F-514D-465A-A164-98B30A4D4E78}" dt="2021-05-11T22:12:56.847" v="8953" actId="20577"/>
          <ac:spMkLst>
            <pc:docMk/>
            <pc:sldMk cId="3802261966" sldId="281"/>
            <ac:spMk id="2" creationId="{AFFFB96D-EAD2-4578-8DAC-F8904D5C1DEA}"/>
          </ac:spMkLst>
        </pc:spChg>
        <pc:spChg chg="mod">
          <ac:chgData name="Ricardo Barbosa Sousa" userId="f9acd7f6-97f3-47e3-ac45-c5f2f7f47a11" providerId="ADAL" clId="{50B5B54F-514D-465A-A164-98B30A4D4E78}" dt="2021-05-11T22:17:02.986" v="9107" actId="20577"/>
          <ac:spMkLst>
            <pc:docMk/>
            <pc:sldMk cId="3802261966" sldId="281"/>
            <ac:spMk id="3" creationId="{9A8BA538-9255-48B5-A55D-471D3C5B6E98}"/>
          </ac:spMkLst>
        </pc:spChg>
        <pc:spChg chg="add mod">
          <ac:chgData name="Ricardo Barbosa Sousa" userId="f9acd7f6-97f3-47e3-ac45-c5f2f7f47a11" providerId="ADAL" clId="{50B5B54F-514D-465A-A164-98B30A4D4E78}" dt="2021-05-11T22:22:41.414" v="9204" actId="164"/>
          <ac:spMkLst>
            <pc:docMk/>
            <pc:sldMk cId="3802261966" sldId="281"/>
            <ac:spMk id="8" creationId="{D8B4C645-4E09-47FC-BB40-9D27CF9D4AF6}"/>
          </ac:spMkLst>
        </pc:spChg>
        <pc:spChg chg="add mod">
          <ac:chgData name="Ricardo Barbosa Sousa" userId="f9acd7f6-97f3-47e3-ac45-c5f2f7f47a11" providerId="ADAL" clId="{50B5B54F-514D-465A-A164-98B30A4D4E78}" dt="2021-05-11T22:24:04.811" v="9236" actId="164"/>
          <ac:spMkLst>
            <pc:docMk/>
            <pc:sldMk cId="3802261966" sldId="281"/>
            <ac:spMk id="12" creationId="{1146B11A-C619-4B2E-A268-5CC70E6F0A04}"/>
          </ac:spMkLst>
        </pc:spChg>
        <pc:grpChg chg="add mod">
          <ac:chgData name="Ricardo Barbosa Sousa" userId="f9acd7f6-97f3-47e3-ac45-c5f2f7f47a11" providerId="ADAL" clId="{50B5B54F-514D-465A-A164-98B30A4D4E78}" dt="2021-05-11T22:24:19.794" v="9239" actId="164"/>
          <ac:grpSpMkLst>
            <pc:docMk/>
            <pc:sldMk cId="3802261966" sldId="281"/>
            <ac:grpSpMk id="9" creationId="{8C44E873-48F5-40E3-BD10-B73B6FF3869E}"/>
          </ac:grpSpMkLst>
        </pc:grpChg>
        <pc:grpChg chg="add mod">
          <ac:chgData name="Ricardo Barbosa Sousa" userId="f9acd7f6-97f3-47e3-ac45-c5f2f7f47a11" providerId="ADAL" clId="{50B5B54F-514D-465A-A164-98B30A4D4E78}" dt="2021-05-11T22:24:19.794" v="9239" actId="164"/>
          <ac:grpSpMkLst>
            <pc:docMk/>
            <pc:sldMk cId="3802261966" sldId="281"/>
            <ac:grpSpMk id="13" creationId="{7EDE7374-164C-4D8F-AABD-D4A9B70D61B2}"/>
          </ac:grpSpMkLst>
        </pc:grpChg>
        <pc:grpChg chg="add mod">
          <ac:chgData name="Ricardo Barbosa Sousa" userId="f9acd7f6-97f3-47e3-ac45-c5f2f7f47a11" providerId="ADAL" clId="{50B5B54F-514D-465A-A164-98B30A4D4E78}" dt="2021-05-11T22:24:32.602" v="9240" actId="1076"/>
          <ac:grpSpMkLst>
            <pc:docMk/>
            <pc:sldMk cId="3802261966" sldId="281"/>
            <ac:grpSpMk id="14" creationId="{0113F7EE-FCF9-4FE3-A26A-83EAB7C60493}"/>
          </ac:grpSpMkLst>
        </pc:grpChg>
        <pc:picChg chg="add mod">
          <ac:chgData name="Ricardo Barbosa Sousa" userId="f9acd7f6-97f3-47e3-ac45-c5f2f7f47a11" providerId="ADAL" clId="{50B5B54F-514D-465A-A164-98B30A4D4E78}" dt="2021-05-11T22:22:41.414" v="9204" actId="164"/>
          <ac:picMkLst>
            <pc:docMk/>
            <pc:sldMk cId="3802261966" sldId="281"/>
            <ac:picMk id="7" creationId="{ADE37451-7D76-4151-8F79-9C580D3A4E7C}"/>
          </ac:picMkLst>
        </pc:picChg>
        <pc:picChg chg="add mod">
          <ac:chgData name="Ricardo Barbosa Sousa" userId="f9acd7f6-97f3-47e3-ac45-c5f2f7f47a11" providerId="ADAL" clId="{50B5B54F-514D-465A-A164-98B30A4D4E78}" dt="2021-05-11T22:24:04.811" v="9236" actId="164"/>
          <ac:picMkLst>
            <pc:docMk/>
            <pc:sldMk cId="3802261966" sldId="281"/>
            <ac:picMk id="11" creationId="{76033374-64AD-493F-9CFC-B9FBF9ABC4C1}"/>
          </ac:picMkLst>
        </pc:picChg>
      </pc:sldChg>
      <pc:sldChg chg="modSp new del mod">
        <pc:chgData name="Ricardo Barbosa Sousa" userId="f9acd7f6-97f3-47e3-ac45-c5f2f7f47a11" providerId="ADAL" clId="{50B5B54F-514D-465A-A164-98B30A4D4E78}" dt="2021-05-11T22:16:28.913" v="9053" actId="47"/>
        <pc:sldMkLst>
          <pc:docMk/>
          <pc:sldMk cId="3501915989" sldId="282"/>
        </pc:sldMkLst>
        <pc:spChg chg="mod">
          <ac:chgData name="Ricardo Barbosa Sousa" userId="f9acd7f6-97f3-47e3-ac45-c5f2f7f47a11" providerId="ADAL" clId="{50B5B54F-514D-465A-A164-98B30A4D4E78}" dt="2021-05-11T22:13:09.716" v="8971" actId="20577"/>
          <ac:spMkLst>
            <pc:docMk/>
            <pc:sldMk cId="3501915989" sldId="282"/>
            <ac:spMk id="2" creationId="{16C9960F-470E-4359-868B-84EB112C99F1}"/>
          </ac:spMkLst>
        </pc:spChg>
      </pc:sldChg>
      <pc:sldChg chg="addSp modSp add mod">
        <pc:chgData name="Ricardo Barbosa Sousa" userId="f9acd7f6-97f3-47e3-ac45-c5f2f7f47a11" providerId="ADAL" clId="{50B5B54F-514D-465A-A164-98B30A4D4E78}" dt="2021-05-11T22:43:37.661" v="9607" actId="27636"/>
        <pc:sldMkLst>
          <pc:docMk/>
          <pc:sldMk cId="4114624986" sldId="282"/>
        </pc:sldMkLst>
        <pc:spChg chg="mod">
          <ac:chgData name="Ricardo Barbosa Sousa" userId="f9acd7f6-97f3-47e3-ac45-c5f2f7f47a11" providerId="ADAL" clId="{50B5B54F-514D-465A-A164-98B30A4D4E78}" dt="2021-05-11T22:43:37.661" v="9607" actId="27636"/>
          <ac:spMkLst>
            <pc:docMk/>
            <pc:sldMk cId="4114624986" sldId="282"/>
            <ac:spMk id="3" creationId="{6EE135ED-F609-4748-8DC4-1FA0B5425755}"/>
          </ac:spMkLst>
        </pc:spChg>
        <pc:graphicFrameChg chg="add mod modGraphic">
          <ac:chgData name="Ricardo Barbosa Sousa" userId="f9acd7f6-97f3-47e3-ac45-c5f2f7f47a11" providerId="ADAL" clId="{50B5B54F-514D-465A-A164-98B30A4D4E78}" dt="2021-05-11T22:40:38.729" v="9546" actId="20577"/>
          <ac:graphicFrameMkLst>
            <pc:docMk/>
            <pc:sldMk cId="4114624986" sldId="282"/>
            <ac:graphicFrameMk id="6" creationId="{E7B4D9CB-4B46-4B9C-AC11-21E0C7F3FB45}"/>
          </ac:graphicFrameMkLst>
        </pc:graphicFrameChg>
      </pc:sldChg>
      <pc:sldChg chg="modSp new mod">
        <pc:chgData name="Ricardo Barbosa Sousa" userId="f9acd7f6-97f3-47e3-ac45-c5f2f7f47a11" providerId="ADAL" clId="{50B5B54F-514D-465A-A164-98B30A4D4E78}" dt="2021-05-12T00:18:47.216" v="11802" actId="20577"/>
        <pc:sldMkLst>
          <pc:docMk/>
          <pc:sldMk cId="253924602" sldId="283"/>
        </pc:sldMkLst>
        <pc:spChg chg="mod">
          <ac:chgData name="Ricardo Barbosa Sousa" userId="f9acd7f6-97f3-47e3-ac45-c5f2f7f47a11" providerId="ADAL" clId="{50B5B54F-514D-465A-A164-98B30A4D4E78}" dt="2021-05-11T22:41:27.226" v="9571" actId="20577"/>
          <ac:spMkLst>
            <pc:docMk/>
            <pc:sldMk cId="253924602" sldId="283"/>
            <ac:spMk id="2" creationId="{451CA12A-EB10-4C19-87C3-D982419F6A70}"/>
          </ac:spMkLst>
        </pc:spChg>
        <pc:spChg chg="mod">
          <ac:chgData name="Ricardo Barbosa Sousa" userId="f9acd7f6-97f3-47e3-ac45-c5f2f7f47a11" providerId="ADAL" clId="{50B5B54F-514D-465A-A164-98B30A4D4E78}" dt="2021-05-12T00:18:47.216" v="11802" actId="20577"/>
          <ac:spMkLst>
            <pc:docMk/>
            <pc:sldMk cId="253924602" sldId="283"/>
            <ac:spMk id="3" creationId="{520C4E93-9549-4C72-AB29-69733E1CAAF1}"/>
          </ac:spMkLst>
        </pc:spChg>
      </pc:sldChg>
      <pc:sldChg chg="modSp new mod">
        <pc:chgData name="Ricardo Barbosa Sousa" userId="f9acd7f6-97f3-47e3-ac45-c5f2f7f47a11" providerId="ADAL" clId="{50B5B54F-514D-465A-A164-98B30A4D4E78}" dt="2021-05-11T23:16:48.959" v="10617" actId="6549"/>
        <pc:sldMkLst>
          <pc:docMk/>
          <pc:sldMk cId="101524443" sldId="284"/>
        </pc:sldMkLst>
        <pc:spChg chg="mod">
          <ac:chgData name="Ricardo Barbosa Sousa" userId="f9acd7f6-97f3-47e3-ac45-c5f2f7f47a11" providerId="ADAL" clId="{50B5B54F-514D-465A-A164-98B30A4D4E78}" dt="2021-05-11T22:41:38.409" v="9591" actId="20577"/>
          <ac:spMkLst>
            <pc:docMk/>
            <pc:sldMk cId="101524443" sldId="284"/>
            <ac:spMk id="2" creationId="{09B155B3-1262-4DB3-9773-46A3C2F24101}"/>
          </ac:spMkLst>
        </pc:spChg>
        <pc:spChg chg="mod">
          <ac:chgData name="Ricardo Barbosa Sousa" userId="f9acd7f6-97f3-47e3-ac45-c5f2f7f47a11" providerId="ADAL" clId="{50B5B54F-514D-465A-A164-98B30A4D4E78}" dt="2021-05-11T23:16:48.959" v="10617" actId="6549"/>
          <ac:spMkLst>
            <pc:docMk/>
            <pc:sldMk cId="101524443" sldId="284"/>
            <ac:spMk id="3" creationId="{43BB4C24-1842-4B8B-B886-7510C2F21607}"/>
          </ac:spMkLst>
        </pc:spChg>
      </pc:sldChg>
      <pc:sldChg chg="addSp modSp add mod">
        <pc:chgData name="Ricardo Barbosa Sousa" userId="f9acd7f6-97f3-47e3-ac45-c5f2f7f47a11" providerId="ADAL" clId="{50B5B54F-514D-465A-A164-98B30A4D4E78}" dt="2021-05-11T22:47:59.818" v="9663" actId="1076"/>
        <pc:sldMkLst>
          <pc:docMk/>
          <pc:sldMk cId="2258473647" sldId="285"/>
        </pc:sldMkLst>
        <pc:spChg chg="add mod">
          <ac:chgData name="Ricardo Barbosa Sousa" userId="f9acd7f6-97f3-47e3-ac45-c5f2f7f47a11" providerId="ADAL" clId="{50B5B54F-514D-465A-A164-98B30A4D4E78}" dt="2021-05-11T22:44:46.067" v="9616" actId="14100"/>
          <ac:spMkLst>
            <pc:docMk/>
            <pc:sldMk cId="2258473647" sldId="285"/>
            <ac:spMk id="7" creationId="{E96F8136-C806-4DF8-B088-D0C354365872}"/>
          </ac:spMkLst>
        </pc:spChg>
        <pc:spChg chg="add mod">
          <ac:chgData name="Ricardo Barbosa Sousa" userId="f9acd7f6-97f3-47e3-ac45-c5f2f7f47a11" providerId="ADAL" clId="{50B5B54F-514D-465A-A164-98B30A4D4E78}" dt="2021-05-11T22:44:56.082" v="9619" actId="14100"/>
          <ac:spMkLst>
            <pc:docMk/>
            <pc:sldMk cId="2258473647" sldId="285"/>
            <ac:spMk id="8" creationId="{9BEDD1E4-7CB7-4E80-BB52-B5D8BA04C09F}"/>
          </ac:spMkLst>
        </pc:spChg>
        <pc:spChg chg="add mod">
          <ac:chgData name="Ricardo Barbosa Sousa" userId="f9acd7f6-97f3-47e3-ac45-c5f2f7f47a11" providerId="ADAL" clId="{50B5B54F-514D-465A-A164-98B30A4D4E78}" dt="2021-05-11T22:45:11.553" v="9623" actId="14100"/>
          <ac:spMkLst>
            <pc:docMk/>
            <pc:sldMk cId="2258473647" sldId="285"/>
            <ac:spMk id="9" creationId="{B81D5C76-1BCF-4D15-A589-191EED883C23}"/>
          </ac:spMkLst>
        </pc:spChg>
        <pc:spChg chg="add mod">
          <ac:chgData name="Ricardo Barbosa Sousa" userId="f9acd7f6-97f3-47e3-ac45-c5f2f7f47a11" providerId="ADAL" clId="{50B5B54F-514D-465A-A164-98B30A4D4E78}" dt="2021-05-11T22:45:23.495" v="9626" actId="14100"/>
          <ac:spMkLst>
            <pc:docMk/>
            <pc:sldMk cId="2258473647" sldId="285"/>
            <ac:spMk id="10" creationId="{48EC52B7-B43F-40B2-86D3-01741F48FD8E}"/>
          </ac:spMkLst>
        </pc:spChg>
        <pc:spChg chg="add mod">
          <ac:chgData name="Ricardo Barbosa Sousa" userId="f9acd7f6-97f3-47e3-ac45-c5f2f7f47a11" providerId="ADAL" clId="{50B5B54F-514D-465A-A164-98B30A4D4E78}" dt="2021-05-11T22:47:18.748" v="9653" actId="207"/>
          <ac:spMkLst>
            <pc:docMk/>
            <pc:sldMk cId="2258473647" sldId="285"/>
            <ac:spMk id="11" creationId="{46C4C24D-9404-49F2-9A65-43860FB94B93}"/>
          </ac:spMkLst>
        </pc:spChg>
        <pc:spChg chg="add mod">
          <ac:chgData name="Ricardo Barbosa Sousa" userId="f9acd7f6-97f3-47e3-ac45-c5f2f7f47a11" providerId="ADAL" clId="{50B5B54F-514D-465A-A164-98B30A4D4E78}" dt="2021-05-11T22:47:18.748" v="9653" actId="207"/>
          <ac:spMkLst>
            <pc:docMk/>
            <pc:sldMk cId="2258473647" sldId="285"/>
            <ac:spMk id="12" creationId="{F793C643-D17B-4F7D-BD04-7A9E31A26DE8}"/>
          </ac:spMkLst>
        </pc:spChg>
        <pc:spChg chg="add mod">
          <ac:chgData name="Ricardo Barbosa Sousa" userId="f9acd7f6-97f3-47e3-ac45-c5f2f7f47a11" providerId="ADAL" clId="{50B5B54F-514D-465A-A164-98B30A4D4E78}" dt="2021-05-11T22:47:18.748" v="9653" actId="207"/>
          <ac:spMkLst>
            <pc:docMk/>
            <pc:sldMk cId="2258473647" sldId="285"/>
            <ac:spMk id="13" creationId="{312E2938-267A-414C-AB29-45A49D0189AC}"/>
          </ac:spMkLst>
        </pc:spChg>
        <pc:spChg chg="add mod">
          <ac:chgData name="Ricardo Barbosa Sousa" userId="f9acd7f6-97f3-47e3-ac45-c5f2f7f47a11" providerId="ADAL" clId="{50B5B54F-514D-465A-A164-98B30A4D4E78}" dt="2021-05-11T22:47:18.748" v="9653" actId="207"/>
          <ac:spMkLst>
            <pc:docMk/>
            <pc:sldMk cId="2258473647" sldId="285"/>
            <ac:spMk id="14" creationId="{A1C294AA-921C-4E1B-83EB-F3FC791CE2A4}"/>
          </ac:spMkLst>
        </pc:spChg>
        <pc:spChg chg="add mod">
          <ac:chgData name="Ricardo Barbosa Sousa" userId="f9acd7f6-97f3-47e3-ac45-c5f2f7f47a11" providerId="ADAL" clId="{50B5B54F-514D-465A-A164-98B30A4D4E78}" dt="2021-05-11T22:47:49.443" v="9661" actId="1076"/>
          <ac:spMkLst>
            <pc:docMk/>
            <pc:sldMk cId="2258473647" sldId="285"/>
            <ac:spMk id="15" creationId="{BCF0310B-01E0-4C52-A2BC-1EC128FE133A}"/>
          </ac:spMkLst>
        </pc:spChg>
        <pc:spChg chg="add mod">
          <ac:chgData name="Ricardo Barbosa Sousa" userId="f9acd7f6-97f3-47e3-ac45-c5f2f7f47a11" providerId="ADAL" clId="{50B5B54F-514D-465A-A164-98B30A4D4E78}" dt="2021-05-11T22:47:59.818" v="9663" actId="1076"/>
          <ac:spMkLst>
            <pc:docMk/>
            <pc:sldMk cId="2258473647" sldId="285"/>
            <ac:spMk id="16" creationId="{50A10B4F-296F-426A-AC67-3200E9690C5D}"/>
          </ac:spMkLst>
        </pc:spChg>
      </pc:sldChg>
      <pc:sldChg chg="addSp delSp add del mod">
        <pc:chgData name="Ricardo Barbosa Sousa" userId="f9acd7f6-97f3-47e3-ac45-c5f2f7f47a11" providerId="ADAL" clId="{50B5B54F-514D-465A-A164-98B30A4D4E78}" dt="2021-05-11T22:43:02.710" v="9601" actId="47"/>
        <pc:sldMkLst>
          <pc:docMk/>
          <pc:sldMk cId="4216900092" sldId="285"/>
        </pc:sldMkLst>
        <pc:spChg chg="add del">
          <ac:chgData name="Ricardo Barbosa Sousa" userId="f9acd7f6-97f3-47e3-ac45-c5f2f7f47a11" providerId="ADAL" clId="{50B5B54F-514D-465A-A164-98B30A4D4E78}" dt="2021-05-11T22:42:50.917" v="9600" actId="478"/>
          <ac:spMkLst>
            <pc:docMk/>
            <pc:sldMk cId="4216900092" sldId="285"/>
            <ac:spMk id="7" creationId="{261A0BDD-C164-402E-842C-56E26B032AE9}"/>
          </ac:spMkLst>
        </pc:spChg>
      </pc:sldChg>
      <pc:sldChg chg="modSp new mod">
        <pc:chgData name="Ricardo Barbosa Sousa" userId="f9acd7f6-97f3-47e3-ac45-c5f2f7f47a11" providerId="ADAL" clId="{50B5B54F-514D-465A-A164-98B30A4D4E78}" dt="2021-05-21T09:01:31.026" v="14101" actId="20577"/>
        <pc:sldMkLst>
          <pc:docMk/>
          <pc:sldMk cId="2311028517" sldId="286"/>
        </pc:sldMkLst>
        <pc:spChg chg="mod">
          <ac:chgData name="Ricardo Barbosa Sousa" userId="f9acd7f6-97f3-47e3-ac45-c5f2f7f47a11" providerId="ADAL" clId="{50B5B54F-514D-465A-A164-98B30A4D4E78}" dt="2021-05-11T22:57:31.233" v="10057" actId="20577"/>
          <ac:spMkLst>
            <pc:docMk/>
            <pc:sldMk cId="2311028517" sldId="286"/>
            <ac:spMk id="2" creationId="{5C8D9A6A-0723-4981-84CB-2B97AF55CFFF}"/>
          </ac:spMkLst>
        </pc:spChg>
        <pc:spChg chg="mod">
          <ac:chgData name="Ricardo Barbosa Sousa" userId="f9acd7f6-97f3-47e3-ac45-c5f2f7f47a11" providerId="ADAL" clId="{50B5B54F-514D-465A-A164-98B30A4D4E78}" dt="2021-05-21T09:01:31.026" v="14101" actId="20577"/>
          <ac:spMkLst>
            <pc:docMk/>
            <pc:sldMk cId="2311028517" sldId="286"/>
            <ac:spMk id="3" creationId="{974F9DA8-8CED-469F-8609-B1BD23CBC984}"/>
          </ac:spMkLst>
        </pc:spChg>
      </pc:sldChg>
      <pc:sldChg chg="modSp new mod">
        <pc:chgData name="Ricardo Barbosa Sousa" userId="f9acd7f6-97f3-47e3-ac45-c5f2f7f47a11" providerId="ADAL" clId="{50B5B54F-514D-465A-A164-98B30A4D4E78}" dt="2021-05-11T23:29:16.529" v="10908" actId="20577"/>
        <pc:sldMkLst>
          <pc:docMk/>
          <pc:sldMk cId="435628072" sldId="287"/>
        </pc:sldMkLst>
        <pc:spChg chg="mod">
          <ac:chgData name="Ricardo Barbosa Sousa" userId="f9acd7f6-97f3-47e3-ac45-c5f2f7f47a11" providerId="ADAL" clId="{50B5B54F-514D-465A-A164-98B30A4D4E78}" dt="2021-05-11T23:11:56.758" v="10521" actId="20577"/>
          <ac:spMkLst>
            <pc:docMk/>
            <pc:sldMk cId="435628072" sldId="287"/>
            <ac:spMk id="2" creationId="{6FA72B88-2E76-433E-955D-C4D431559041}"/>
          </ac:spMkLst>
        </pc:spChg>
        <pc:spChg chg="mod">
          <ac:chgData name="Ricardo Barbosa Sousa" userId="f9acd7f6-97f3-47e3-ac45-c5f2f7f47a11" providerId="ADAL" clId="{50B5B54F-514D-465A-A164-98B30A4D4E78}" dt="2021-05-11T23:29:16.529" v="10908" actId="20577"/>
          <ac:spMkLst>
            <pc:docMk/>
            <pc:sldMk cId="435628072" sldId="287"/>
            <ac:spMk id="3" creationId="{42448FED-74DD-46EE-97F2-F56BFFDBD2D7}"/>
          </ac:spMkLst>
        </pc:spChg>
      </pc:sldChg>
      <pc:sldChg chg="addSp modSp add mod">
        <pc:chgData name="Ricardo Barbosa Sousa" userId="f9acd7f6-97f3-47e3-ac45-c5f2f7f47a11" providerId="ADAL" clId="{50B5B54F-514D-465A-A164-98B30A4D4E78}" dt="2021-05-21T09:02:52.541" v="14104" actId="20577"/>
        <pc:sldMkLst>
          <pc:docMk/>
          <pc:sldMk cId="1957063526" sldId="288"/>
        </pc:sldMkLst>
        <pc:spChg chg="mod">
          <ac:chgData name="Ricardo Barbosa Sousa" userId="f9acd7f6-97f3-47e3-ac45-c5f2f7f47a11" providerId="ADAL" clId="{50B5B54F-514D-465A-A164-98B30A4D4E78}" dt="2021-05-21T09:02:52.541" v="14104" actId="20577"/>
          <ac:spMkLst>
            <pc:docMk/>
            <pc:sldMk cId="1957063526" sldId="288"/>
            <ac:spMk id="3" creationId="{974F9DA8-8CED-469F-8609-B1BD23CBC984}"/>
          </ac:spMkLst>
        </pc:spChg>
        <pc:spChg chg="add mod">
          <ac:chgData name="Ricardo Barbosa Sousa" userId="f9acd7f6-97f3-47e3-ac45-c5f2f7f47a11" providerId="ADAL" clId="{50B5B54F-514D-465A-A164-98B30A4D4E78}" dt="2021-05-11T23:14:45.387" v="10593" actId="14100"/>
          <ac:spMkLst>
            <pc:docMk/>
            <pc:sldMk cId="1957063526" sldId="288"/>
            <ac:spMk id="6" creationId="{FA011593-B5F2-42BE-BD4E-71C8BD9B23FD}"/>
          </ac:spMkLst>
        </pc:spChg>
        <pc:spChg chg="add mod">
          <ac:chgData name="Ricardo Barbosa Sousa" userId="f9acd7f6-97f3-47e3-ac45-c5f2f7f47a11" providerId="ADAL" clId="{50B5B54F-514D-465A-A164-98B30A4D4E78}" dt="2021-05-11T23:15:08.527" v="10605" actId="20577"/>
          <ac:spMkLst>
            <pc:docMk/>
            <pc:sldMk cId="1957063526" sldId="288"/>
            <ac:spMk id="7" creationId="{DBFD290F-C497-4497-B343-19A05F473D17}"/>
          </ac:spMkLst>
        </pc:spChg>
        <pc:spChg chg="add mod">
          <ac:chgData name="Ricardo Barbosa Sousa" userId="f9acd7f6-97f3-47e3-ac45-c5f2f7f47a11" providerId="ADAL" clId="{50B5B54F-514D-465A-A164-98B30A4D4E78}" dt="2021-05-11T23:15:35.322" v="10610" actId="14100"/>
          <ac:spMkLst>
            <pc:docMk/>
            <pc:sldMk cId="1957063526" sldId="288"/>
            <ac:spMk id="8" creationId="{1426869A-8211-4A30-8F63-4B6ECE245093}"/>
          </ac:spMkLst>
        </pc:spChg>
        <pc:spChg chg="add mod">
          <ac:chgData name="Ricardo Barbosa Sousa" userId="f9acd7f6-97f3-47e3-ac45-c5f2f7f47a11" providerId="ADAL" clId="{50B5B54F-514D-465A-A164-98B30A4D4E78}" dt="2021-05-11T23:15:30.098" v="10609" actId="6549"/>
          <ac:spMkLst>
            <pc:docMk/>
            <pc:sldMk cId="1957063526" sldId="288"/>
            <ac:spMk id="9" creationId="{E398EEEF-6DFE-40F0-AEFE-782925F9208A}"/>
          </ac:spMkLst>
        </pc:spChg>
        <pc:spChg chg="add mod">
          <ac:chgData name="Ricardo Barbosa Sousa" userId="f9acd7f6-97f3-47e3-ac45-c5f2f7f47a11" providerId="ADAL" clId="{50B5B54F-514D-465A-A164-98B30A4D4E78}" dt="2021-05-11T23:15:52.393" v="10612" actId="1076"/>
          <ac:spMkLst>
            <pc:docMk/>
            <pc:sldMk cId="1957063526" sldId="288"/>
            <ac:spMk id="10" creationId="{2F807299-8264-442B-A502-F5BD10E44C44}"/>
          </ac:spMkLst>
        </pc:spChg>
        <pc:spChg chg="add mod">
          <ac:chgData name="Ricardo Barbosa Sousa" userId="f9acd7f6-97f3-47e3-ac45-c5f2f7f47a11" providerId="ADAL" clId="{50B5B54F-514D-465A-A164-98B30A4D4E78}" dt="2021-05-11T23:15:55.229" v="10614" actId="20577"/>
          <ac:spMkLst>
            <pc:docMk/>
            <pc:sldMk cId="1957063526" sldId="288"/>
            <ac:spMk id="11" creationId="{6975540D-0E0D-4B56-8E05-45A1CEFE6B55}"/>
          </ac:spMkLst>
        </pc:spChg>
      </pc:sldChg>
      <pc:sldChg chg="modSp new mod">
        <pc:chgData name="Ricardo Barbosa Sousa" userId="f9acd7f6-97f3-47e3-ac45-c5f2f7f47a11" providerId="ADAL" clId="{50B5B54F-514D-465A-A164-98B30A4D4E78}" dt="2021-05-11T23:47:16.551" v="11240" actId="20577"/>
        <pc:sldMkLst>
          <pc:docMk/>
          <pc:sldMk cId="1749093295" sldId="289"/>
        </pc:sldMkLst>
        <pc:spChg chg="mod">
          <ac:chgData name="Ricardo Barbosa Sousa" userId="f9acd7f6-97f3-47e3-ac45-c5f2f7f47a11" providerId="ADAL" clId="{50B5B54F-514D-465A-A164-98B30A4D4E78}" dt="2021-05-11T23:30:15.778" v="10925" actId="20577"/>
          <ac:spMkLst>
            <pc:docMk/>
            <pc:sldMk cId="1749093295" sldId="289"/>
            <ac:spMk id="2" creationId="{65130A6F-2DD9-437E-9D63-A26353031DE8}"/>
          </ac:spMkLst>
        </pc:spChg>
        <pc:spChg chg="mod">
          <ac:chgData name="Ricardo Barbosa Sousa" userId="f9acd7f6-97f3-47e3-ac45-c5f2f7f47a11" providerId="ADAL" clId="{50B5B54F-514D-465A-A164-98B30A4D4E78}" dt="2021-05-11T23:47:16.551" v="11240" actId="20577"/>
          <ac:spMkLst>
            <pc:docMk/>
            <pc:sldMk cId="1749093295" sldId="289"/>
            <ac:spMk id="3" creationId="{BAB89C99-37E3-43B3-8A9B-8E5412EC1D9A}"/>
          </ac:spMkLst>
        </pc:spChg>
      </pc:sldChg>
      <pc:sldChg chg="modSp new mod">
        <pc:chgData name="Ricardo Barbosa Sousa" userId="f9acd7f6-97f3-47e3-ac45-c5f2f7f47a11" providerId="ADAL" clId="{50B5B54F-514D-465A-A164-98B30A4D4E78}" dt="2021-05-12T00:03:15.465" v="11545" actId="20577"/>
        <pc:sldMkLst>
          <pc:docMk/>
          <pc:sldMk cId="1950027216" sldId="290"/>
        </pc:sldMkLst>
        <pc:spChg chg="mod">
          <ac:chgData name="Ricardo Barbosa Sousa" userId="f9acd7f6-97f3-47e3-ac45-c5f2f7f47a11" providerId="ADAL" clId="{50B5B54F-514D-465A-A164-98B30A4D4E78}" dt="2021-05-11T23:48:37.729" v="11274" actId="20577"/>
          <ac:spMkLst>
            <pc:docMk/>
            <pc:sldMk cId="1950027216" sldId="290"/>
            <ac:spMk id="2" creationId="{7C9D9F1C-8A7D-4788-92BF-9EF53D5E9A31}"/>
          </ac:spMkLst>
        </pc:spChg>
        <pc:spChg chg="mod">
          <ac:chgData name="Ricardo Barbosa Sousa" userId="f9acd7f6-97f3-47e3-ac45-c5f2f7f47a11" providerId="ADAL" clId="{50B5B54F-514D-465A-A164-98B30A4D4E78}" dt="2021-05-12T00:03:15.465" v="11545" actId="20577"/>
          <ac:spMkLst>
            <pc:docMk/>
            <pc:sldMk cId="1950027216" sldId="290"/>
            <ac:spMk id="3" creationId="{742B7ABC-CCA6-45F3-B6BE-98E799ABB5B0}"/>
          </ac:spMkLst>
        </pc:spChg>
      </pc:sldChg>
      <pc:sldChg chg="modSp add mod">
        <pc:chgData name="Ricardo Barbosa Sousa" userId="f9acd7f6-97f3-47e3-ac45-c5f2f7f47a11" providerId="ADAL" clId="{50B5B54F-514D-465A-A164-98B30A4D4E78}" dt="2021-05-16T10:54:58.638" v="13979" actId="20577"/>
        <pc:sldMkLst>
          <pc:docMk/>
          <pc:sldMk cId="1959938475" sldId="291"/>
        </pc:sldMkLst>
        <pc:spChg chg="mod">
          <ac:chgData name="Ricardo Barbosa Sousa" userId="f9acd7f6-97f3-47e3-ac45-c5f2f7f47a11" providerId="ADAL" clId="{50B5B54F-514D-465A-A164-98B30A4D4E78}" dt="2021-05-16T10:54:58.638" v="13979" actId="20577"/>
          <ac:spMkLst>
            <pc:docMk/>
            <pc:sldMk cId="1959938475" sldId="291"/>
            <ac:spMk id="3" creationId="{8CB10C72-8384-4CC3-A75E-339ED931D4D0}"/>
          </ac:spMkLst>
        </pc:spChg>
      </pc:sldChg>
      <pc:sldChg chg="add">
        <pc:chgData name="Ricardo Barbosa Sousa" userId="f9acd7f6-97f3-47e3-ac45-c5f2f7f47a11" providerId="ADAL" clId="{50B5B54F-514D-465A-A164-98B30A4D4E78}" dt="2021-05-12T00:02:08.050" v="11535"/>
        <pc:sldMkLst>
          <pc:docMk/>
          <pc:sldMk cId="2767710429" sldId="292"/>
        </pc:sldMkLst>
      </pc:sldChg>
      <pc:sldChg chg="addSp modSp add mod">
        <pc:chgData name="Ricardo Barbosa Sousa" userId="f9acd7f6-97f3-47e3-ac45-c5f2f7f47a11" providerId="ADAL" clId="{50B5B54F-514D-465A-A164-98B30A4D4E78}" dt="2021-05-12T10:15:06.631" v="11946" actId="14100"/>
        <pc:sldMkLst>
          <pc:docMk/>
          <pc:sldMk cId="829368961" sldId="293"/>
        </pc:sldMkLst>
        <pc:spChg chg="add mod">
          <ac:chgData name="Ricardo Barbosa Sousa" userId="f9acd7f6-97f3-47e3-ac45-c5f2f7f47a11" providerId="ADAL" clId="{50B5B54F-514D-465A-A164-98B30A4D4E78}" dt="2021-05-12T10:13:38.875" v="11819" actId="14100"/>
          <ac:spMkLst>
            <pc:docMk/>
            <pc:sldMk cId="829368961" sldId="293"/>
            <ac:spMk id="3" creationId="{EA00D281-9CA1-448B-B148-0AF15D1C1C74}"/>
          </ac:spMkLst>
        </pc:spChg>
        <pc:spChg chg="add mod">
          <ac:chgData name="Ricardo Barbosa Sousa" userId="f9acd7f6-97f3-47e3-ac45-c5f2f7f47a11" providerId="ADAL" clId="{50B5B54F-514D-465A-A164-98B30A4D4E78}" dt="2021-05-12T10:14:48.371" v="11941" actId="1076"/>
          <ac:spMkLst>
            <pc:docMk/>
            <pc:sldMk cId="829368961" sldId="293"/>
            <ac:spMk id="8" creationId="{A004D8B3-2407-4C13-AE43-1E04F1EC71C1}"/>
          </ac:spMkLst>
        </pc:spChg>
        <pc:spChg chg="add mod">
          <ac:chgData name="Ricardo Barbosa Sousa" userId="f9acd7f6-97f3-47e3-ac45-c5f2f7f47a11" providerId="ADAL" clId="{50B5B54F-514D-465A-A164-98B30A4D4E78}" dt="2021-05-12T10:15:06.631" v="11946" actId="14100"/>
          <ac:spMkLst>
            <pc:docMk/>
            <pc:sldMk cId="829368961" sldId="293"/>
            <ac:spMk id="9" creationId="{F32C05A0-CF0B-4A53-A66D-C18B7A613DDA}"/>
          </ac:spMkLst>
        </pc:spChg>
      </pc:sldChg>
      <pc:sldChg chg="addSp delSp modSp new mod modClrScheme chgLayout">
        <pc:chgData name="Ricardo Barbosa Sousa" userId="f9acd7f6-97f3-47e3-ac45-c5f2f7f47a11" providerId="ADAL" clId="{50B5B54F-514D-465A-A164-98B30A4D4E78}" dt="2021-05-12T11:30:05.810" v="13026" actId="20577"/>
        <pc:sldMkLst>
          <pc:docMk/>
          <pc:sldMk cId="302239791" sldId="294"/>
        </pc:sldMkLst>
        <pc:spChg chg="del mod ord">
          <ac:chgData name="Ricardo Barbosa Sousa" userId="f9acd7f6-97f3-47e3-ac45-c5f2f7f47a11" providerId="ADAL" clId="{50B5B54F-514D-465A-A164-98B30A4D4E78}" dt="2021-05-12T11:16:50.288" v="11948" actId="700"/>
          <ac:spMkLst>
            <pc:docMk/>
            <pc:sldMk cId="302239791" sldId="294"/>
            <ac:spMk id="2" creationId="{7A604B47-008A-4E6B-B2FD-AAD8D3ED7F73}"/>
          </ac:spMkLst>
        </pc:spChg>
        <pc:spChg chg="mod ord">
          <ac:chgData name="Ricardo Barbosa Sousa" userId="f9acd7f6-97f3-47e3-ac45-c5f2f7f47a11" providerId="ADAL" clId="{50B5B54F-514D-465A-A164-98B30A4D4E78}" dt="2021-05-12T11:16:50.288" v="11948" actId="700"/>
          <ac:spMkLst>
            <pc:docMk/>
            <pc:sldMk cId="302239791" sldId="294"/>
            <ac:spMk id="3" creationId="{14D201D8-0BCD-4DBC-A5B6-79DE1786D781}"/>
          </ac:spMkLst>
        </pc:spChg>
        <pc:spChg chg="mod ord">
          <ac:chgData name="Ricardo Barbosa Sousa" userId="f9acd7f6-97f3-47e3-ac45-c5f2f7f47a11" providerId="ADAL" clId="{50B5B54F-514D-465A-A164-98B30A4D4E78}" dt="2021-05-12T11:16:50.288" v="11948" actId="700"/>
          <ac:spMkLst>
            <pc:docMk/>
            <pc:sldMk cId="302239791" sldId="294"/>
            <ac:spMk id="4" creationId="{04CAD7A5-7C85-4722-96C8-16DBFFDAEE3F}"/>
          </ac:spMkLst>
        </pc:spChg>
        <pc:spChg chg="add mod ord">
          <ac:chgData name="Ricardo Barbosa Sousa" userId="f9acd7f6-97f3-47e3-ac45-c5f2f7f47a11" providerId="ADAL" clId="{50B5B54F-514D-465A-A164-98B30A4D4E78}" dt="2021-05-12T11:17:01.178" v="11974" actId="20577"/>
          <ac:spMkLst>
            <pc:docMk/>
            <pc:sldMk cId="302239791" sldId="294"/>
            <ac:spMk id="5" creationId="{8E5E02A9-CE90-4F66-A23D-AEC9D2EBFF44}"/>
          </ac:spMkLst>
        </pc:spChg>
        <pc:spChg chg="add mod ord">
          <ac:chgData name="Ricardo Barbosa Sousa" userId="f9acd7f6-97f3-47e3-ac45-c5f2f7f47a11" providerId="ADAL" clId="{50B5B54F-514D-465A-A164-98B30A4D4E78}" dt="2021-05-12T11:30:05.810" v="13026" actId="20577"/>
          <ac:spMkLst>
            <pc:docMk/>
            <pc:sldMk cId="302239791" sldId="294"/>
            <ac:spMk id="6" creationId="{2874579B-05F7-49F0-A8D2-F8A3FFF56990}"/>
          </ac:spMkLst>
        </pc:spChg>
      </pc:sldChg>
      <pc:sldChg chg="modSp add mod">
        <pc:chgData name="Ricardo Barbosa Sousa" userId="f9acd7f6-97f3-47e3-ac45-c5f2f7f47a11" providerId="ADAL" clId="{50B5B54F-514D-465A-A164-98B30A4D4E78}" dt="2021-05-16T09:33:07.796" v="13270" actId="20577"/>
        <pc:sldMkLst>
          <pc:docMk/>
          <pc:sldMk cId="4021542329" sldId="295"/>
        </pc:sldMkLst>
        <pc:spChg chg="mod">
          <ac:chgData name="Ricardo Barbosa Sousa" userId="f9acd7f6-97f3-47e3-ac45-c5f2f7f47a11" providerId="ADAL" clId="{50B5B54F-514D-465A-A164-98B30A4D4E78}" dt="2021-05-16T09:33:07.796" v="13270" actId="20577"/>
          <ac:spMkLst>
            <pc:docMk/>
            <pc:sldMk cId="4021542329" sldId="295"/>
            <ac:spMk id="3" creationId="{A6726B5D-5B59-4EA2-9217-64D3608518E9}"/>
          </ac:spMkLst>
        </pc:spChg>
      </pc:sldChg>
      <pc:sldChg chg="modSp add mod">
        <pc:chgData name="Ricardo Barbosa Sousa" userId="f9acd7f6-97f3-47e3-ac45-c5f2f7f47a11" providerId="ADAL" clId="{50B5B54F-514D-465A-A164-98B30A4D4E78}" dt="2021-05-16T09:50:20.222" v="13299" actId="207"/>
        <pc:sldMkLst>
          <pc:docMk/>
          <pc:sldMk cId="1001506011" sldId="296"/>
        </pc:sldMkLst>
        <pc:spChg chg="mod">
          <ac:chgData name="Ricardo Barbosa Sousa" userId="f9acd7f6-97f3-47e3-ac45-c5f2f7f47a11" providerId="ADAL" clId="{50B5B54F-514D-465A-A164-98B30A4D4E78}" dt="2021-05-16T09:50:20.222" v="13299" actId="207"/>
          <ac:spMkLst>
            <pc:docMk/>
            <pc:sldMk cId="1001506011" sldId="296"/>
            <ac:spMk id="3" creationId="{A25394E9-682F-4D57-A218-F258274E22BB}"/>
          </ac:spMkLst>
        </pc:spChg>
      </pc:sldChg>
      <pc:sldChg chg="modSp add mod">
        <pc:chgData name="Ricardo Barbosa Sousa" userId="f9acd7f6-97f3-47e3-ac45-c5f2f7f47a11" providerId="ADAL" clId="{50B5B54F-514D-465A-A164-98B30A4D4E78}" dt="2021-05-21T08:32:30.063" v="14098" actId="113"/>
        <pc:sldMkLst>
          <pc:docMk/>
          <pc:sldMk cId="2189136830" sldId="297"/>
        </pc:sldMkLst>
        <pc:spChg chg="mod">
          <ac:chgData name="Ricardo Barbosa Sousa" userId="f9acd7f6-97f3-47e3-ac45-c5f2f7f47a11" providerId="ADAL" clId="{50B5B54F-514D-465A-A164-98B30A4D4E78}" dt="2021-05-21T08:32:30.063" v="14098" actId="113"/>
          <ac:spMkLst>
            <pc:docMk/>
            <pc:sldMk cId="2189136830" sldId="297"/>
            <ac:spMk id="3" creationId="{A25394E9-682F-4D57-A218-F258274E22BB}"/>
          </ac:spMkLst>
        </pc:spChg>
      </pc:sldChg>
      <pc:sldChg chg="modSp new mod">
        <pc:chgData name="Ricardo Barbosa Sousa" userId="f9acd7f6-97f3-47e3-ac45-c5f2f7f47a11" providerId="ADAL" clId="{50B5B54F-514D-465A-A164-98B30A4D4E78}" dt="2021-05-16T10:57:45.910" v="13989" actId="20577"/>
        <pc:sldMkLst>
          <pc:docMk/>
          <pc:sldMk cId="2938960800" sldId="298"/>
        </pc:sldMkLst>
        <pc:spChg chg="mod">
          <ac:chgData name="Ricardo Barbosa Sousa" userId="f9acd7f6-97f3-47e3-ac45-c5f2f7f47a11" providerId="ADAL" clId="{50B5B54F-514D-465A-A164-98B30A4D4E78}" dt="2021-05-16T09:57:21.968" v="13328" actId="20577"/>
          <ac:spMkLst>
            <pc:docMk/>
            <pc:sldMk cId="2938960800" sldId="298"/>
            <ac:spMk id="2" creationId="{A2C4B605-4A85-4E91-89C9-9A2F35329304}"/>
          </ac:spMkLst>
        </pc:spChg>
        <pc:spChg chg="mod">
          <ac:chgData name="Ricardo Barbosa Sousa" userId="f9acd7f6-97f3-47e3-ac45-c5f2f7f47a11" providerId="ADAL" clId="{50B5B54F-514D-465A-A164-98B30A4D4E78}" dt="2021-05-16T10:57:45.910" v="13989" actId="20577"/>
          <ac:spMkLst>
            <pc:docMk/>
            <pc:sldMk cId="2938960800" sldId="298"/>
            <ac:spMk id="3" creationId="{2B652C87-76F9-4619-9077-EE8348EF08CA}"/>
          </ac:spMkLst>
        </pc:spChg>
      </pc:sldChg>
      <pc:sldMasterChg chg="modSldLayout">
        <pc:chgData name="Ricardo Barbosa Sousa" userId="f9acd7f6-97f3-47e3-ac45-c5f2f7f47a11" providerId="ADAL" clId="{50B5B54F-514D-465A-A164-98B30A4D4E78}" dt="2021-06-04T14:22:01.273" v="14105"/>
        <pc:sldMasterMkLst>
          <pc:docMk/>
          <pc:sldMasterMk cId="3901424008" sldId="2147483648"/>
        </pc:sldMasterMkLst>
        <pc:sldLayoutChg chg="setBg">
          <pc:chgData name="Ricardo Barbosa Sousa" userId="f9acd7f6-97f3-47e3-ac45-c5f2f7f47a11" providerId="ADAL" clId="{50B5B54F-514D-465A-A164-98B30A4D4E78}" dt="2021-06-04T14:22:01.273" v="14105"/>
          <pc:sldLayoutMkLst>
            <pc:docMk/>
            <pc:sldMasterMk cId="3901424008" sldId="2147483648"/>
            <pc:sldLayoutMk cId="3918591462" sldId="2147483649"/>
          </pc:sldLayoutMkLst>
        </pc:sldLayoutChg>
      </pc:sldMasterChg>
    </pc:docChg>
  </pc:docChgLst>
  <pc:docChgLst>
    <pc:chgData name="Ricardo Barbosa Sousa" userId="S::ricardo.b.sousa@office365.inesctec.pt::f9acd7f6-97f3-47e3-ac45-c5f2f7f47a11" providerId="AD" clId="Web-{374BAF0F-7268-625E-0E2E-3B349869059F}"/>
    <pc:docChg chg="modSld">
      <pc:chgData name="Ricardo Barbosa Sousa" userId="S::ricardo.b.sousa@office365.inesctec.pt::f9acd7f6-97f3-47e3-ac45-c5f2f7f47a11" providerId="AD" clId="Web-{374BAF0F-7268-625E-0E2E-3B349869059F}" dt="2021-05-21T09:57:08.346" v="5" actId="20577"/>
      <pc:docMkLst>
        <pc:docMk/>
      </pc:docMkLst>
      <pc:sldChg chg="modSp">
        <pc:chgData name="Ricardo Barbosa Sousa" userId="S::ricardo.b.sousa@office365.inesctec.pt::f9acd7f6-97f3-47e3-ac45-c5f2f7f47a11" providerId="AD" clId="Web-{374BAF0F-7268-625E-0E2E-3B349869059F}" dt="2021-05-21T09:56:04.033" v="1" actId="20577"/>
        <pc:sldMkLst>
          <pc:docMk/>
          <pc:sldMk cId="2978751177" sldId="256"/>
        </pc:sldMkLst>
        <pc:spChg chg="mod">
          <ac:chgData name="Ricardo Barbosa Sousa" userId="S::ricardo.b.sousa@office365.inesctec.pt::f9acd7f6-97f3-47e3-ac45-c5f2f7f47a11" providerId="AD" clId="Web-{374BAF0F-7268-625E-0E2E-3B349869059F}" dt="2021-05-21T09:56:04.033" v="1" actId="20577"/>
          <ac:spMkLst>
            <pc:docMk/>
            <pc:sldMk cId="2978751177" sldId="256"/>
            <ac:spMk id="3" creationId="{A34E0E51-3E59-44CD-A7B2-A05E91A73664}"/>
          </ac:spMkLst>
        </pc:spChg>
      </pc:sldChg>
      <pc:sldChg chg="modSp">
        <pc:chgData name="Ricardo Barbosa Sousa" userId="S::ricardo.b.sousa@office365.inesctec.pt::f9acd7f6-97f3-47e3-ac45-c5f2f7f47a11" providerId="AD" clId="Web-{374BAF0F-7268-625E-0E2E-3B349869059F}" dt="2021-05-21T09:57:08.346" v="5" actId="20577"/>
        <pc:sldMkLst>
          <pc:docMk/>
          <pc:sldMk cId="2189136830" sldId="297"/>
        </pc:sldMkLst>
        <pc:spChg chg="mod">
          <ac:chgData name="Ricardo Barbosa Sousa" userId="S::ricardo.b.sousa@office365.inesctec.pt::f9acd7f6-97f3-47e3-ac45-c5f2f7f47a11" providerId="AD" clId="Web-{374BAF0F-7268-625E-0E2E-3B349869059F}" dt="2021-05-21T09:57:08.346" v="5" actId="20577"/>
          <ac:spMkLst>
            <pc:docMk/>
            <pc:sldMk cId="2189136830" sldId="297"/>
            <ac:spMk id="3" creationId="{A25394E9-682F-4D57-A218-F258274E22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B2097-1056-4AD2-9AC9-22E773DC6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598DD-52D3-4E9C-BA7A-055FFCD018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D1C3-8114-452D-9C51-F133B0E032FD}" type="datetimeFigureOut">
              <a:rPr lang="pt-PT" smtClean="0"/>
              <a:t>04/06/2021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3AA62-CEEC-4ED1-BA8C-EA352AE058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0BA-539C-473F-B3D5-0569C606E8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E9668-08F9-4501-ACED-82470D30B5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082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88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Skeena" pitchFamily="2" charset="0"/>
              </a:defRPr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88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Skeena" pitchFamily="2" charset="0"/>
              </a:defRPr>
            </a:lvl1pPr>
          </a:lstStyle>
          <a:p>
            <a:fld id="{194B19BF-20BA-4FA4-8803-164B8F74DFC6}" type="datetimeFigureOut">
              <a:rPr lang="pt-PT" smtClean="0"/>
              <a:pPr/>
              <a:t>04/06/2021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9000" y="378000"/>
            <a:ext cx="5400000" cy="3037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9000" y="3505500"/>
            <a:ext cx="6480000" cy="5260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56000"/>
            <a:ext cx="29718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keena" pitchFamily="2" charset="0"/>
              </a:defRPr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56000"/>
            <a:ext cx="29718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Skeena" pitchFamily="2" charset="0"/>
              </a:defRPr>
            </a:lvl1pPr>
          </a:lstStyle>
          <a:p>
            <a:fld id="{8994D79B-8486-4C5A-A45E-399654B25F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19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0000" rtl="0" eaLnBrk="1" latinLnBrk="0" hangingPunct="1">
      <a:defRPr sz="1100" kern="1200">
        <a:solidFill>
          <a:schemeClr val="tx1"/>
        </a:solidFill>
        <a:latin typeface="Skeena" pitchFamily="2" charset="0"/>
        <a:ea typeface="+mn-ea"/>
        <a:cs typeface="+mn-cs"/>
      </a:defRPr>
    </a:lvl1pPr>
    <a:lvl2pPr marL="180000" algn="l" defTabSz="180000" rtl="0" eaLnBrk="1" latinLnBrk="0" hangingPunct="1">
      <a:defRPr sz="1100" kern="1200">
        <a:solidFill>
          <a:schemeClr val="tx1"/>
        </a:solidFill>
        <a:latin typeface="Skeena" pitchFamily="2" charset="0"/>
        <a:ea typeface="+mn-ea"/>
        <a:cs typeface="+mn-cs"/>
      </a:defRPr>
    </a:lvl2pPr>
    <a:lvl3pPr marL="360000" algn="l" defTabSz="180000" rtl="0" eaLnBrk="1" latinLnBrk="0" hangingPunct="1">
      <a:defRPr sz="1100" kern="1200">
        <a:solidFill>
          <a:schemeClr val="tx1"/>
        </a:solidFill>
        <a:latin typeface="Skeena" pitchFamily="2" charset="0"/>
        <a:ea typeface="+mn-ea"/>
        <a:cs typeface="+mn-cs"/>
      </a:defRPr>
    </a:lvl3pPr>
    <a:lvl4pPr marL="540000" algn="l" defTabSz="180000" rtl="0" eaLnBrk="1" latinLnBrk="0" hangingPunct="1">
      <a:defRPr sz="1100" kern="1200">
        <a:solidFill>
          <a:schemeClr val="tx1"/>
        </a:solidFill>
        <a:latin typeface="Skeena" pitchFamily="2" charset="0"/>
        <a:ea typeface="+mn-ea"/>
        <a:cs typeface="+mn-cs"/>
      </a:defRPr>
    </a:lvl4pPr>
    <a:lvl5pPr marL="720000" algn="l" defTabSz="180000" rtl="0" eaLnBrk="1" latinLnBrk="0" hangingPunct="1">
      <a:defRPr sz="1100" kern="1200">
        <a:solidFill>
          <a:schemeClr val="tx1"/>
        </a:solidFill>
        <a:latin typeface="Skeena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0250" y="377825"/>
            <a:ext cx="5397500" cy="3036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4D79B-8486-4C5A-A45E-399654B25F1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975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0250" y="377825"/>
            <a:ext cx="5397500" cy="3036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4D79B-8486-4C5A-A45E-399654B25F19}" type="slidenum">
              <a:rPr lang="pt-PT" smtClean="0"/>
              <a:t>40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173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DD85-89CE-4C38-91F6-2921875C1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998" y="819000"/>
            <a:ext cx="9900000" cy="2520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7256F-445E-4670-AE28-4550A269E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998" y="3519000"/>
            <a:ext cx="9900000" cy="162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B238-DC06-434F-97AE-822FA71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DDAC-5B4A-4C65-A946-461A9172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D111BE-3DFD-467D-B6D9-22FF1FBA2ADB}"/>
              </a:ext>
            </a:extLst>
          </p:cNvPr>
          <p:cNvCxnSpPr>
            <a:cxnSpLocks/>
          </p:cNvCxnSpPr>
          <p:nvPr userDrawn="1"/>
        </p:nvCxnSpPr>
        <p:spPr>
          <a:xfrm>
            <a:off x="1146000" y="3429000"/>
            <a:ext cx="9900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07AC-7B9C-427D-8FA8-1BD5CECC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8B82C-EF4E-4B16-B718-2A7856305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F4432-1731-4D4E-91CE-2EEB3BF1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6905-2C7F-41EC-8BED-9C0F0145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52997-971B-4A73-91D1-99B89B8D82C4}"/>
              </a:ext>
            </a:extLst>
          </p:cNvPr>
          <p:cNvCxnSpPr>
            <a:cxnSpLocks/>
          </p:cNvCxnSpPr>
          <p:nvPr userDrawn="1"/>
        </p:nvCxnSpPr>
        <p:spPr>
          <a:xfrm>
            <a:off x="360000" y="1080000"/>
            <a:ext cx="1147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5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8451F-EDDB-4240-A040-94D6236F6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3096" y="90000"/>
            <a:ext cx="2628900" cy="61369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A5307-77AB-4A8E-92CA-11F858AF2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9998" y="89999"/>
            <a:ext cx="8663085" cy="6136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DB3D-AB0B-46BD-981D-1CC03E42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8F37-7ADB-4A78-8410-8FC43302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2D7CA9-4F9E-4A8A-8A5D-F82B4FF05C13}"/>
              </a:ext>
            </a:extLst>
          </p:cNvPr>
          <p:cNvCxnSpPr>
            <a:cxnSpLocks/>
          </p:cNvCxnSpPr>
          <p:nvPr userDrawn="1"/>
        </p:nvCxnSpPr>
        <p:spPr>
          <a:xfrm>
            <a:off x="9113096" y="93443"/>
            <a:ext cx="0" cy="6136687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9139-A850-4DAB-811C-CE38AD26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5A20-8108-4AEF-8A63-268C4DB6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C18F-D917-4C81-BBC0-47CAD804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AB0-C662-40EC-9A27-8EC4546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AEBA7-BF7C-45FF-A499-76CE6BC53822}"/>
              </a:ext>
            </a:extLst>
          </p:cNvPr>
          <p:cNvCxnSpPr>
            <a:cxnSpLocks/>
          </p:cNvCxnSpPr>
          <p:nvPr userDrawn="1"/>
        </p:nvCxnSpPr>
        <p:spPr>
          <a:xfrm>
            <a:off x="360000" y="1080000"/>
            <a:ext cx="1147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E325-EA09-4570-A5F4-6305D276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8" y="1728428"/>
            <a:ext cx="10800000" cy="28800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0EF42-7FE4-4B5D-AE31-B8C08312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000" y="4788428"/>
            <a:ext cx="10800000" cy="144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E98E-A0E0-484B-82D1-2A318D76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F8D1-A754-43B1-86CC-7285F2D4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90712F-AF40-4E51-8208-4063AAFA3483}"/>
              </a:ext>
            </a:extLst>
          </p:cNvPr>
          <p:cNvCxnSpPr>
            <a:cxnSpLocks/>
          </p:cNvCxnSpPr>
          <p:nvPr userDrawn="1"/>
        </p:nvCxnSpPr>
        <p:spPr>
          <a:xfrm>
            <a:off x="696000" y="4698428"/>
            <a:ext cx="10800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3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3825-02BF-46D6-8E90-296E94E4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46DE-DA4D-45AA-AD3B-977DCEF4A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168044"/>
            <a:ext cx="5659801" cy="5058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F5F63-3C61-4B63-837A-893259C8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8044"/>
            <a:ext cx="5659796" cy="5058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2B82-4166-4003-9B75-21489A9E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CA120-0EC8-43C1-A0BA-AE5BD9E4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3E1DD-3245-48E7-8D18-7B151BF34CD2}"/>
              </a:ext>
            </a:extLst>
          </p:cNvPr>
          <p:cNvCxnSpPr>
            <a:cxnSpLocks/>
          </p:cNvCxnSpPr>
          <p:nvPr userDrawn="1"/>
        </p:nvCxnSpPr>
        <p:spPr>
          <a:xfrm>
            <a:off x="360000" y="1080000"/>
            <a:ext cx="1147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19373-B3DB-4734-BA5D-B8A41CF8A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1709136"/>
            <a:ext cx="5659794" cy="4517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225-5649-4E83-A958-A9C25F45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169136"/>
            <a:ext cx="565979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58CC4-991A-4F20-B6D0-6561C11D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169078"/>
            <a:ext cx="5659795" cy="539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D5345-CD36-4F8F-9969-3398C30FB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09135"/>
            <a:ext cx="5659796" cy="4517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6C1B7-62DE-4C15-BEC2-107279EF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59DE5-1C88-4BC2-8FE8-029CFD6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1FB80-7490-42E1-BC0A-1A28C8F11880}"/>
              </a:ext>
            </a:extLst>
          </p:cNvPr>
          <p:cNvCxnSpPr>
            <a:cxnSpLocks/>
          </p:cNvCxnSpPr>
          <p:nvPr userDrawn="1"/>
        </p:nvCxnSpPr>
        <p:spPr>
          <a:xfrm>
            <a:off x="360000" y="1080000"/>
            <a:ext cx="1147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C1D2AA2C-C4EC-4D3B-BC3F-87209B02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90000"/>
            <a:ext cx="11472000" cy="90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352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F4A0-A887-4D33-89B0-27DAB480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00C0B-E07B-414D-BED5-78E5729D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21CBD-BB7C-47DE-B625-10C21A03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95EA0E-69D0-4BEF-A5AE-F31A53457B6F}"/>
              </a:ext>
            </a:extLst>
          </p:cNvPr>
          <p:cNvCxnSpPr>
            <a:cxnSpLocks/>
          </p:cNvCxnSpPr>
          <p:nvPr userDrawn="1"/>
        </p:nvCxnSpPr>
        <p:spPr>
          <a:xfrm>
            <a:off x="360000" y="1080000"/>
            <a:ext cx="1147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9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85B8-0CA5-4478-B72F-359CC72B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C5096-6575-4450-988F-99B7B3DC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45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AFF4-A241-4194-AE88-BC49A765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996" y="90000"/>
            <a:ext cx="6611999" cy="61364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19D3D-B1A8-49EC-A05F-B2D47BE8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D151B-FCDF-4A72-8849-22DB59A1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834B5A-E6AA-4039-B103-1604FF1C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90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C407464-F5F3-4DF8-8EF2-33AA6D56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7" y="1868243"/>
            <a:ext cx="4680000" cy="43582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9ECD2-060C-4336-BE64-9BA3DF613374}"/>
              </a:ext>
            </a:extLst>
          </p:cNvPr>
          <p:cNvCxnSpPr>
            <a:cxnSpLocks/>
          </p:cNvCxnSpPr>
          <p:nvPr userDrawn="1"/>
        </p:nvCxnSpPr>
        <p:spPr>
          <a:xfrm>
            <a:off x="360000" y="1780200"/>
            <a:ext cx="4679997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1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0EF9-0FDC-4CF1-BA7C-EAC40BEE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90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9E06B-97CB-4F28-BC99-3DAA9F90A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9997" y="90000"/>
            <a:ext cx="6611998" cy="6136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4B730-C4A0-47C0-915B-63E74AF58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7" y="1868243"/>
            <a:ext cx="4680000" cy="43582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180A3-B976-4A97-9337-B79E9533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159CD-9B7F-4235-BFB7-CB8922B1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0A96B5-D7F2-4F2F-B175-C436DC53EBE8}"/>
              </a:ext>
            </a:extLst>
          </p:cNvPr>
          <p:cNvCxnSpPr>
            <a:cxnSpLocks/>
          </p:cNvCxnSpPr>
          <p:nvPr userDrawn="1"/>
        </p:nvCxnSpPr>
        <p:spPr>
          <a:xfrm>
            <a:off x="360000" y="1780200"/>
            <a:ext cx="4679997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3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9B045-431D-4B1F-ADD3-1B48CC4D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90000"/>
            <a:ext cx="11472000" cy="9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C3D2-DA95-4A17-940A-866E8AEF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168045"/>
            <a:ext cx="11471999" cy="505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EE3E-A467-4217-9F71-10E372C2A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5998" y="6406474"/>
            <a:ext cx="81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keena" pitchFamily="2" charset="0"/>
              </a:defRPr>
            </a:lvl1pPr>
          </a:lstStyle>
          <a:p>
            <a:r>
              <a:rPr lang="pt-PT"/>
              <a:t>Multivariable Control - Industrial Robotics - MIEEC@FEUP 2020/2021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D4C6-4C5B-4860-B581-C63510114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406472"/>
            <a:ext cx="720000" cy="360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keena" pitchFamily="2" charset="0"/>
              </a:defRPr>
            </a:lvl1pPr>
          </a:lstStyle>
          <a:p>
            <a:fld id="{364F6EC1-23B3-4A78-AFC0-5C1F1A7114DC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A479FAB-DBD8-499A-BB06-2148525E98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158" y="6408000"/>
            <a:ext cx="91784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2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C2D19"/>
          </a:solidFill>
          <a:latin typeface="Skeena" pitchFamily="2" charset="0"/>
          <a:ea typeface="+mj-ea"/>
          <a:cs typeface="+mj-cs"/>
        </a:defRPr>
      </a:lvl1pPr>
    </p:titleStyle>
    <p:bodyStyle>
      <a:lvl1pPr marL="228600" indent="-228600" algn="l" defTabSz="1800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keena" pitchFamily="2" charset="0"/>
          <a:ea typeface="+mn-ea"/>
          <a:cs typeface="+mn-cs"/>
        </a:defRPr>
      </a:lvl1pPr>
      <a:lvl2pPr marL="496800" indent="-228600" algn="l" defTabSz="18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keena" pitchFamily="2" charset="0"/>
          <a:ea typeface="+mn-ea"/>
          <a:cs typeface="+mn-cs"/>
        </a:defRPr>
      </a:lvl2pPr>
      <a:lvl3pPr marL="763200" indent="-228600" algn="l" defTabSz="18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keena" pitchFamily="2" charset="0"/>
          <a:ea typeface="+mn-ea"/>
          <a:cs typeface="+mn-cs"/>
        </a:defRPr>
      </a:lvl3pPr>
      <a:lvl4pPr marL="1029600" indent="-228600" algn="l" defTabSz="18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keena" pitchFamily="2" charset="0"/>
          <a:ea typeface="+mn-ea"/>
          <a:cs typeface="+mn-cs"/>
        </a:defRPr>
      </a:lvl4pPr>
      <a:lvl5pPr marL="1296000" indent="-228600" algn="l" defTabSz="18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keena" pitchFamily="2" charset="0"/>
          <a:ea typeface="+mn-ea"/>
          <a:cs typeface="+mn-cs"/>
        </a:defRPr>
      </a:lvl5pPr>
      <a:lvl6pPr marL="1562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834A-29C0-45C8-ADDB-C48F5B51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enorite" panose="020B0604020202020204" pitchFamily="2" charset="0"/>
              </a:rPr>
              <a:t>Multivariable</a:t>
            </a:r>
            <a:br>
              <a:rPr lang="en-GB" dirty="0">
                <a:latin typeface="Tenorite" panose="020B0604020202020204" pitchFamily="2" charset="0"/>
              </a:rPr>
            </a:br>
            <a:r>
              <a:rPr lang="en-GB" dirty="0">
                <a:latin typeface="Tenorite" panose="020B0604020202020204" pitchFamily="2" charset="0"/>
              </a:rPr>
              <a:t>Control</a:t>
            </a:r>
            <a:endParaRPr lang="pt-PT" dirty="0">
              <a:latin typeface="Tenorite" panose="020B060402020202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E0E51-3E59-44CD-A7B2-A05E91A73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998" y="3518999"/>
            <a:ext cx="9900000" cy="31866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Industrial Robotics – MIEEC@FEUP 2020/2021</a:t>
            </a:r>
          </a:p>
          <a:p>
            <a:pPr>
              <a:spcBef>
                <a:spcPts val="2200"/>
              </a:spcBef>
              <a:spcAft>
                <a:spcPts val="1200"/>
              </a:spcAft>
            </a:pPr>
            <a:r>
              <a:rPr lang="pt-PT" dirty="0"/>
              <a:t>António Paulo Moreira</a:t>
            </a:r>
            <a:r>
              <a:rPr lang="pt-PT" baseline="30000" dirty="0"/>
              <a:t>1</a:t>
            </a:r>
            <a:r>
              <a:rPr lang="pt-PT" dirty="0"/>
              <a:t>, Paulo G. Costa</a:t>
            </a:r>
            <a:r>
              <a:rPr lang="pt-PT" baseline="30000" dirty="0"/>
              <a:t>2</a:t>
            </a:r>
            <a:r>
              <a:rPr lang="pt-PT" dirty="0"/>
              <a:t>, Ricardo B. Sousa</a:t>
            </a:r>
            <a:r>
              <a:rPr lang="pt-PT" baseline="30000" dirty="0"/>
              <a:t>3</a:t>
            </a:r>
            <a:endParaRPr lang="en-GB" sz="2000" baseline="30000" dirty="0"/>
          </a:p>
          <a:p>
            <a:r>
              <a:rPr lang="en-GB" sz="2000" baseline="30000" dirty="0"/>
              <a:t>1</a:t>
            </a:r>
            <a:r>
              <a:rPr lang="en-GB" sz="2000" dirty="0"/>
              <a:t>Associated Professor of DEEC@FEUP</a:t>
            </a:r>
          </a:p>
          <a:p>
            <a:r>
              <a:rPr lang="en-GB" sz="2000" baseline="30000" dirty="0"/>
              <a:t>2</a:t>
            </a:r>
            <a:r>
              <a:rPr lang="en-GB" sz="2000" dirty="0"/>
              <a:t>Assistant Professor of DEEC@FEUP</a:t>
            </a:r>
          </a:p>
          <a:p>
            <a:r>
              <a:rPr lang="en-GB" sz="2000" baseline="30000" dirty="0"/>
              <a:t>3</a:t>
            </a:r>
            <a:r>
              <a:rPr lang="en-GB" sz="2000" dirty="0"/>
              <a:t>Ph.D. Student of PDEEC@FEUP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7875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EA84B0-05A0-46DB-A9FB-4295BFB2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Inertia Tensor: Uniform Rectangular Solid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4EA515D-CE6F-4BDF-8D2D-D68A0A865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Uniform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/>
                  <a:t> </a:t>
                </a:r>
                <a:r>
                  <a:rPr lang="en-GB" dirty="0"/>
                  <a:t>(constant)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nary>
                          <m:nary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23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Cross products of inertia are zero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4EA515D-CE6F-4BDF-8D2D-D68A0A865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A9AD7-BFAD-4D60-9229-1CF6CC1E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676FE-5A41-4175-9485-46D1DCD7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10</a:t>
            </a:fld>
            <a:endParaRPr lang="pt-PT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003B2D-BB2D-4623-9584-E00502517BA0}"/>
              </a:ext>
            </a:extLst>
          </p:cNvPr>
          <p:cNvGrpSpPr/>
          <p:nvPr/>
        </p:nvGrpSpPr>
        <p:grpSpPr>
          <a:xfrm>
            <a:off x="8590895" y="1168045"/>
            <a:ext cx="3241103" cy="2189311"/>
            <a:chOff x="8105686" y="1748148"/>
            <a:chExt cx="3241103" cy="2189311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FC1D4A0F-9D08-4640-B583-2CEFEC2577D1}"/>
                </a:ext>
              </a:extLst>
            </p:cNvPr>
            <p:cNvSpPr/>
            <p:nvPr/>
          </p:nvSpPr>
          <p:spPr>
            <a:xfrm>
              <a:off x="8577943" y="2464525"/>
              <a:ext cx="2281646" cy="1027612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CBB555-B94E-40D2-9D24-140B09D4C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378" y="2969622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1C1D02-D7D7-452C-8E6F-B214E600E4D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448675" y="2325925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02D48A9-545F-4CBC-9D02-F1055A669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3698" y="3109731"/>
              <a:ext cx="321764" cy="31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5A2613A-A8F3-45B0-B8B5-F90580B80F90}"/>
                    </a:ext>
                  </a:extLst>
                </p:cNvPr>
                <p:cNvSpPr txBox="1"/>
                <p:nvPr/>
              </p:nvSpPr>
              <p:spPr>
                <a:xfrm>
                  <a:off x="11016378" y="2670554"/>
                  <a:ext cx="330411" cy="3077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5A2613A-A8F3-45B0-B8B5-F90580B80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6378" y="2670554"/>
                  <a:ext cx="33041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8BB0CB0-8D01-4AC9-9697-DDFF04EF6815}"/>
                    </a:ext>
                  </a:extLst>
                </p:cNvPr>
                <p:cNvSpPr txBox="1"/>
                <p:nvPr/>
              </p:nvSpPr>
              <p:spPr>
                <a:xfrm>
                  <a:off x="9553469" y="1748148"/>
                  <a:ext cx="315984" cy="3077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8BB0CB0-8D01-4AC9-9697-DDFF04EF6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469" y="1748148"/>
                  <a:ext cx="31598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DDE132A-AAC9-45EF-9E30-603FE8F90BD6}"/>
                    </a:ext>
                  </a:extLst>
                </p:cNvPr>
                <p:cNvSpPr txBox="1"/>
                <p:nvPr/>
              </p:nvSpPr>
              <p:spPr>
                <a:xfrm>
                  <a:off x="9006923" y="3211903"/>
                  <a:ext cx="327974" cy="3077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DDE132A-AAC9-45EF-9E30-603FE8F90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6923" y="3211903"/>
                  <a:ext cx="32797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BE4B3E-1346-4B44-B1AC-F580A588B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9012" y="2458731"/>
              <a:ext cx="264750" cy="26541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FA435CD-86CB-4B08-A2DB-D68E1E88119C}"/>
                </a:ext>
              </a:extLst>
            </p:cNvPr>
            <p:cNvCxnSpPr>
              <a:cxnSpLocks/>
            </p:cNvCxnSpPr>
            <p:nvPr/>
          </p:nvCxnSpPr>
          <p:spPr>
            <a:xfrm>
              <a:off x="8421280" y="2724150"/>
              <a:ext cx="0" cy="7679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47F781-E839-4414-AB3F-12DB59C13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7943" y="3644537"/>
              <a:ext cx="20265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AA4E2C2-8BA8-4ED0-B9A8-2C1DACC4B5CB}"/>
                    </a:ext>
                  </a:extLst>
                </p:cNvPr>
                <p:cNvSpPr txBox="1"/>
                <p:nvPr/>
              </p:nvSpPr>
              <p:spPr>
                <a:xfrm>
                  <a:off x="9424580" y="3612690"/>
                  <a:ext cx="376450" cy="32476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AA4E2C2-8BA8-4ED0-B9A8-2C1DACC4B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4580" y="3612690"/>
                  <a:ext cx="376450" cy="3247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20BFD83-2253-4D2C-88B6-B99E0A35A658}"/>
                    </a:ext>
                  </a:extLst>
                </p:cNvPr>
                <p:cNvSpPr txBox="1"/>
                <p:nvPr/>
              </p:nvSpPr>
              <p:spPr>
                <a:xfrm>
                  <a:off x="8105686" y="2902195"/>
                  <a:ext cx="361701" cy="3077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20BFD83-2253-4D2C-88B6-B99E0A35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86" y="2902195"/>
                  <a:ext cx="36170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3FBA8-F114-4EB9-8B0D-49EF867A9325}"/>
                    </a:ext>
                  </a:extLst>
                </p:cNvPr>
                <p:cNvSpPr txBox="1"/>
                <p:nvPr/>
              </p:nvSpPr>
              <p:spPr>
                <a:xfrm>
                  <a:off x="8286536" y="2312125"/>
                  <a:ext cx="370358" cy="3077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3FBA8-F114-4EB9-8B0D-49EF867A9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536" y="2312125"/>
                  <a:ext cx="37035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65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274378-430E-4873-AD27-2D314A61E2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General Expressions for Kinetic Energy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274378-430E-4873-AD27-2D314A61E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5" b="-3265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43A45-0340-4BC1-BDAE-A43D8506B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PT" dirty="0"/>
                  <a:t> </a:t>
                </a:r>
                <a:r>
                  <a:rPr lang="en-GB" dirty="0"/>
                  <a:t>link robotic manipulator where the joint variables are the generalized coordinates (DH convention)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	: mass of link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		: inertia matrix of link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Evaluated around a coordinate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 parallel to frame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but whose origin is at the link’s </a:t>
                </a:r>
                <a:r>
                  <a:rPr lang="en-US" dirty="0"/>
                  <a:t>center</a:t>
                </a:r>
                <a:r>
                  <a:rPr lang="en-GB" dirty="0"/>
                  <a:t> of mass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GB" dirty="0"/>
                  <a:t>	: linear velocity vector at the </a:t>
                </a:r>
                <a:r>
                  <a:rPr lang="en-US" dirty="0"/>
                  <a:t>center</a:t>
                </a:r>
                <a:r>
                  <a:rPr lang="en-GB" dirty="0"/>
                  <a:t> of mass of link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GB" dirty="0"/>
                  <a:t>	: angular velocity vector at the </a:t>
                </a:r>
                <a:r>
                  <a:rPr lang="en-US" dirty="0"/>
                  <a:t>center</a:t>
                </a:r>
                <a:r>
                  <a:rPr lang="en-GB" dirty="0"/>
                  <a:t> of mass of link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43A45-0340-4BC1-BDAE-A43D8506B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F8C18-1869-4E34-99C0-ED1FA80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EDF6-E155-4ADC-B126-12BEA88C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14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274378-430E-4873-AD27-2D314A61E2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General Expressions for Kinetic Energy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274378-430E-4873-AD27-2D314A61E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5" b="-3265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43A45-0340-4BC1-BDAE-A43D8506B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GB" dirty="0"/>
              </a:p>
              <a:p>
                <a:endParaRPr lang="en-GB" b="0" dirty="0"/>
              </a:p>
              <a:p>
                <a:r>
                  <a:rPr lang="en-GB" b="0" dirty="0"/>
                  <a:t>In matrix form,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GB" dirty="0"/>
                  <a:t> is a symmetric positive definite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GB" dirty="0"/>
                  <a:t> is in general </a:t>
                </a:r>
                <a:r>
                  <a:rPr lang="en-GB" b="1" dirty="0"/>
                  <a:t>configuration dependent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43A45-0340-4BC1-BDAE-A43D8506B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F8C18-1869-4E34-99C0-ED1FA80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EDF6-E155-4ADC-B126-12BEA88C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12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D4F936-6DCC-4866-BC9C-DAB5D59921D3}"/>
                  </a:ext>
                </a:extLst>
              </p:cNvPr>
              <p:cNvSpPr txBox="1"/>
              <p:nvPr/>
            </p:nvSpPr>
            <p:spPr>
              <a:xfrm>
                <a:off x="359998" y="5918696"/>
                <a:ext cx="11471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i="1" dirty="0">
                    <a:latin typeface="Skeena" pitchFamily="2" charset="0"/>
                  </a:rPr>
                  <a:t>(see the final slides that present an example of how to compute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GB" sz="1400" i="1" dirty="0">
                    <a:latin typeface="Skeena" pitchFamily="2" charset="0"/>
                  </a:rPr>
                  <a:t> for the SCARA manipulator)</a:t>
                </a:r>
                <a:endParaRPr lang="pt-PT" sz="1400" i="1" dirty="0">
                  <a:latin typeface="Skeena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D4F936-6DCC-4866-BC9C-DAB5D5992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8" y="5918696"/>
                <a:ext cx="11471999" cy="307777"/>
              </a:xfrm>
              <a:prstGeom prst="rect">
                <a:avLst/>
              </a:prstGeom>
              <a:blipFill>
                <a:blip r:embed="rId4"/>
                <a:stretch>
                  <a:fillRect t="-4000" r="-159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17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DB3B3A-D399-41C5-A63A-E3BFF0E411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General Expressions for Potential Energy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DB3B3A-D399-41C5-A63A-E3BFF0E41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5" b="-3265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746E5-FCD2-4990-96E5-07F0B35A5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Concentrate the entire mass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of an object at its </a:t>
                </a:r>
                <a:r>
                  <a:rPr lang="en-US" dirty="0"/>
                  <a:t>center</a:t>
                </a:r>
                <a:r>
                  <a:rPr lang="en-GB" dirty="0"/>
                  <a:t> of mass</a:t>
                </a:r>
              </a:p>
              <a:p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PT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		: gravitational vector in the inertial frame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	: coordinates of the center of mass of link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in the inertial frame</a:t>
                </a:r>
                <a:endParaRPr lang="en-GB" b="1" dirty="0"/>
              </a:p>
              <a:p>
                <a:pPr lvl="1"/>
                <a:r>
                  <a:rPr lang="en-GB" b="1" dirty="0"/>
                  <a:t>Note: </a:t>
                </a:r>
                <a:r>
                  <a:rPr lang="en-GB" dirty="0"/>
                  <a:t>the minus sign is required for the potential energy to be correctly computed</a:t>
                </a:r>
                <a:endParaRPr lang="en-GB" b="1" dirty="0"/>
              </a:p>
              <a:p>
                <a:endParaRPr lang="en-GB" dirty="0"/>
              </a:p>
              <a:p>
                <a:r>
                  <a:rPr lang="en-GB" cap="small" dirty="0"/>
                  <a:t>if</a:t>
                </a:r>
                <a:r>
                  <a:rPr lang="en-GB" dirty="0"/>
                  <a:t> robot contains elasticity (e.g., flexible joints), </a:t>
                </a:r>
                <a:r>
                  <a:rPr lang="en-GB" cap="small" dirty="0"/>
                  <a:t>then</a:t>
                </a:r>
                <a:r>
                  <a:rPr lang="en-GB" dirty="0"/>
                  <a:t> potential energy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will include terms containing the energy stored in the elastic elements</a:t>
                </a:r>
              </a:p>
              <a:p>
                <a:endParaRPr lang="en-GB" dirty="0"/>
              </a:p>
              <a:p>
                <a:r>
                  <a:rPr lang="en-GB" dirty="0"/>
                  <a:t>Potential energy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depends on the configuration </a:t>
                </a:r>
                <a:r>
                  <a:rPr lang="en-GB" dirty="0"/>
                  <a:t>of the robot </a:t>
                </a:r>
                <a:r>
                  <a:rPr lang="en-GB" b="1" dirty="0"/>
                  <a:t>but not on its velocity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746E5-FCD2-4990-96E5-07F0B35A5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3F397-DAD7-45E6-8C0E-E51C1CE7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5750E-A7F1-491F-BEDC-4F76EF58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13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A1094D-3C4A-4B50-8E82-D15C072BC86D}"/>
                  </a:ext>
                </a:extLst>
              </p:cNvPr>
              <p:cNvSpPr txBox="1"/>
              <p:nvPr/>
            </p:nvSpPr>
            <p:spPr>
              <a:xfrm>
                <a:off x="359998" y="5918696"/>
                <a:ext cx="11471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tabLst>
                    <a:tab pos="8516938" algn="l"/>
                  </a:tabLst>
                </a:pPr>
                <a:r>
                  <a:rPr lang="en-GB" sz="1400" i="1" dirty="0">
                    <a:latin typeface="Skeena" pitchFamily="2" charset="0"/>
                  </a:rPr>
                  <a:t>(see the final slides that present an example of how to compute the potential energy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i="1" dirty="0">
                    <a:latin typeface="Skeena" pitchFamily="2" charset="0"/>
                  </a:rPr>
                  <a:t> for the SCARA manipulator)</a:t>
                </a:r>
                <a:endParaRPr lang="pt-PT" sz="1400" i="1" dirty="0">
                  <a:latin typeface="Skeena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A1094D-3C4A-4B50-8E82-D15C072BC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8" y="5918696"/>
                <a:ext cx="11471999" cy="307777"/>
              </a:xfrm>
              <a:prstGeom prst="rect">
                <a:avLst/>
              </a:prstGeom>
              <a:blipFill>
                <a:blip r:embed="rId4"/>
                <a:stretch>
                  <a:fillRect t="-4000" r="-159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44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3B3A-D399-41C5-A63A-E3BFF0E4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Equations of Motion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746E5-FCD2-4990-96E5-07F0B35A5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Since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pt-PT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PT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pt-PT" dirty="0"/>
              </a:p>
              <a:p>
                <a:endParaRPr lang="pt-PT" dirty="0"/>
              </a:p>
              <a:p>
                <a:r>
                  <a:rPr lang="en-GB" dirty="0"/>
                  <a:t>Euler-Lagrange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Christoffel symbols of the 1</a:t>
                </a:r>
                <a:r>
                  <a:rPr lang="en-GB" baseline="30000" dirty="0"/>
                  <a:t>st</a:t>
                </a:r>
                <a:r>
                  <a:rPr lang="en-GB" dirty="0"/>
                  <a:t> kind: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Reduces the computation effort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𝑗𝑖𝑘</m:t>
                        </m:r>
                      </m:sub>
                    </m:sSub>
                  </m:oMath>
                </a14:m>
                <a:r>
                  <a:rPr lang="en-GB" dirty="0"/>
                  <a:t> for a given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746E5-FCD2-4990-96E5-07F0B35A5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48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3F397-DAD7-45E6-8C0E-E51C1CE7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5750E-A7F1-491F-BEDC-4F76EF58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636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352C-4538-45FB-AC57-1ACECA0A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Equations of Motion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B3BB9-1FEF-4C96-8E88-8C06B851F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matrix form,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pt-PT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Where the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element of the matrix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GB" b="0" dirty="0"/>
              </a:p>
              <a:p>
                <a:pPr lvl="1"/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is the influence of the gravity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B3BB9-1FEF-4C96-8E88-8C06B851F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ADB56-CDAF-48F5-9790-D08F1F41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5562-4DA9-4205-8E25-E0031046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438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5070-705D-4E11-B029-DD6575E5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94E9-682F-4D57-A218-F258274E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Dynamics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/>
              <a:t>Multivariable Control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SCARA </a:t>
            </a:r>
            <a:r>
              <a:rPr lang="pt-PT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Manipulator</a:t>
            </a: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Practical application of inverse dynamics</a:t>
            </a:r>
          </a:p>
          <a:p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52C8-3362-4E9B-94D7-C273DF7B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E8B46-23CC-4681-8BC8-F3D18CD5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150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60EC-A8DD-4E5C-A181-4C6512FE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Multivariable Control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E430-AAC4-4982-B6E0-6663155F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Previously</a:t>
            </a:r>
            <a:r>
              <a:rPr lang="en-GB" dirty="0"/>
              <a:t> (independent joint control)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Single-Input / Single-Output model</a:t>
            </a:r>
          </a:p>
          <a:p>
            <a:pPr lvl="1"/>
            <a:r>
              <a:rPr lang="en-GB" dirty="0"/>
              <a:t>Coupling effects </a:t>
            </a:r>
            <a:r>
              <a:rPr lang="en-GB" dirty="0">
                <a:sym typeface="Wingdings" panose="05000000000000000000" pitchFamily="2" charset="2"/>
              </a:rPr>
              <a:t> treated as disturbances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b="1" dirty="0">
                <a:sym typeface="Wingdings" panose="05000000000000000000" pitchFamily="2" charset="2"/>
              </a:rPr>
              <a:t>Reality:</a:t>
            </a:r>
            <a:r>
              <a:rPr lang="en-GB" dirty="0">
                <a:sym typeface="Wingdings" panose="05000000000000000000" pitchFamily="2" charset="2"/>
              </a:rPr>
              <a:t> robot manipulator is a complex, non-linear, multivariable system!</a:t>
            </a:r>
          </a:p>
          <a:p>
            <a:endParaRPr lang="en-GB" b="1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Multivariable Control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A more rigorous analysis of the performance of control systems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Design a robust and adaptive nonlinear control laws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DBD66-2B27-4A14-9E04-42349C76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5F8BB-816C-4943-B0A1-9F1DC176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51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36A6-4A3C-4E75-AADF-CDD41E29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of a Revolute Joint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8FB73-474A-46D4-B6C9-2612A6F74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PT" dirty="0"/>
                  <a:t>			:</a:t>
                </a:r>
                <a:r>
                  <a:rPr lang="en-GB" dirty="0"/>
                  <a:t> gear reduction ratio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e>
                    </m:d>
                  </m:oMath>
                </a14:m>
                <a:r>
                  <a:rPr lang="en-GB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	: torque constant (N.m.A</a:t>
                </a:r>
                <a:r>
                  <a:rPr lang="en-GB" baseline="30000" dirty="0"/>
                  <a:t>-1</a:t>
                </a:r>
                <a:r>
                  <a:rPr lang="en-GB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		: speed constant (V.s.rad</a:t>
                </a:r>
                <a:r>
                  <a:rPr lang="en-GB" baseline="30000" dirty="0"/>
                  <a:t>-1</a:t>
                </a:r>
                <a:r>
                  <a:rPr lang="en-GB" dirty="0"/>
                  <a:t>)</a:t>
                </a:r>
              </a:p>
              <a:p>
                <a:pPr lvl="1"/>
                <a:r>
                  <a:rPr lang="en-GB" b="1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GB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		: inertia of the motor (Kg.m</a:t>
                </a:r>
                <a:r>
                  <a:rPr lang="en-GB" baseline="30000" dirty="0"/>
                  <a:t>2</a:t>
                </a:r>
                <a:r>
                  <a:rPr lang="en-GB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	: motor viscous constant (</a:t>
                </a:r>
                <a:r>
                  <a:rPr lang="en-GB" dirty="0" err="1"/>
                  <a:t>N.m.s</a:t>
                </a:r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8FB73-474A-46D4-B6C9-2612A6F74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48A01-BB16-4ABE-B26A-2348BF30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343A-7A5D-496D-83D5-54B67CF8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18</a:t>
            </a:fld>
            <a:endParaRPr lang="pt-PT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36FF098-D0A9-41F3-8B25-0CDEE3CCFAD9}"/>
              </a:ext>
            </a:extLst>
          </p:cNvPr>
          <p:cNvGrpSpPr/>
          <p:nvPr/>
        </p:nvGrpSpPr>
        <p:grpSpPr>
          <a:xfrm>
            <a:off x="6664020" y="1168045"/>
            <a:ext cx="5167978" cy="2048190"/>
            <a:chOff x="919363" y="2421476"/>
            <a:chExt cx="5167978" cy="2048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B5C2E8D-3647-4B59-9846-6639CAB47641}"/>
                    </a:ext>
                  </a:extLst>
                </p:cNvPr>
                <p:cNvSpPr/>
                <p:nvPr/>
              </p:nvSpPr>
              <p:spPr>
                <a:xfrm>
                  <a:off x="1904813" y="2849666"/>
                  <a:ext cx="900000" cy="540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PT" sz="1400" dirty="0">
                    <a:solidFill>
                      <a:schemeClr val="tx1"/>
                    </a:solidFill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B5C2E8D-3647-4B59-9846-6639CAB476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813" y="2849666"/>
                  <a:ext cx="900000" cy="54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290F99C-16E5-45F4-97CF-2A46186AAF62}"/>
                    </a:ext>
                  </a:extLst>
                </p:cNvPr>
                <p:cNvSpPr/>
                <p:nvPr/>
              </p:nvSpPr>
              <p:spPr>
                <a:xfrm>
                  <a:off x="3344813" y="2849666"/>
                  <a:ext cx="1080000" cy="540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pt-PT" sz="1400" dirty="0">
                    <a:solidFill>
                      <a:schemeClr val="tx1"/>
                    </a:solidFill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290F99C-16E5-45F4-97CF-2A46186AA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813" y="2849666"/>
                  <a:ext cx="1080000" cy="54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03F2AC8-E50A-4C89-B3C0-48D738C193C5}"/>
                    </a:ext>
                  </a:extLst>
                </p:cNvPr>
                <p:cNvSpPr/>
                <p:nvPr/>
              </p:nvSpPr>
              <p:spPr>
                <a:xfrm>
                  <a:off x="2804813" y="3929666"/>
                  <a:ext cx="540000" cy="540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pt-PT" sz="1400" dirty="0">
                    <a:solidFill>
                      <a:schemeClr val="tx1"/>
                    </a:solidFill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03F2AC8-E50A-4C89-B3C0-48D738C19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813" y="3929666"/>
                  <a:ext cx="540000" cy="54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4F8E9B7-F6F8-4FB3-947E-762093FB6DCE}"/>
                </a:ext>
              </a:extLst>
            </p:cNvPr>
            <p:cNvGrpSpPr/>
            <p:nvPr/>
          </p:nvGrpSpPr>
          <p:grpSpPr>
            <a:xfrm>
              <a:off x="2984813" y="3028218"/>
              <a:ext cx="180000" cy="180000"/>
              <a:chOff x="3550454" y="2322315"/>
              <a:chExt cx="180000" cy="1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AE418D-FCA7-49C9-BA25-BF93BF230635}"/>
                  </a:ext>
                </a:extLst>
              </p:cNvPr>
              <p:cNvSpPr/>
              <p:nvPr/>
            </p:nvSpPr>
            <p:spPr>
              <a:xfrm>
                <a:off x="3550454" y="2322315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A7C0F0-B33F-4801-AF86-6A7AC3B40000}"/>
                  </a:ext>
                </a:extLst>
              </p:cNvPr>
              <p:cNvCxnSpPr>
                <a:cxnSpLocks/>
                <a:stCxn id="10" idx="0"/>
                <a:endCxn id="10" idx="4"/>
              </p:cNvCxnSpPr>
              <p:nvPr/>
            </p:nvCxnSpPr>
            <p:spPr>
              <a:xfrm>
                <a:off x="3640454" y="2322315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71B47B8-1460-41B4-B014-139E07D1077B}"/>
                  </a:ext>
                </a:extLst>
              </p:cNvPr>
              <p:cNvCxnSpPr>
                <a:cxnSpLocks/>
                <a:stCxn id="10" idx="2"/>
                <a:endCxn id="10" idx="6"/>
              </p:cNvCxnSpPr>
              <p:nvPr/>
            </p:nvCxnSpPr>
            <p:spPr>
              <a:xfrm>
                <a:off x="3550454" y="2412315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8D7E742-2241-4AF0-AE56-F968B5B9DC58}"/>
                    </a:ext>
                  </a:extLst>
                </p:cNvPr>
                <p:cNvSpPr/>
                <p:nvPr/>
              </p:nvSpPr>
              <p:spPr>
                <a:xfrm>
                  <a:off x="4964813" y="2848218"/>
                  <a:ext cx="540000" cy="540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pt-PT" sz="1400" dirty="0">
                    <a:solidFill>
                      <a:schemeClr val="tx1"/>
                    </a:solidFill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8D7E742-2241-4AF0-AE56-F968B5B9D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813" y="2848218"/>
                  <a:ext cx="540000" cy="54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5CCBD9D-394E-413E-A341-7305DB3A9EB4}"/>
                </a:ext>
              </a:extLst>
            </p:cNvPr>
            <p:cNvGrpSpPr/>
            <p:nvPr/>
          </p:nvGrpSpPr>
          <p:grpSpPr>
            <a:xfrm>
              <a:off x="1544813" y="3028218"/>
              <a:ext cx="180000" cy="180000"/>
              <a:chOff x="3550454" y="2322315"/>
              <a:chExt cx="180000" cy="1800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A18596-F104-40CF-BC65-71B4EFDD4FDE}"/>
                  </a:ext>
                </a:extLst>
              </p:cNvPr>
              <p:cNvSpPr/>
              <p:nvPr/>
            </p:nvSpPr>
            <p:spPr>
              <a:xfrm>
                <a:off x="3550454" y="2322315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A09503E-EE42-48FC-9320-2DCD1C85C644}"/>
                  </a:ext>
                </a:extLst>
              </p:cNvPr>
              <p:cNvCxnSpPr>
                <a:cxnSpLocks/>
                <a:stCxn id="30" idx="0"/>
                <a:endCxn id="30" idx="4"/>
              </p:cNvCxnSpPr>
              <p:nvPr/>
            </p:nvCxnSpPr>
            <p:spPr>
              <a:xfrm>
                <a:off x="3640454" y="2322315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ACE65F-EF21-40C7-A6D1-F57C82F1ED69}"/>
                  </a:ext>
                </a:extLst>
              </p:cNvPr>
              <p:cNvCxnSpPr>
                <a:cxnSpLocks/>
                <a:stCxn id="30" idx="2"/>
                <a:endCxn id="30" idx="6"/>
              </p:cNvCxnSpPr>
              <p:nvPr/>
            </p:nvCxnSpPr>
            <p:spPr>
              <a:xfrm>
                <a:off x="3550454" y="2412315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81BBE1E-97DE-4096-AA37-831040ACB839}"/>
                </a:ext>
              </a:extLst>
            </p:cNvPr>
            <p:cNvCxnSpPr>
              <a:cxnSpLocks/>
              <a:stCxn id="6" idx="3"/>
              <a:endCxn id="10" idx="2"/>
            </p:cNvCxnSpPr>
            <p:nvPr/>
          </p:nvCxnSpPr>
          <p:spPr>
            <a:xfrm flipV="1">
              <a:off x="2804813" y="3118218"/>
              <a:ext cx="180000" cy="1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7A5E2A-3259-4666-8D49-3AFF1498323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3074813" y="2488218"/>
              <a:ext cx="0" cy="54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5D8B1010-2A42-4BBD-8A4D-19061BB6EF8F}"/>
                </a:ext>
              </a:extLst>
            </p:cNvPr>
            <p:cNvCxnSpPr>
              <a:cxnSpLocks/>
              <a:stCxn id="8" idx="1"/>
              <a:endCxn id="30" idx="4"/>
            </p:cNvCxnSpPr>
            <p:nvPr/>
          </p:nvCxnSpPr>
          <p:spPr>
            <a:xfrm rot="10800000">
              <a:off x="1634813" y="3208218"/>
              <a:ext cx="1170000" cy="99144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F2551D0-40BC-442B-8FEE-BBC785E10D57}"/>
                    </a:ext>
                  </a:extLst>
                </p:cNvPr>
                <p:cNvSpPr txBox="1"/>
                <p:nvPr/>
              </p:nvSpPr>
              <p:spPr>
                <a:xfrm>
                  <a:off x="919363" y="2856608"/>
                  <a:ext cx="496674" cy="2616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pt-PT" sz="11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F2551D0-40BC-442B-8FEE-BBC785E10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63" y="2856608"/>
                  <a:ext cx="4966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D8C426D-5641-4421-AF5A-60A7876F68D7}"/>
                    </a:ext>
                  </a:extLst>
                </p:cNvPr>
                <p:cNvSpPr txBox="1"/>
                <p:nvPr/>
              </p:nvSpPr>
              <p:spPr>
                <a:xfrm>
                  <a:off x="5450693" y="2840706"/>
                  <a:ext cx="636648" cy="2775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pt-PT" sz="11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D8C426D-5641-4421-AF5A-60A7876F68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693" y="2840706"/>
                  <a:ext cx="636648" cy="2775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9144659-8077-4913-A16E-F7C0F1C93F60}"/>
                    </a:ext>
                  </a:extLst>
                </p:cNvPr>
                <p:cNvSpPr txBox="1"/>
                <p:nvPr/>
              </p:nvSpPr>
              <p:spPr>
                <a:xfrm>
                  <a:off x="3022594" y="2421476"/>
                  <a:ext cx="575992" cy="2775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PT" sz="11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9144659-8077-4913-A16E-F7C0F1C93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2594" y="2421476"/>
                  <a:ext cx="575992" cy="27751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A4D73C6-43F3-4D0A-A988-D986118D8CB7}"/>
                    </a:ext>
                  </a:extLst>
                </p:cNvPr>
                <p:cNvSpPr txBox="1"/>
                <p:nvPr/>
              </p:nvSpPr>
              <p:spPr>
                <a:xfrm>
                  <a:off x="1363817" y="3189330"/>
                  <a:ext cx="360996" cy="3077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A4D73C6-43F3-4D0A-A988-D986118D8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817" y="3189330"/>
                  <a:ext cx="360996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A1A0CE2-2FA4-450C-9D4F-8C48AC04BFFD}"/>
                    </a:ext>
                  </a:extLst>
                </p:cNvPr>
                <p:cNvSpPr txBox="1"/>
                <p:nvPr/>
              </p:nvSpPr>
              <p:spPr>
                <a:xfrm>
                  <a:off x="3022594" y="2718374"/>
                  <a:ext cx="360996" cy="3077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A1A0CE2-2FA4-450C-9D4F-8C48AC04BF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2594" y="2718374"/>
                  <a:ext cx="36099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BC4C45-20B6-4EA5-9BC8-992CEF27E2F7}"/>
                </a:ext>
              </a:extLst>
            </p:cNvPr>
            <p:cNvCxnSpPr>
              <a:cxnSpLocks/>
              <a:stCxn id="10" idx="6"/>
              <a:endCxn id="7" idx="1"/>
            </p:cNvCxnSpPr>
            <p:nvPr/>
          </p:nvCxnSpPr>
          <p:spPr>
            <a:xfrm>
              <a:off x="3164813" y="3118218"/>
              <a:ext cx="180000" cy="1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08B6213-7630-47D6-BD49-8D33A7B85A1A}"/>
                </a:ext>
              </a:extLst>
            </p:cNvPr>
            <p:cNvCxnSpPr>
              <a:cxnSpLocks/>
              <a:stCxn id="30" idx="6"/>
              <a:endCxn id="6" idx="1"/>
            </p:cNvCxnSpPr>
            <p:nvPr/>
          </p:nvCxnSpPr>
          <p:spPr>
            <a:xfrm>
              <a:off x="1724813" y="3118218"/>
              <a:ext cx="180000" cy="1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8F835645-13D2-4485-94F9-AE842C4862D9}"/>
                </a:ext>
              </a:extLst>
            </p:cNvPr>
            <p:cNvCxnSpPr>
              <a:cxnSpLocks/>
              <a:stCxn id="7" idx="3"/>
              <a:endCxn id="8" idx="3"/>
            </p:cNvCxnSpPr>
            <p:nvPr/>
          </p:nvCxnSpPr>
          <p:spPr>
            <a:xfrm flipH="1">
              <a:off x="3344813" y="3119666"/>
              <a:ext cx="1080000" cy="1080000"/>
            </a:xfrm>
            <a:prstGeom prst="bentConnector3">
              <a:avLst>
                <a:gd name="adj1" fmla="val -2491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2D85FA-46D5-4953-AA24-CC69B4B52EBC}"/>
                </a:ext>
              </a:extLst>
            </p:cNvPr>
            <p:cNvCxnSpPr>
              <a:cxnSpLocks/>
              <a:stCxn id="7" idx="3"/>
              <a:endCxn id="25" idx="1"/>
            </p:cNvCxnSpPr>
            <p:nvPr/>
          </p:nvCxnSpPr>
          <p:spPr>
            <a:xfrm flipV="1">
              <a:off x="4424813" y="3118218"/>
              <a:ext cx="540000" cy="1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58632BB-616B-4108-8A0A-9C202BAEA7E7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1004813" y="3118218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7584184-E58E-4C69-A390-55BD0F60C7C7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5504813" y="3118218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93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56C7-DA7C-493C-BB9A-995423D9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Equations of Motion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2B99F-AE5F-4869-895E-C11C5410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Motor model: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pt-PT" dirty="0"/>
              </a:p>
              <a:p>
                <a:r>
                  <a:rPr lang="en-GB" dirty="0"/>
                  <a:t>Euler-Lagrange equation</a:t>
                </a:r>
                <a:r>
                  <a:rPr lang="pt-PT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pt-PT" dirty="0"/>
              </a:p>
              <a:p>
                <a:pPr>
                  <a:spcBef>
                    <a:spcPts val="0"/>
                  </a:spcBef>
                </a:pPr>
                <a:endParaRPr lang="pt-PT" dirty="0"/>
              </a:p>
              <a:p>
                <a:endParaRPr lang="pt-P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dirty="0"/>
                  <a:t> is a diagonal matrix with elements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a diagonal matrix with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2B99F-AE5F-4869-895E-C11C5410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DE5D0-D0FE-4561-8F05-7E54B2D1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BC536-959B-4106-AB2D-006CCA03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271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5070-705D-4E11-B029-DD6575E5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94E9-682F-4D57-A218-F258274E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Dynamics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Multivariable Control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SCARA </a:t>
            </a:r>
            <a:r>
              <a:rPr lang="pt-PT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Manipulator</a:t>
            </a: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Practical application of inverse dynamics</a:t>
            </a:r>
          </a:p>
          <a:p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52C8-3362-4E9B-94D7-C273DF7B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E8B46-23CC-4681-8BC8-F3D18CD5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383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282-6D37-4A96-8780-08FE63F3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Dynamics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10C72-8384-4CC3-A75E-339ED931D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Goal:</a:t>
                </a:r>
                <a:r>
                  <a:rPr lang="en-GB" dirty="0"/>
                  <a:t> nonlinear feedback control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) with a linear closed loop system</a:t>
                </a:r>
              </a:p>
              <a:p>
                <a:endParaRPr lang="en-GB" b="1" dirty="0"/>
              </a:p>
              <a:p>
                <a:r>
                  <a:rPr lang="en-GB" dirty="0"/>
                  <a:t>Outer loop: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b="0" dirty="0"/>
                  <a:t>Output of the loop	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Reference input			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̈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Gain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	: (possible values)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,…,2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Inner loop: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10C72-8384-4CC3-A75E-339ED931D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45310-2277-48A8-B6F8-687C223E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7B2B0-C1A8-4574-ABFC-0351834B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20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FEC4D-2421-492A-8400-7438B2746AEE}"/>
              </a:ext>
            </a:extLst>
          </p:cNvPr>
          <p:cNvSpPr txBox="1"/>
          <p:nvPr/>
        </p:nvSpPr>
        <p:spPr>
          <a:xfrm>
            <a:off x="359998" y="5918696"/>
            <a:ext cx="114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Skeena" pitchFamily="2" charset="0"/>
              </a:rPr>
              <a:t>(see the final slides that present a practical application of inverse dynamics with the SCARA manipulator)</a:t>
            </a:r>
            <a:endParaRPr lang="pt-PT" sz="1400" i="1" dirty="0">
              <a:latin typeface="Ske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8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B8C2-F2E2-486E-A3BD-4A267E2D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Dynamics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F53AA-10FC-4D6C-BA55-AA99E38E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C2021-493E-43B1-B081-674E7860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21</a:t>
            </a:fld>
            <a:endParaRPr lang="pt-PT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C5A372-8FE9-4C21-8E1C-FC476FD2D736}"/>
              </a:ext>
            </a:extLst>
          </p:cNvPr>
          <p:cNvGrpSpPr/>
          <p:nvPr/>
        </p:nvGrpSpPr>
        <p:grpSpPr>
          <a:xfrm>
            <a:off x="2045998" y="3247259"/>
            <a:ext cx="8100000" cy="900000"/>
            <a:chOff x="2045998" y="2529000"/>
            <a:chExt cx="8100000" cy="900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F8462B0-ED6B-4CC7-B1D0-527D811D9C34}"/>
                </a:ext>
              </a:extLst>
            </p:cNvPr>
            <p:cNvGrpSpPr/>
            <p:nvPr/>
          </p:nvGrpSpPr>
          <p:grpSpPr>
            <a:xfrm>
              <a:off x="2045998" y="2529000"/>
              <a:ext cx="8100000" cy="900000"/>
              <a:chOff x="2772534" y="2797259"/>
              <a:chExt cx="8100000" cy="90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B49110-ECC4-4E91-9BCC-C6E779AD8A2C}"/>
                  </a:ext>
                </a:extLst>
              </p:cNvPr>
              <p:cNvSpPr/>
              <p:nvPr/>
            </p:nvSpPr>
            <p:spPr>
              <a:xfrm>
                <a:off x="2772534" y="2797259"/>
                <a:ext cx="1440000" cy="90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Trajectory 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Planner</a:t>
                </a:r>
                <a:endParaRPr lang="pt-PT" dirty="0">
                  <a:solidFill>
                    <a:schemeClr val="tx1"/>
                  </a:solidFill>
                  <a:latin typeface="Skeena" pitchFamily="2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2786DC-3042-4726-949F-8A81990663DB}"/>
                  </a:ext>
                </a:extLst>
              </p:cNvPr>
              <p:cNvSpPr/>
              <p:nvPr/>
            </p:nvSpPr>
            <p:spPr>
              <a:xfrm>
                <a:off x="4752534" y="2797259"/>
                <a:ext cx="1440000" cy="90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Outer Loop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Controller</a:t>
                </a:r>
                <a:endParaRPr lang="pt-PT" dirty="0">
                  <a:solidFill>
                    <a:schemeClr val="tx1"/>
                  </a:solidFill>
                  <a:latin typeface="Skeena" pitchFamily="2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3BB76F-D4D2-4CAE-89FA-6CF64F384BCB}"/>
                  </a:ext>
                </a:extLst>
              </p:cNvPr>
              <p:cNvSpPr/>
              <p:nvPr/>
            </p:nvSpPr>
            <p:spPr>
              <a:xfrm>
                <a:off x="8712534" y="2797259"/>
                <a:ext cx="1440000" cy="90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Robot</a:t>
                </a:r>
                <a:endParaRPr lang="pt-PT" dirty="0">
                  <a:solidFill>
                    <a:schemeClr val="tx1"/>
                  </a:solidFill>
                  <a:latin typeface="Skeena" pitchFamily="2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48BD64-4CD6-42BC-B4F8-DC12E079473B}"/>
                  </a:ext>
                </a:extLst>
              </p:cNvPr>
              <p:cNvSpPr/>
              <p:nvPr/>
            </p:nvSpPr>
            <p:spPr>
              <a:xfrm>
                <a:off x="6732534" y="2797259"/>
                <a:ext cx="1440000" cy="90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Inner Loop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Controller</a:t>
                </a:r>
                <a:endParaRPr lang="pt-PT" dirty="0">
                  <a:solidFill>
                    <a:schemeClr val="tx1"/>
                  </a:solidFill>
                  <a:latin typeface="Skeena" pitchFamily="2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31C4A9F-4EE3-474D-B9C0-63777D796692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4212534" y="3247259"/>
                <a:ext cx="54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F1CB58-60D5-4FA0-80F3-41452B281E4D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6192534" y="3247259"/>
                <a:ext cx="54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C70A853-160A-4C78-A68B-2219689BB50A}"/>
                  </a:ext>
                </a:extLst>
              </p:cNvPr>
              <p:cNvCxnSpPr>
                <a:cxnSpLocks/>
                <a:stCxn id="9" idx="3"/>
                <a:endCxn id="8" idx="1"/>
              </p:cNvCxnSpPr>
              <p:nvPr/>
            </p:nvCxnSpPr>
            <p:spPr>
              <a:xfrm>
                <a:off x="8172534" y="3247259"/>
                <a:ext cx="54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53B7A51-C914-491D-A81F-668F752D28FA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10152534" y="3247259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6F4798E1-FFBF-41D4-B036-9B8F3BEAFD19}"/>
                  </a:ext>
                </a:extLst>
              </p:cNvPr>
              <p:cNvCxnSpPr>
                <a:cxnSpLocks/>
                <a:stCxn id="8" idx="3"/>
                <a:endCxn id="9" idx="2"/>
              </p:cNvCxnSpPr>
              <p:nvPr/>
            </p:nvCxnSpPr>
            <p:spPr>
              <a:xfrm flipH="1">
                <a:off x="7452534" y="3247259"/>
                <a:ext cx="2700000" cy="450000"/>
              </a:xfrm>
              <a:prstGeom prst="bentConnector4">
                <a:avLst>
                  <a:gd name="adj1" fmla="val -6538"/>
                  <a:gd name="adj2" fmla="val 139511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01EE36F1-4122-4BD3-8519-F0501A338641}"/>
                  </a:ext>
                </a:extLst>
              </p:cNvPr>
              <p:cNvCxnSpPr>
                <a:cxnSpLocks/>
                <a:stCxn id="8" idx="3"/>
                <a:endCxn id="7" idx="2"/>
              </p:cNvCxnSpPr>
              <p:nvPr/>
            </p:nvCxnSpPr>
            <p:spPr>
              <a:xfrm flipH="1">
                <a:off x="5472534" y="3247259"/>
                <a:ext cx="4680000" cy="450000"/>
              </a:xfrm>
              <a:prstGeom prst="bentConnector4">
                <a:avLst>
                  <a:gd name="adj1" fmla="val -7667"/>
                  <a:gd name="adj2" fmla="val 179466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5630BD4-C40B-47C3-8D7E-AA0823FE36E3}"/>
                    </a:ext>
                  </a:extLst>
                </p:cNvPr>
                <p:cNvSpPr txBox="1"/>
                <p:nvPr/>
              </p:nvSpPr>
              <p:spPr>
                <a:xfrm>
                  <a:off x="3544530" y="2667440"/>
                  <a:ext cx="422936" cy="31156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5630BD4-C40B-47C3-8D7E-AA0823FE3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530" y="2667440"/>
                  <a:ext cx="422936" cy="311560"/>
                </a:xfrm>
                <a:prstGeom prst="rect">
                  <a:avLst/>
                </a:prstGeom>
                <a:blipFill>
                  <a:blip r:embed="rId2"/>
                  <a:stretch>
                    <a:fillRect b="-1923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32997E5-39D6-4D4D-B142-88EB3A4935F1}"/>
                    </a:ext>
                  </a:extLst>
                </p:cNvPr>
                <p:cNvSpPr txBox="1"/>
                <p:nvPr/>
              </p:nvSpPr>
              <p:spPr>
                <a:xfrm>
                  <a:off x="5531073" y="2654615"/>
                  <a:ext cx="415690" cy="324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32997E5-39D6-4D4D-B142-88EB3A493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073" y="2654615"/>
                  <a:ext cx="415690" cy="3243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5B10EA-467A-407A-AEAA-9716D14D1B3B}"/>
                    </a:ext>
                  </a:extLst>
                </p:cNvPr>
                <p:cNvSpPr txBox="1"/>
                <p:nvPr/>
              </p:nvSpPr>
              <p:spPr>
                <a:xfrm>
                  <a:off x="7560025" y="2671222"/>
                  <a:ext cx="311945" cy="3077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5B10EA-467A-407A-AEAA-9716D14D1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025" y="2671222"/>
                  <a:ext cx="31194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4970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5070-705D-4E11-B029-DD6575E5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94E9-682F-4D57-A218-F258274E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Dynamics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Multivariable Control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PT" dirty="0">
                <a:latin typeface="Skeena"/>
              </a:rPr>
              <a:t>SCARA </a:t>
            </a:r>
            <a:r>
              <a:rPr lang="pt-PT" dirty="0" err="1">
                <a:latin typeface="Skeena"/>
              </a:rPr>
              <a:t>Manipulator</a:t>
            </a:r>
            <a:r>
              <a:rPr lang="pt-PT" dirty="0">
                <a:latin typeface="Skeena"/>
              </a:rPr>
              <a:t>: </a:t>
            </a:r>
            <a:r>
              <a:rPr lang="en-GB" dirty="0">
                <a:latin typeface="Skeena"/>
              </a:rPr>
              <a:t>Practical application of inverse dynamics</a:t>
            </a:r>
          </a:p>
          <a:p>
            <a:endParaRPr lang="pt-PT" dirty="0">
              <a:solidFill>
                <a:srgbClr val="7F7F7F"/>
              </a:solidFill>
            </a:endParaRPr>
          </a:p>
          <a:p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52C8-3362-4E9B-94D7-C273DF7B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E8B46-23CC-4681-8BC8-F3D18CD5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136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B96D-EAD2-4578-8DAC-F8904D5C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SCARA Manipulator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A538-9255-48B5-A55D-471D3C5B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SCARA: Selective Compliant Articulated Robot for Assembly</a:t>
            </a:r>
          </a:p>
          <a:p>
            <a:r>
              <a:rPr lang="en-GB" dirty="0"/>
              <a:t>Popular manipulator tailored for assembly operations</a:t>
            </a:r>
          </a:p>
          <a:p>
            <a:r>
              <a:rPr lang="en-GB" dirty="0"/>
              <a:t>RRP 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84B16-45E1-4A28-90A6-1B222F5A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C48E0-145A-4822-85A7-8499714C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23</a:t>
            </a:fld>
            <a:endParaRPr lang="pt-PT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13F7EE-FCF9-4FE3-A26A-83EAB7C60493}"/>
              </a:ext>
            </a:extLst>
          </p:cNvPr>
          <p:cNvGrpSpPr/>
          <p:nvPr/>
        </p:nvGrpSpPr>
        <p:grpSpPr>
          <a:xfrm>
            <a:off x="2158424" y="2884533"/>
            <a:ext cx="7875148" cy="2805422"/>
            <a:chOff x="1317065" y="3094288"/>
            <a:chExt cx="7875148" cy="28054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44E873-48F5-40E3-BD10-B73B6FF3869E}"/>
                </a:ext>
              </a:extLst>
            </p:cNvPr>
            <p:cNvGrpSpPr/>
            <p:nvPr/>
          </p:nvGrpSpPr>
          <p:grpSpPr>
            <a:xfrm>
              <a:off x="1317065" y="3191933"/>
              <a:ext cx="3600000" cy="2707777"/>
              <a:chOff x="1384799" y="3061214"/>
              <a:chExt cx="3600000" cy="2707777"/>
            </a:xfrm>
          </p:grpSpPr>
          <p:pic>
            <p:nvPicPr>
              <p:cNvPr id="7" name="Picture 6" descr="A picture containing appliance&#10;&#10;Description automatically generated">
                <a:extLst>
                  <a:ext uri="{FF2B5EF4-FFF2-40B4-BE49-F238E27FC236}">
                    <a16:creationId xmlns:a16="http://schemas.microsoft.com/office/drawing/2014/main" id="{ADE37451-7D76-4151-8F79-9C580D3A4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4799" y="3061214"/>
                <a:ext cx="3600000" cy="240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B4C645-4E09-47FC-BB40-9D27CF9D4AF6}"/>
                  </a:ext>
                </a:extLst>
              </p:cNvPr>
              <p:cNvSpPr txBox="1"/>
              <p:nvPr/>
            </p:nvSpPr>
            <p:spPr>
              <a:xfrm>
                <a:off x="1384799" y="5461214"/>
                <a:ext cx="360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Skeena" pitchFamily="2" charset="0"/>
                  </a:rPr>
                  <a:t>Epson SCARA E2L653S</a:t>
                </a:r>
                <a:endParaRPr lang="pt-PT" sz="1400" i="1" dirty="0">
                  <a:latin typeface="Skeena" pitchFamily="2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EDE7374-164C-4D8F-AABD-D4A9B70D61B2}"/>
                </a:ext>
              </a:extLst>
            </p:cNvPr>
            <p:cNvGrpSpPr/>
            <p:nvPr/>
          </p:nvGrpSpPr>
          <p:grpSpPr>
            <a:xfrm>
              <a:off x="7032213" y="3094288"/>
              <a:ext cx="2160000" cy="2805422"/>
              <a:chOff x="7726480" y="3002554"/>
              <a:chExt cx="2160000" cy="2805422"/>
            </a:xfrm>
          </p:grpSpPr>
          <p:pic>
            <p:nvPicPr>
              <p:cNvPr id="11" name="Picture 10" descr="A picture containing appliance&#10;&#10;Description automatically generated">
                <a:extLst>
                  <a:ext uri="{FF2B5EF4-FFF2-40B4-BE49-F238E27FC236}">
                    <a16:creationId xmlns:a16="http://schemas.microsoft.com/office/drawing/2014/main" id="{76033374-64AD-493F-9CFC-B9FBF9ABC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6480" y="3002554"/>
                <a:ext cx="2160000" cy="249764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46B11A-C619-4B2E-A268-5CC70E6F0A04}"/>
                  </a:ext>
                </a:extLst>
              </p:cNvPr>
              <p:cNvSpPr txBox="1"/>
              <p:nvPr/>
            </p:nvSpPr>
            <p:spPr>
              <a:xfrm>
                <a:off x="7726480" y="5500199"/>
                <a:ext cx="21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Skeena" pitchFamily="2" charset="0"/>
                  </a:rPr>
                  <a:t>ABB IRB 910SC</a:t>
                </a:r>
                <a:endParaRPr lang="pt-PT" sz="1400" i="1" dirty="0">
                  <a:latin typeface="Skeen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22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CF60-F5E8-4011-979A-6084388C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Kinematics (DH convention)</a:t>
            </a:r>
            <a:endParaRPr lang="pt-P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7847EA1-6681-4498-ACBC-F29BF46E4C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363" y="1953184"/>
            <a:ext cx="5659437" cy="348820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0B999-F8B7-4B17-B8F5-F10CF6A9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48BDF-0936-4AFD-BE11-EF116F42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24</a:t>
            </a:fld>
            <a:endParaRPr lang="pt-PT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58DEFC-DD1B-4ADA-A7C8-0248E251F4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38992"/>
            <a:ext cx="5659438" cy="451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11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CF60-F5E8-4011-979A-6084388C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Kinematics (DH convention)</a:t>
            </a:r>
            <a:endParaRPr lang="pt-P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7847EA1-6681-4498-ACBC-F29BF46E4C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363" y="1953184"/>
            <a:ext cx="5659437" cy="348820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0B999-F8B7-4B17-B8F5-F10CF6A9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48BDF-0936-4AFD-BE11-EF116F42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25</a:t>
            </a:fld>
            <a:endParaRPr lang="pt-PT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58DEFC-DD1B-4ADA-A7C8-0248E251F4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38992"/>
            <a:ext cx="5659438" cy="45165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00D281-9CA1-448B-B148-0AF15D1C1C74}"/>
              </a:ext>
            </a:extLst>
          </p:cNvPr>
          <p:cNvSpPr/>
          <p:nvPr/>
        </p:nvSpPr>
        <p:spPr>
          <a:xfrm>
            <a:off x="10145998" y="3624147"/>
            <a:ext cx="1353852" cy="19829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4D8B3-2407-4C13-AE43-1E04F1EC71C1}"/>
              </a:ext>
            </a:extLst>
          </p:cNvPr>
          <p:cNvSpPr txBox="1"/>
          <p:nvPr/>
        </p:nvSpPr>
        <p:spPr>
          <a:xfrm>
            <a:off x="7641334" y="5606629"/>
            <a:ext cx="385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solidFill>
                  <a:srgbClr val="FF0000"/>
                </a:solidFill>
                <a:latin typeface="Skeena" pitchFamily="2" charset="0"/>
              </a:rPr>
              <a:t>We will consider that the center of mass of link 3 is align with the end-effector’s coordinate frame</a:t>
            </a:r>
            <a:endParaRPr lang="pt-PT" sz="1400" i="1" dirty="0">
              <a:solidFill>
                <a:srgbClr val="FF0000"/>
              </a:solidFill>
              <a:latin typeface="Skeen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C05A0-CF0B-4A53-A66D-C18B7A613DDA}"/>
              </a:ext>
            </a:extLst>
          </p:cNvPr>
          <p:cNvSpPr/>
          <p:nvPr/>
        </p:nvSpPr>
        <p:spPr>
          <a:xfrm>
            <a:off x="3986807" y="3735659"/>
            <a:ext cx="1432685" cy="17057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9368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CF60-F5E8-4011-979A-6084388C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Kinematics (DH convention)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135ED-F609-4748-8DC4-1FA0B5425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2000" dirty="0"/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endParaRPr lang="pt-PT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2000" dirty="0"/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endParaRPr lang="pt-PT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135ED-F609-4748-8DC4-1FA0B5425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6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0B999-F8B7-4B17-B8F5-F10CF6A9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48BDF-0936-4AFD-BE11-EF116F42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26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7B4D9CB-4B46-4B9C-AC11-21E0C7F3FB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023988"/>
                  </p:ext>
                </p:extLst>
              </p:nvPr>
            </p:nvGraphicFramePr>
            <p:xfrm>
              <a:off x="6071998" y="1168045"/>
              <a:ext cx="57600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26873494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51179011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04094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42510081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39460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Skeena" pitchFamily="2" charset="0"/>
                            </a:rPr>
                            <a:t>Link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pt-PT" b="1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b="1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b="1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b="1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b="1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1014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Skeena" pitchFamily="2" charset="0"/>
                            </a:rPr>
                            <a:t>1</a:t>
                          </a:r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0º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588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Skeena" pitchFamily="2" charset="0"/>
                            </a:rPr>
                            <a:t>2</a:t>
                          </a:r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180º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0035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Skeena" pitchFamily="2" charset="0"/>
                            </a:rPr>
                            <a:t>3</a:t>
                          </a:r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0º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0º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66109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7B4D9CB-4B46-4B9C-AC11-21E0C7F3FB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023988"/>
                  </p:ext>
                </p:extLst>
              </p:nvPr>
            </p:nvGraphicFramePr>
            <p:xfrm>
              <a:off x="6071998" y="1168045"/>
              <a:ext cx="57600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26873494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51179011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04094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42510081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39460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197" r="-4005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197" r="-3005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8197" r="-2005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8197" r="-1005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8197" r="-52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1014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Skeena" pitchFamily="2" charset="0"/>
                            </a:rPr>
                            <a:t>1</a:t>
                          </a:r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8197" r="-3005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8197" r="-2005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8197" r="-1005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08197" r="-52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88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Skeena" pitchFamily="2" charset="0"/>
                            </a:rPr>
                            <a:t>2</a:t>
                          </a:r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8197" r="-3005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8197" r="-2005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208197" r="-1005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208197" r="-52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035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Skeena" pitchFamily="2" charset="0"/>
                            </a:rPr>
                            <a:t>3</a:t>
                          </a:r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8197" r="-300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8197" r="-200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308197" r="-100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308197" r="-52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66109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4624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CF60-F5E8-4011-979A-6084388C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Kinematics (DH convention)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135ED-F609-4748-8DC4-1FA0B5425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2000" dirty="0"/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endParaRPr lang="pt-PT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2000" dirty="0"/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endParaRPr lang="pt-PT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135ED-F609-4748-8DC4-1FA0B5425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6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0B999-F8B7-4B17-B8F5-F10CF6A9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48BDF-0936-4AFD-BE11-EF116F42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27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7B4D9CB-4B46-4B9C-AC11-21E0C7F3FB4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71998" y="1168045"/>
              <a:ext cx="57600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26873494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51179011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04094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42510081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39460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Skeena" pitchFamily="2" charset="0"/>
                            </a:rPr>
                            <a:t>Link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pt-PT" b="1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b="1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b="1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b="1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b="1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1014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Skeena" pitchFamily="2" charset="0"/>
                            </a:rPr>
                            <a:t>1</a:t>
                          </a:r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0º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588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Skeena" pitchFamily="2" charset="0"/>
                            </a:rPr>
                            <a:t>2</a:t>
                          </a:r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180º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0035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Skeena" pitchFamily="2" charset="0"/>
                            </a:rPr>
                            <a:t>3</a:t>
                          </a:r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0º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0º</m:t>
                                </m:r>
                              </m:oMath>
                            </m:oMathPara>
                          </a14:m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66109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7B4D9CB-4B46-4B9C-AC11-21E0C7F3FB4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71998" y="1168045"/>
              <a:ext cx="57600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26873494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51179011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04094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42510081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39460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197" r="-4005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197" r="-3005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8197" r="-2005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8197" r="-1005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8197" r="-52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1014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Skeena" pitchFamily="2" charset="0"/>
                            </a:rPr>
                            <a:t>1</a:t>
                          </a:r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8197" r="-3005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8197" r="-2005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8197" r="-1005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08197" r="-52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88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Skeena" pitchFamily="2" charset="0"/>
                            </a:rPr>
                            <a:t>2</a:t>
                          </a:r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8197" r="-3005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8197" r="-2005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208197" r="-1005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208197" r="-52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035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Skeena" pitchFamily="2" charset="0"/>
                            </a:rPr>
                            <a:t>3</a:t>
                          </a:r>
                          <a:endParaRPr lang="pt-PT" dirty="0">
                            <a:latin typeface="Skeena" pitchFamily="2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8197" r="-300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8197" r="-200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308197" r="-100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308197" r="-52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66109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96F8136-C806-4DF8-B088-D0C354365872}"/>
              </a:ext>
            </a:extLst>
          </p:cNvPr>
          <p:cNvSpPr/>
          <p:nvPr/>
        </p:nvSpPr>
        <p:spPr>
          <a:xfrm>
            <a:off x="1263649" y="3059067"/>
            <a:ext cx="843643" cy="9405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EDD1E4-7CB7-4E80-BB52-B5D8BA04C09F}"/>
              </a:ext>
            </a:extLst>
          </p:cNvPr>
          <p:cNvSpPr/>
          <p:nvPr/>
        </p:nvSpPr>
        <p:spPr>
          <a:xfrm>
            <a:off x="2301876" y="3060609"/>
            <a:ext cx="913492" cy="9405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1D5C76-1BCF-4D15-A589-191EED883C23}"/>
              </a:ext>
            </a:extLst>
          </p:cNvPr>
          <p:cNvSpPr/>
          <p:nvPr/>
        </p:nvSpPr>
        <p:spPr>
          <a:xfrm>
            <a:off x="3409952" y="3059067"/>
            <a:ext cx="425448" cy="9405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EC52B7-B43F-40B2-86D3-01741F48FD8E}"/>
              </a:ext>
            </a:extLst>
          </p:cNvPr>
          <p:cNvSpPr/>
          <p:nvPr/>
        </p:nvSpPr>
        <p:spPr>
          <a:xfrm>
            <a:off x="3965577" y="3059067"/>
            <a:ext cx="1904998" cy="9405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C4C24D-9404-49F2-9A65-43860FB94B93}"/>
                  </a:ext>
                </a:extLst>
              </p:cNvPr>
              <p:cNvSpPr txBox="1"/>
              <p:nvPr/>
            </p:nvSpPr>
            <p:spPr>
              <a:xfrm>
                <a:off x="1477913" y="2747122"/>
                <a:ext cx="415114" cy="31194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PT" sz="1400" dirty="0">
                  <a:solidFill>
                    <a:srgbClr val="FF0000"/>
                  </a:solidFill>
                  <a:latin typeface="Skeena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C4C24D-9404-49F2-9A65-43860FB9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913" y="2747122"/>
                <a:ext cx="415114" cy="311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93C643-D17B-4F7D-BD04-7A9E31A26DE8}"/>
                  </a:ext>
                </a:extLst>
              </p:cNvPr>
              <p:cNvSpPr txBox="1"/>
              <p:nvPr/>
            </p:nvSpPr>
            <p:spPr>
              <a:xfrm>
                <a:off x="2549174" y="2747122"/>
                <a:ext cx="418896" cy="31194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PT" sz="1400" dirty="0">
                  <a:solidFill>
                    <a:srgbClr val="FF0000"/>
                  </a:solidFill>
                  <a:latin typeface="Skeena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93C643-D17B-4F7D-BD04-7A9E31A2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174" y="2747122"/>
                <a:ext cx="418896" cy="311945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2E2938-267A-414C-AB29-45A49D0189AC}"/>
                  </a:ext>
                </a:extLst>
              </p:cNvPr>
              <p:cNvSpPr txBox="1"/>
              <p:nvPr/>
            </p:nvSpPr>
            <p:spPr>
              <a:xfrm>
                <a:off x="3420288" y="2747121"/>
                <a:ext cx="404470" cy="31194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PT" sz="1400" dirty="0">
                  <a:solidFill>
                    <a:srgbClr val="FF0000"/>
                  </a:solidFill>
                  <a:latin typeface="Skeena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2E2938-267A-414C-AB29-45A49D01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88" y="2747121"/>
                <a:ext cx="404470" cy="3119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C294AA-921C-4E1B-83EB-F3FC791CE2A4}"/>
                  </a:ext>
                </a:extLst>
              </p:cNvPr>
              <p:cNvSpPr txBox="1"/>
              <p:nvPr/>
            </p:nvSpPr>
            <p:spPr>
              <a:xfrm>
                <a:off x="4712571" y="2747121"/>
                <a:ext cx="411010" cy="31194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PT" sz="1400" dirty="0">
                  <a:solidFill>
                    <a:srgbClr val="FF0000"/>
                  </a:solidFill>
                  <a:latin typeface="Skeena" pitchFamily="2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C294AA-921C-4E1B-83EB-F3FC791CE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71" y="2747121"/>
                <a:ext cx="411010" cy="3119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F0310B-01E0-4C52-A2BC-1EC128FE133A}"/>
                  </a:ext>
                </a:extLst>
              </p:cNvPr>
              <p:cNvSpPr txBox="1"/>
              <p:nvPr/>
            </p:nvSpPr>
            <p:spPr>
              <a:xfrm>
                <a:off x="3085327" y="4484253"/>
                <a:ext cx="360996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PT" sz="1400" dirty="0">
                  <a:solidFill>
                    <a:srgbClr val="FF0000"/>
                  </a:solidFill>
                  <a:latin typeface="Skeena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F0310B-01E0-4C52-A2BC-1EC128FE1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27" y="4484253"/>
                <a:ext cx="36099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A10B4F-296F-426A-AC67-3200E9690C5D}"/>
                  </a:ext>
                </a:extLst>
              </p:cNvPr>
              <p:cNvSpPr txBox="1"/>
              <p:nvPr/>
            </p:nvSpPr>
            <p:spPr>
              <a:xfrm>
                <a:off x="3085327" y="2497516"/>
                <a:ext cx="360996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PT" sz="1400" dirty="0">
                  <a:solidFill>
                    <a:srgbClr val="FF0000"/>
                  </a:solidFill>
                  <a:latin typeface="Skeena" pitchFamily="2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A10B4F-296F-426A-AC67-3200E9690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27" y="2497516"/>
                <a:ext cx="36099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473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A12A-EB10-4C19-87C3-D982419F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Kinematics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C4E93-9549-4C72-AB29-69733E1CA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atan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Note:</a:t>
                </a:r>
                <a:r>
                  <a:rPr lang="en-GB" dirty="0"/>
                  <a:t> the inverse kinematics are still require for the inverse dynamics (compute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C4E93-9549-4C72-AB29-69733E1CA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C683-20AA-49D9-A255-9C108F6E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9976B-6419-4710-BC17-9DC7E7D6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924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55B3-1262-4DB3-9773-46A3C2F2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Velocity Kinematics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B4C24-1842-4B8B-B886-7510C2F216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GB" sz="20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2000" dirty="0"/>
              </a:p>
              <a:p>
                <a:endParaRPr lang="pt-PT" sz="2000" dirty="0"/>
              </a:p>
              <a:p>
                <a:r>
                  <a:rPr lang="en-GB" sz="2000" dirty="0"/>
                  <a:t>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pt-PT" sz="2000" dirty="0"/>
                  <a:t> </a:t>
                </a:r>
                <a:r>
                  <a:rPr lang="en-GB" sz="2000" dirty="0"/>
                  <a:t>defines the velocity kinematics of the end-effector relative to the coordinate frame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r>
                  <a:rPr lang="en-GB" sz="2000" dirty="0"/>
                  <a:t>However, we can define the velocity kinematics relative to any point of the robot manipulator</a:t>
                </a:r>
              </a:p>
              <a:p>
                <a:endParaRPr lang="en-GB" sz="2000" dirty="0"/>
              </a:p>
              <a:p>
                <a:r>
                  <a:rPr lang="en-GB" sz="2000" b="1" dirty="0"/>
                  <a:t>Note: </a:t>
                </a:r>
                <a:r>
                  <a:rPr lang="en-GB" sz="2000" dirty="0"/>
                  <a:t>the inverse kinematics require the definition of the velocity kinematics of the links’ centers of mass</a:t>
                </a:r>
                <a:endParaRPr lang="en-GB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B4C24-1842-4B8B-B886-7510C2F216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r="-42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85231-3987-45A2-ABDD-E3C0619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875EC-D65E-4EC5-A445-F676D89C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52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BA9B-4301-451F-B169-E4042E18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E7B3-FDF5-4892-B84D-F4EB4F63E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Kinematic equations</a:t>
            </a:r>
          </a:p>
          <a:p>
            <a:pPr lvl="1"/>
            <a:r>
              <a:rPr lang="en-GB" dirty="0"/>
              <a:t>Motion of the manipulator</a:t>
            </a:r>
          </a:p>
          <a:p>
            <a:pPr lvl="1"/>
            <a:r>
              <a:rPr lang="en-GB" dirty="0"/>
              <a:t>No consideration for the forces and torques producing the motion</a:t>
            </a:r>
          </a:p>
          <a:p>
            <a:endParaRPr lang="en-GB" dirty="0"/>
          </a:p>
          <a:p>
            <a:r>
              <a:rPr lang="en-GB" dirty="0"/>
              <a:t>Dynamics equations</a:t>
            </a:r>
          </a:p>
          <a:p>
            <a:pPr lvl="1"/>
            <a:r>
              <a:rPr lang="en-GB" dirty="0"/>
              <a:t>Motion of the manipulator</a:t>
            </a:r>
          </a:p>
          <a:p>
            <a:pPr lvl="1"/>
            <a:r>
              <a:rPr lang="en-GB" dirty="0"/>
              <a:t>Relationship between forces and motion</a:t>
            </a:r>
          </a:p>
          <a:p>
            <a:pPr lvl="1"/>
            <a:endParaRPr lang="en-GB" dirty="0"/>
          </a:p>
          <a:p>
            <a:r>
              <a:rPr lang="en-GB" b="1" dirty="0"/>
              <a:t>How do we consider the dynamics? </a:t>
            </a:r>
            <a:r>
              <a:rPr lang="en-GB" dirty="0"/>
              <a:t>Euler-Lagrange equations</a:t>
            </a:r>
          </a:p>
          <a:p>
            <a:pPr lvl="1"/>
            <a:r>
              <a:rPr lang="en-GB" dirty="0"/>
              <a:t>Evolution of a mechanical system subject to holonomic constraints</a:t>
            </a:r>
          </a:p>
          <a:p>
            <a:pPr lvl="1"/>
            <a:r>
              <a:rPr lang="en-GB" dirty="0"/>
              <a:t>Based on the principle of virtual work</a:t>
            </a:r>
          </a:p>
          <a:p>
            <a:pPr lvl="1"/>
            <a:r>
              <a:rPr lang="en-GB" dirty="0"/>
              <a:t>Requires the </a:t>
            </a:r>
            <a:r>
              <a:rPr lang="en-GB" i="1" dirty="0" err="1"/>
              <a:t>Lagrangian</a:t>
            </a:r>
            <a:r>
              <a:rPr lang="en-GB" dirty="0"/>
              <a:t> of the system: difference between kinetic and potential energy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4030-B7A9-455A-9F11-156E088B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9CCBB-9691-4433-B289-FE852DC5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9506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9A6A-0723-4981-84CB-2B97AF55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Velocity Kinematics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F9DA8-8CED-469F-8609-B1BD23CBC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Let us define the forward kinematics of each link’s center of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PT" sz="2000" dirty="0"/>
                  <a:t>:</a:t>
                </a:r>
              </a:p>
              <a:p>
                <a:pPr lvl="1"/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	</a:t>
                </a:r>
                <a:r>
                  <a:rPr lang="pt-PT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	</a:t>
                </a:r>
                <a:r>
                  <a:rPr lang="pt-PT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	</a:t>
                </a:r>
                <a:r>
                  <a:rPr lang="pt-PT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:r>
                  <a:rPr lang="pt-PT" sz="1600" b="1" dirty="0"/>
                  <a:t>Note:</a:t>
                </a:r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PT" sz="1600" b="1" dirty="0"/>
                  <a:t> </a:t>
                </a:r>
                <a:r>
                  <a:rPr lang="en-GB" sz="1600" dirty="0"/>
                  <a:t>is the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600" dirty="0"/>
                  <a:t> to the link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600" dirty="0"/>
                  <a:t>’s center of mass (see the initial figure that defines all the coordinate frames)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F9DA8-8CED-469F-8609-B1BD23CBC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12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F5C47-8C7F-4DA8-B444-09AB5EE4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1F91-ECB0-4BD1-988C-2EEF937B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028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9A6A-0723-4981-84CB-2B97AF55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Velocity Kinematics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F9DA8-8CED-469F-8609-B1BD23CBC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Let us define the forward kinematics of each link’s center of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PT" sz="2000" dirty="0"/>
                  <a:t>:</a:t>
                </a:r>
              </a:p>
              <a:p>
                <a:pPr lvl="1"/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	</a:t>
                </a:r>
                <a:r>
                  <a:rPr lang="pt-PT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	</a:t>
                </a:r>
                <a:r>
                  <a:rPr lang="pt-PT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	</a:t>
                </a:r>
                <a:r>
                  <a:rPr lang="pt-PT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:endParaRPr lang="pt-PT" sz="1600" dirty="0"/>
              </a:p>
              <a:p>
                <a:pPr lvl="1">
                  <a:tabLst>
                    <a:tab pos="5040000" algn="l"/>
                    <a:tab pos="9360000" algn="l"/>
                  </a:tabLst>
                </a:pPr>
                <a:r>
                  <a:rPr lang="pt-PT" sz="1600" b="1" dirty="0"/>
                  <a:t>Note:</a:t>
                </a:r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PT" sz="1600" b="1" dirty="0"/>
                  <a:t> </a:t>
                </a:r>
                <a:r>
                  <a:rPr lang="en-GB" sz="1600" dirty="0"/>
                  <a:t>is the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600" dirty="0"/>
                  <a:t> to the link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600" dirty="0"/>
                  <a:t>’s center of mass (see the initial figure that defines all the coordinate frames)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F9DA8-8CED-469F-8609-B1BD23CBC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12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F5C47-8C7F-4DA8-B444-09AB5EE4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1F91-ECB0-4BD1-988C-2EEF937B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31</a:t>
            </a:fld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11593-B5F2-42BE-BD4E-71C8BD9B23FD}"/>
              </a:ext>
            </a:extLst>
          </p:cNvPr>
          <p:cNvSpPr/>
          <p:nvPr/>
        </p:nvSpPr>
        <p:spPr>
          <a:xfrm>
            <a:off x="1479549" y="2997199"/>
            <a:ext cx="2120901" cy="7801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FD290F-C497-4497-B343-19A05F473D17}"/>
                  </a:ext>
                </a:extLst>
              </p:cNvPr>
              <p:cNvSpPr txBox="1"/>
              <p:nvPr/>
            </p:nvSpPr>
            <p:spPr>
              <a:xfrm>
                <a:off x="1064435" y="2792114"/>
                <a:ext cx="476604" cy="32624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PT" sz="1400" dirty="0">
                  <a:solidFill>
                    <a:srgbClr val="FF0000"/>
                  </a:solidFill>
                  <a:latin typeface="Skeena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FD290F-C497-4497-B343-19A05F473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35" y="2792114"/>
                <a:ext cx="476604" cy="326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426869A-8211-4A30-8F63-4B6ECE245093}"/>
              </a:ext>
            </a:extLst>
          </p:cNvPr>
          <p:cNvSpPr/>
          <p:nvPr/>
        </p:nvSpPr>
        <p:spPr>
          <a:xfrm>
            <a:off x="1479549" y="1788027"/>
            <a:ext cx="1397001" cy="7801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98EEEF-6DFE-40F0-AEFE-782925F9208A}"/>
                  </a:ext>
                </a:extLst>
              </p:cNvPr>
              <p:cNvSpPr txBox="1"/>
              <p:nvPr/>
            </p:nvSpPr>
            <p:spPr>
              <a:xfrm>
                <a:off x="1064435" y="1582942"/>
                <a:ext cx="476604" cy="32624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PT" sz="1400" dirty="0">
                  <a:solidFill>
                    <a:srgbClr val="FF0000"/>
                  </a:solidFill>
                  <a:latin typeface="Skeena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98EEEF-6DFE-40F0-AEFE-782925F9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35" y="1582942"/>
                <a:ext cx="476604" cy="3262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F807299-8264-442B-A502-F5BD10E44C44}"/>
              </a:ext>
            </a:extLst>
          </p:cNvPr>
          <p:cNvSpPr/>
          <p:nvPr/>
        </p:nvSpPr>
        <p:spPr>
          <a:xfrm>
            <a:off x="1479549" y="4206371"/>
            <a:ext cx="2120901" cy="7801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75540D-0E0D-4B56-8E05-45A1CEFE6B55}"/>
                  </a:ext>
                </a:extLst>
              </p:cNvPr>
              <p:cNvSpPr txBox="1"/>
              <p:nvPr/>
            </p:nvSpPr>
            <p:spPr>
              <a:xfrm>
                <a:off x="1064435" y="4001286"/>
                <a:ext cx="476604" cy="32720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PT" sz="1400" dirty="0">
                  <a:solidFill>
                    <a:srgbClr val="FF0000"/>
                  </a:solidFill>
                  <a:latin typeface="Skeena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75540D-0E0D-4B56-8E05-45A1CEFE6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35" y="4001286"/>
                <a:ext cx="476604" cy="327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063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A72B88-2E76-433E-955D-C4D4315590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Inertia 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A72B88-2E76-433E-955D-C4D431559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5" b="-3265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448FED-74DD-46EE-97F2-F56BFFDBD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For this SCARA manipulator,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pt-PT" sz="2000" dirty="0"/>
                  <a:t> </a:t>
                </a:r>
                <a:r>
                  <a:rPr lang="en-GB" sz="2000" dirty="0"/>
                  <a:t>is</a:t>
                </a:r>
                <a:r>
                  <a:rPr lang="pt-PT" sz="2000" dirty="0"/>
                  <a:t> a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pt-PT" sz="2000" dirty="0"/>
                  <a:t> </a:t>
                </a:r>
                <a:r>
                  <a:rPr lang="en-GB" sz="2000" dirty="0"/>
                  <a:t>matrix</a:t>
                </a:r>
              </a:p>
              <a:p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b>
                    </m:sSub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b>
                    </m:sSub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Also, let’s assume that all three links are a uniform rectangular solid: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GB" sz="1800" dirty="0"/>
              </a:p>
              <a:p>
                <a:pPr lvl="1"/>
                <a:endParaRPr lang="en-GB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GB" sz="1800" dirty="0"/>
              </a:p>
              <a:p>
                <a:pPr lvl="1"/>
                <a:endParaRPr lang="en-GB" sz="1800" dirty="0"/>
              </a:p>
              <a:p>
                <a:pPr lvl="1"/>
                <a:r>
                  <a:rPr lang="en-GB" sz="1800" b="1" dirty="0"/>
                  <a:t>Note:</a:t>
                </a:r>
                <a:r>
                  <a:rPr lang="en-GB" sz="1800" dirty="0"/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800" dirty="0"/>
                  <a:t> are relative to the coordinate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448FED-74DD-46EE-97F2-F56BFFDBD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8" t="-12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B62DA-6DAE-48D0-A4C9-8F87752E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E2EED-8C0D-4596-807C-3AF3D09B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5628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130A6F-2DD9-437E-9D63-A26353031D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130A6F-2DD9-437E-9D63-A26353031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5" b="-3265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89C99-37E3-43B3-8A9B-8E5412EC1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2000" b="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{"/>
                            <m:endChr m:val="}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PT" sz="2000" dirty="0"/>
              </a:p>
              <a:p>
                <a:endParaRPr lang="pt-PT" sz="2000" dirty="0"/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2000" dirty="0"/>
              </a:p>
              <a:p>
                <a:pPr lvl="1"/>
                <a:endParaRPr lang="pt-PT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121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221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pt-PT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1600" b="0" i="1" smtClean="0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GB" sz="1600" b="0" i="1" smtClean="0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600" b="0" i="1" smtClean="0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1600" b="0" i="1" smtClean="0">
                        <a:solidFill>
                          <a:srgbClr val="E6E6E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121</m:t>
                        </m:r>
                      </m:sub>
                    </m:sSub>
                    <m:r>
                      <a:rPr lang="en-GB" sz="1600" b="0" i="1" smtClean="0">
                        <a:solidFill>
                          <a:srgbClr val="E6E6E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221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pt-PT" sz="1600" dirty="0"/>
              </a:p>
              <a:p>
                <a:pPr lvl="1"/>
                <a:endParaRPr lang="pt-PT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112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pt-PT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1600" i="1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GB" sz="1600" i="1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600" i="1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pt-PT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1600" i="1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GB" sz="1600" i="1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600" i="1">
                            <a:solidFill>
                              <a:srgbClr val="E6E6E6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211</m:t>
                        </m:r>
                      </m:sub>
                    </m:sSub>
                  </m:oMath>
                </a14:m>
                <a:endParaRPr lang="pt-PT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89C99-37E3-43B3-8A9B-8E5412EC1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20A9-47BC-4410-B388-BBE8043E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BC0AC-B3E8-41BC-94A4-0B8201A0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093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9D9F1C-8A7D-4788-92BF-9EF53D5E9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Gravity Influence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9D9F1C-8A7D-4788-92BF-9EF53D5E9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5" b="-3265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B7ABC-CCA6-45F3-B6BE-98E799ABB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Note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pt-PT" dirty="0"/>
                  <a:t> </a:t>
                </a:r>
                <a:r>
                  <a:rPr lang="en-GB" dirty="0"/>
                  <a:t>depends on the direction of the gravity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GB" dirty="0"/>
                  <a:t> in the inertia frame</a:t>
                </a:r>
              </a:p>
              <a:p>
                <a:endParaRPr lang="en-GB" dirty="0"/>
              </a:p>
              <a:p>
                <a:r>
                  <a:rPr lang="en-GB" dirty="0"/>
                  <a:t>Horizontal SCARA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Vertical SCARA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B7ABC-CCA6-45F3-B6BE-98E799ABB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1" t="-229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B713A-DC18-4221-AA22-BD0F47C6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626ED-8840-497C-8AFD-6EC77F03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0027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282-6D37-4A96-8780-08FE63F3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Dynamics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10C72-8384-4CC3-A75E-339ED931D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Outer loop: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b="0" dirty="0"/>
                  <a:t>Input of the system	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Reference input			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̈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Gain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	: (possible values)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,…,2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Inner loop: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10C72-8384-4CC3-A75E-339ED931D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45310-2277-48A8-B6F8-687C223E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7B2B0-C1A8-4574-ABFC-0351834B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35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FEC4D-2421-492A-8400-7438B2746AEE}"/>
              </a:ext>
            </a:extLst>
          </p:cNvPr>
          <p:cNvSpPr txBox="1"/>
          <p:nvPr/>
        </p:nvSpPr>
        <p:spPr>
          <a:xfrm>
            <a:off x="359998" y="5918696"/>
            <a:ext cx="114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Skeena" pitchFamily="2" charset="0"/>
              </a:rPr>
              <a:t>(see the final slides that present a practical application of inverse dynamics with the SCARA manipulator)</a:t>
            </a:r>
            <a:endParaRPr lang="pt-PT" sz="1400" i="1" dirty="0">
              <a:latin typeface="Ske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38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B8C2-F2E2-486E-A3BD-4A267E2D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Dynamics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F53AA-10FC-4D6C-BA55-AA99E38E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C2021-493E-43B1-B081-674E7860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36</a:t>
            </a:fld>
            <a:endParaRPr lang="pt-PT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C5A372-8FE9-4C21-8E1C-FC476FD2D736}"/>
              </a:ext>
            </a:extLst>
          </p:cNvPr>
          <p:cNvGrpSpPr/>
          <p:nvPr/>
        </p:nvGrpSpPr>
        <p:grpSpPr>
          <a:xfrm>
            <a:off x="2045998" y="3247259"/>
            <a:ext cx="8100000" cy="900000"/>
            <a:chOff x="2045998" y="2529000"/>
            <a:chExt cx="8100000" cy="900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F8462B0-ED6B-4CC7-B1D0-527D811D9C34}"/>
                </a:ext>
              </a:extLst>
            </p:cNvPr>
            <p:cNvGrpSpPr/>
            <p:nvPr/>
          </p:nvGrpSpPr>
          <p:grpSpPr>
            <a:xfrm>
              <a:off x="2045998" y="2529000"/>
              <a:ext cx="8100000" cy="900000"/>
              <a:chOff x="2772534" y="2797259"/>
              <a:chExt cx="8100000" cy="90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B49110-ECC4-4E91-9BCC-C6E779AD8A2C}"/>
                  </a:ext>
                </a:extLst>
              </p:cNvPr>
              <p:cNvSpPr/>
              <p:nvPr/>
            </p:nvSpPr>
            <p:spPr>
              <a:xfrm>
                <a:off x="2772534" y="2797259"/>
                <a:ext cx="1440000" cy="90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Trajectory 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Planner</a:t>
                </a:r>
                <a:endParaRPr lang="pt-PT" dirty="0">
                  <a:solidFill>
                    <a:schemeClr val="tx1"/>
                  </a:solidFill>
                  <a:latin typeface="Skeena" pitchFamily="2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2786DC-3042-4726-949F-8A81990663DB}"/>
                  </a:ext>
                </a:extLst>
              </p:cNvPr>
              <p:cNvSpPr/>
              <p:nvPr/>
            </p:nvSpPr>
            <p:spPr>
              <a:xfrm>
                <a:off x="4752534" y="2797259"/>
                <a:ext cx="1440000" cy="90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Outer Loop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Controller</a:t>
                </a:r>
                <a:endParaRPr lang="pt-PT" dirty="0">
                  <a:solidFill>
                    <a:schemeClr val="tx1"/>
                  </a:solidFill>
                  <a:latin typeface="Skeena" pitchFamily="2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3BB76F-D4D2-4CAE-89FA-6CF64F384BCB}"/>
                  </a:ext>
                </a:extLst>
              </p:cNvPr>
              <p:cNvSpPr/>
              <p:nvPr/>
            </p:nvSpPr>
            <p:spPr>
              <a:xfrm>
                <a:off x="8712534" y="2797259"/>
                <a:ext cx="1440000" cy="90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Robot</a:t>
                </a:r>
                <a:endParaRPr lang="pt-PT" dirty="0">
                  <a:solidFill>
                    <a:schemeClr val="tx1"/>
                  </a:solidFill>
                  <a:latin typeface="Skeena" pitchFamily="2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48BD64-4CD6-42BC-B4F8-DC12E079473B}"/>
                  </a:ext>
                </a:extLst>
              </p:cNvPr>
              <p:cNvSpPr/>
              <p:nvPr/>
            </p:nvSpPr>
            <p:spPr>
              <a:xfrm>
                <a:off x="6732534" y="2797259"/>
                <a:ext cx="1440000" cy="90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Inner Loop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Skeena" pitchFamily="2" charset="0"/>
                  </a:rPr>
                  <a:t>Controller</a:t>
                </a:r>
                <a:endParaRPr lang="pt-PT" dirty="0">
                  <a:solidFill>
                    <a:schemeClr val="tx1"/>
                  </a:solidFill>
                  <a:latin typeface="Skeena" pitchFamily="2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31C4A9F-4EE3-474D-B9C0-63777D796692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4212534" y="3247259"/>
                <a:ext cx="54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F1CB58-60D5-4FA0-80F3-41452B281E4D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6192534" y="3247259"/>
                <a:ext cx="54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C70A853-160A-4C78-A68B-2219689BB50A}"/>
                  </a:ext>
                </a:extLst>
              </p:cNvPr>
              <p:cNvCxnSpPr>
                <a:cxnSpLocks/>
                <a:stCxn id="9" idx="3"/>
                <a:endCxn id="8" idx="1"/>
              </p:cNvCxnSpPr>
              <p:nvPr/>
            </p:nvCxnSpPr>
            <p:spPr>
              <a:xfrm>
                <a:off x="8172534" y="3247259"/>
                <a:ext cx="54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53B7A51-C914-491D-A81F-668F752D28FA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10152534" y="3247259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6F4798E1-FFBF-41D4-B036-9B8F3BEAFD19}"/>
                  </a:ext>
                </a:extLst>
              </p:cNvPr>
              <p:cNvCxnSpPr>
                <a:cxnSpLocks/>
                <a:stCxn id="8" idx="3"/>
                <a:endCxn id="9" idx="2"/>
              </p:cNvCxnSpPr>
              <p:nvPr/>
            </p:nvCxnSpPr>
            <p:spPr>
              <a:xfrm flipH="1">
                <a:off x="7452534" y="3247259"/>
                <a:ext cx="2700000" cy="450000"/>
              </a:xfrm>
              <a:prstGeom prst="bentConnector4">
                <a:avLst>
                  <a:gd name="adj1" fmla="val -6538"/>
                  <a:gd name="adj2" fmla="val 139511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01EE36F1-4122-4BD3-8519-F0501A338641}"/>
                  </a:ext>
                </a:extLst>
              </p:cNvPr>
              <p:cNvCxnSpPr>
                <a:cxnSpLocks/>
                <a:stCxn id="8" idx="3"/>
                <a:endCxn id="7" idx="2"/>
              </p:cNvCxnSpPr>
              <p:nvPr/>
            </p:nvCxnSpPr>
            <p:spPr>
              <a:xfrm flipH="1">
                <a:off x="5472534" y="3247259"/>
                <a:ext cx="4680000" cy="450000"/>
              </a:xfrm>
              <a:prstGeom prst="bentConnector4">
                <a:avLst>
                  <a:gd name="adj1" fmla="val -7667"/>
                  <a:gd name="adj2" fmla="val 179466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5630BD4-C40B-47C3-8D7E-AA0823FE36E3}"/>
                    </a:ext>
                  </a:extLst>
                </p:cNvPr>
                <p:cNvSpPr txBox="1"/>
                <p:nvPr/>
              </p:nvSpPr>
              <p:spPr>
                <a:xfrm>
                  <a:off x="3544530" y="2667440"/>
                  <a:ext cx="422936" cy="31156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5630BD4-C40B-47C3-8D7E-AA0823FE3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530" y="2667440"/>
                  <a:ext cx="422936" cy="311560"/>
                </a:xfrm>
                <a:prstGeom prst="rect">
                  <a:avLst/>
                </a:prstGeom>
                <a:blipFill>
                  <a:blip r:embed="rId2"/>
                  <a:stretch>
                    <a:fillRect b="-1923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32997E5-39D6-4D4D-B142-88EB3A4935F1}"/>
                    </a:ext>
                  </a:extLst>
                </p:cNvPr>
                <p:cNvSpPr txBox="1"/>
                <p:nvPr/>
              </p:nvSpPr>
              <p:spPr>
                <a:xfrm>
                  <a:off x="5531073" y="2654615"/>
                  <a:ext cx="415690" cy="324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32997E5-39D6-4D4D-B142-88EB3A493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073" y="2654615"/>
                  <a:ext cx="415690" cy="3243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5B10EA-467A-407A-AEAA-9716D14D1B3B}"/>
                    </a:ext>
                  </a:extLst>
                </p:cNvPr>
                <p:cNvSpPr txBox="1"/>
                <p:nvPr/>
              </p:nvSpPr>
              <p:spPr>
                <a:xfrm>
                  <a:off x="7560025" y="2671222"/>
                  <a:ext cx="311945" cy="3077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5B10EA-467A-407A-AEAA-9716D14D1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025" y="2671222"/>
                  <a:ext cx="31194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7710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B605-4A85-4E91-89C9-9A2F3532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Steps: Task Space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52C87-76F9-4619-9077-EE8348EF0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GB" dirty="0"/>
                  <a:t>: end-effector pose using minimal representation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pt-PT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/>
                  <a:t> (analytical Jacobian; see section 4.8 of the book for further details)</a:t>
                </a:r>
              </a:p>
              <a:p>
                <a:endParaRPr lang="en-GB" dirty="0"/>
              </a:p>
              <a:p>
                <a:r>
                  <a:rPr lang="en-GB" b="1" dirty="0"/>
                  <a:t>Modification: </a:t>
                </a:r>
                <a:r>
                  <a:rPr lang="en-GB" dirty="0"/>
                  <a:t>outer loop (the inner loop remains unchanged)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̈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en-GB" dirty="0"/>
              </a:p>
              <a:p>
                <a:pPr lvl="1"/>
                <a:endParaRPr lang="pt-PT" dirty="0"/>
              </a:p>
              <a:p>
                <a:pPr lvl="1"/>
                <a:r>
                  <a:rPr lang="pt-PT" b="1" dirty="0"/>
                  <a:t>Note</a:t>
                </a:r>
                <a:r>
                  <a:rPr lang="en-GB" b="1" dirty="0"/>
                  <a:t>:</a:t>
                </a:r>
                <a:r>
                  <a:rPr lang="en-GB" dirty="0"/>
                  <a:t> the task space does not require computing the desired trajectory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dirty="0"/>
                  <a:t> in the joint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52C87-76F9-4619-9077-EE8348EF0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00CA2-237B-43B4-AD90-6DC443A5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10A91-9E2B-486D-8F84-6F992539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960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5E02A9-CE90-4F66-A23D-AEC9D2EB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Observations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874579B-05F7-49F0-A8D2-F8A3FFF56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Did you thought of doing all the computations for inverse dynamics by hand?</a:t>
                </a:r>
              </a:p>
              <a:p>
                <a:endParaRPr lang="en-GB" dirty="0"/>
              </a:p>
              <a:p>
                <a:r>
                  <a:rPr lang="en-GB" b="1" dirty="0"/>
                  <a:t>No! </a:t>
                </a:r>
                <a:r>
                  <a:rPr lang="en-GB" dirty="0"/>
                  <a:t>For example, use math solvers (MATLAB, </a:t>
                </a:r>
                <a:r>
                  <a:rPr lang="en-GB" dirty="0" err="1"/>
                  <a:t>Symbolab</a:t>
                </a:r>
                <a:r>
                  <a:rPr lang="en-GB" dirty="0"/>
                  <a:t>, etc.) to compute all the matrices required to implement inverse dynamics.</a:t>
                </a:r>
              </a:p>
              <a:p>
                <a:endParaRPr lang="en-GB" dirty="0"/>
              </a:p>
              <a:p>
                <a:r>
                  <a:rPr lang="en-GB" b="1" dirty="0"/>
                  <a:t>Note:</a:t>
                </a:r>
                <a:r>
                  <a:rPr lang="en-GB" dirty="0"/>
                  <a:t> if you use symbolic variables in MATLAB with transposed matrices, it will give you complex numbers:</a:t>
                </a:r>
              </a:p>
              <a:p>
                <a:pPr lvl="1"/>
                <a:r>
                  <a:rPr lang="en-GB" dirty="0"/>
                  <a:t>MATLAB assumes that the symbolic variable could be a real or a complex number</a:t>
                </a:r>
              </a:p>
              <a:p>
                <a:pPr lvl="1"/>
                <a:r>
                  <a:rPr lang="en-GB" dirty="0"/>
                  <a:t>So, transposing a matrix, will not only interchange but also switch the imaginary part of each number (conjugate)</a:t>
                </a:r>
              </a:p>
              <a:p>
                <a:pPr lvl="1"/>
                <a:r>
                  <a:rPr lang="en-GB" dirty="0"/>
                  <a:t>Implement a specific transpose function to only interchange the matrix’s elements (we know that all symbolic variables in the scope of inverse dynamics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etc. – are real numbers)</a:t>
                </a:r>
                <a:endParaRPr lang="pt-PT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874579B-05F7-49F0-A8D2-F8A3FFF56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1689" r="-101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201D8-0BCD-4DBC-A5B6-79DE1786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AD7A5-7C85-4722-96C8-16DBFFDA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39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A7EB02-0B43-4ED0-A3BE-F8486D52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E1DE5-8468-406B-89CB-1E27E4FD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Spong</a:t>
            </a:r>
            <a:r>
              <a:rPr lang="en-GB" dirty="0"/>
              <a:t>, M. W., Hutchinson, S., and Vidyasagar, M. 2005. </a:t>
            </a:r>
            <a:r>
              <a:rPr lang="en-GB" i="1" dirty="0"/>
              <a:t>Robot </a:t>
            </a:r>
            <a:r>
              <a:rPr lang="en-GB" i="1" dirty="0" err="1"/>
              <a:t>Modeling</a:t>
            </a:r>
            <a:r>
              <a:rPr lang="en-GB" i="1" dirty="0"/>
              <a:t> and Control</a:t>
            </a:r>
            <a:r>
              <a:rPr lang="en-GB" dirty="0"/>
              <a:t>. 1st edition. John Wiley &amp; Sons.</a:t>
            </a:r>
          </a:p>
          <a:p>
            <a:pPr lvl="1"/>
            <a:r>
              <a:rPr lang="en-GB" dirty="0"/>
              <a:t>Chapter 6: Dynamics</a:t>
            </a:r>
          </a:p>
          <a:p>
            <a:pPr lvl="1"/>
            <a:r>
              <a:rPr lang="en-GB" dirty="0"/>
              <a:t>Chapter 7: Independent Joint Control</a:t>
            </a:r>
          </a:p>
          <a:p>
            <a:pPr lvl="1"/>
            <a:r>
              <a:rPr lang="en-GB" dirty="0"/>
              <a:t>Chapter 8: Multivariable Control</a:t>
            </a:r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2364E-78A3-4893-8370-40D24DA9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A031E-885E-4F92-ACFA-CE3E43F4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501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32AC-EF50-430A-BE77-FF88F5D2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Dimensional System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6B5D-5B59-4EA2-9217-64D360851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tabLst>
                    <a:tab pos="2692400" algn="l"/>
                  </a:tabLst>
                </a:pPr>
                <a:r>
                  <a:rPr lang="en-GB" dirty="0"/>
                  <a:t>Equation of motion	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endParaRPr lang="pt-PT" dirty="0"/>
              </a:p>
              <a:p>
                <a:pPr lvl="1">
                  <a:tabLst>
                    <a:tab pos="2692400" algn="l"/>
                  </a:tabLst>
                </a:pPr>
                <a:r>
                  <a:rPr lang="en-GB" dirty="0"/>
                  <a:t>Kinetic energy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lvl="1">
                  <a:tabLst>
                    <a:tab pos="2692400" algn="l"/>
                  </a:tabLst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endParaRPr lang="pt-PT" dirty="0"/>
              </a:p>
              <a:p>
                <a:pPr lvl="1">
                  <a:tabLst>
                    <a:tab pos="2692400" algn="l"/>
                  </a:tabLst>
                </a:pPr>
                <a:endParaRPr lang="pt-PT" dirty="0"/>
              </a:p>
              <a:p>
                <a:pPr lvl="1">
                  <a:tabLst>
                    <a:tab pos="2692400" algn="l"/>
                  </a:tabLst>
                </a:pPr>
                <a:r>
                  <a:rPr lang="en-GB" dirty="0"/>
                  <a:t>Potential energy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𝑚𝑔𝑦</m:t>
                    </m:r>
                  </m:oMath>
                </a14:m>
                <a:endParaRPr lang="pt-PT" dirty="0"/>
              </a:p>
              <a:p>
                <a:pPr lvl="1">
                  <a:tabLst>
                    <a:tab pos="2692400" algn="l"/>
                  </a:tabLst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𝑚𝑔𝑦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6B5D-5B59-4EA2-9217-64D360851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4A4B8-1CDE-498C-9ED8-C8E60BAA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D308E-ECF2-4F2B-A39F-4F75EDDC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4</a:t>
            </a:fld>
            <a:endParaRPr lang="pt-PT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F012B-5F37-4095-8357-3B98272EEC6E}"/>
              </a:ext>
            </a:extLst>
          </p:cNvPr>
          <p:cNvGrpSpPr/>
          <p:nvPr/>
        </p:nvGrpSpPr>
        <p:grpSpPr>
          <a:xfrm>
            <a:off x="9671998" y="1168045"/>
            <a:ext cx="2160000" cy="2520001"/>
            <a:chOff x="9671998" y="1168045"/>
            <a:chExt cx="2160000" cy="252000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104D0AB-364A-4AE6-A7A9-C0DE51921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998" y="1168045"/>
              <a:ext cx="0" cy="252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B17273B-AB69-4F4F-935E-F58652707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998" y="3688045"/>
              <a:ext cx="216000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09F4A45-7049-4C9C-BC13-B140847DC85D}"/>
                </a:ext>
              </a:extLst>
            </p:cNvPr>
            <p:cNvGrpSpPr/>
            <p:nvPr/>
          </p:nvGrpSpPr>
          <p:grpSpPr>
            <a:xfrm>
              <a:off x="10156968" y="1515595"/>
              <a:ext cx="1190060" cy="1824900"/>
              <a:chOff x="10371894" y="1505820"/>
              <a:chExt cx="1190060" cy="18249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B3F13A-2881-431F-8955-EC6FF2099E76}"/>
                  </a:ext>
                </a:extLst>
              </p:cNvPr>
              <p:cNvSpPr/>
              <p:nvPr/>
            </p:nvSpPr>
            <p:spPr>
              <a:xfrm>
                <a:off x="10616998" y="2293045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90E801E-E9DF-443A-9447-044314582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1998" y="1505820"/>
                <a:ext cx="0" cy="72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B265144-EC7C-439C-8A88-046BE9288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446" y="2610720"/>
                <a:ext cx="0" cy="72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9AB8E8E-AF70-4500-86F4-4089E8825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0371894" y="2071931"/>
                    <a:ext cx="380104" cy="30777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pt-PT" sz="1400" dirty="0">
                      <a:latin typeface="Skeen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9AB8E8E-AF70-4500-86F4-4089E8825A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1894" y="2071931"/>
                    <a:ext cx="38010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6D7C054-BB70-43A9-8E2A-C5B675204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8389" y="2071931"/>
                <a:ext cx="0" cy="72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8E41BA1-5C77-43BB-8624-155F243701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1926" y="2255268"/>
                    <a:ext cx="340028" cy="30777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pt-PT" sz="1400" dirty="0">
                      <a:latin typeface="Skeen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8E41BA1-5C77-43BB-8624-155F24370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926" y="2255268"/>
                    <a:ext cx="34002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000" r="-20000" b="-400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58570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834A-29C0-45C8-ADDB-C48F5B51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enorite" panose="020B0604020202020204" pitchFamily="2" charset="0"/>
              </a:rPr>
              <a:t>Multivariable</a:t>
            </a:r>
            <a:br>
              <a:rPr lang="en-GB" dirty="0">
                <a:latin typeface="Tenorite" panose="020B0604020202020204" pitchFamily="2" charset="0"/>
              </a:rPr>
            </a:br>
            <a:r>
              <a:rPr lang="en-GB" dirty="0">
                <a:latin typeface="Tenorite" panose="020B0604020202020204" pitchFamily="2" charset="0"/>
              </a:rPr>
              <a:t>Control</a:t>
            </a:r>
            <a:endParaRPr lang="pt-PT" dirty="0">
              <a:latin typeface="Tenorite" panose="020B060402020202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E0E51-3E59-44CD-A7B2-A05E91A73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998" y="3518999"/>
            <a:ext cx="9900000" cy="2629251"/>
          </a:xfrm>
        </p:spPr>
        <p:txBody>
          <a:bodyPr/>
          <a:lstStyle/>
          <a:p>
            <a:r>
              <a:rPr lang="en-GB" dirty="0"/>
              <a:t>Industrial Robotics – MIEEC@FEUP 2020/2021</a:t>
            </a:r>
          </a:p>
          <a:p>
            <a:pPr>
              <a:spcBef>
                <a:spcPts val="2200"/>
              </a:spcBef>
              <a:spcAft>
                <a:spcPts val="1200"/>
              </a:spcAft>
            </a:pPr>
            <a:r>
              <a:rPr lang="pt-PT" dirty="0"/>
              <a:t>António Paulo Moreira</a:t>
            </a:r>
            <a:r>
              <a:rPr lang="pt-PT" baseline="30000" dirty="0"/>
              <a:t>1</a:t>
            </a:r>
            <a:r>
              <a:rPr lang="pt-PT" dirty="0"/>
              <a:t>, Paulo G. Costa</a:t>
            </a:r>
            <a:r>
              <a:rPr lang="pt-PT" baseline="30000" dirty="0"/>
              <a:t>2</a:t>
            </a:r>
            <a:r>
              <a:rPr lang="pt-PT" dirty="0"/>
              <a:t>, Ricardo B. Sousa</a:t>
            </a:r>
            <a:r>
              <a:rPr lang="pt-PT" baseline="30000" dirty="0"/>
              <a:t>3</a:t>
            </a:r>
            <a:endParaRPr lang="en-GB" sz="2000" baseline="30000" dirty="0"/>
          </a:p>
          <a:p>
            <a:r>
              <a:rPr lang="en-GB" sz="2000" baseline="30000" dirty="0"/>
              <a:t>1</a:t>
            </a:r>
            <a:r>
              <a:rPr lang="en-GB" sz="2000" dirty="0"/>
              <a:t>Associated Professor of DEEC@FEUP</a:t>
            </a:r>
          </a:p>
          <a:p>
            <a:r>
              <a:rPr lang="en-GB" sz="2000" baseline="30000" dirty="0"/>
              <a:t>2</a:t>
            </a:r>
            <a:r>
              <a:rPr lang="en-GB" sz="2000" dirty="0"/>
              <a:t>Assistant Professor of DEEC@FEUP</a:t>
            </a:r>
          </a:p>
          <a:p>
            <a:r>
              <a:rPr lang="en-GB" sz="2000" baseline="30000" dirty="0"/>
              <a:t>3</a:t>
            </a:r>
            <a:r>
              <a:rPr lang="en-GB" sz="2000" dirty="0"/>
              <a:t>Ph.D. Student of PDEEC@FEUP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29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32AC-EF50-430A-BE77-FF88F5D2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Dimensional System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6B5D-5B59-4EA2-9217-64D360851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tabLst>
                    <a:tab pos="2692400" algn="l"/>
                  </a:tabLst>
                </a:pPr>
                <a:r>
                  <a:rPr lang="en-GB" dirty="0"/>
                  <a:t>Equation of motion	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endParaRPr lang="pt-PT" dirty="0"/>
              </a:p>
              <a:p>
                <a:pPr>
                  <a:tabLst>
                    <a:tab pos="2692400" algn="l"/>
                  </a:tabLst>
                </a:pPr>
                <a:endParaRPr lang="en-GB" dirty="0"/>
              </a:p>
              <a:p>
                <a:pPr>
                  <a:tabLst>
                    <a:tab pos="2692400" algn="l"/>
                  </a:tabLst>
                </a:pPr>
                <a:r>
                  <a:rPr lang="en-GB" dirty="0" err="1"/>
                  <a:t>Lagrangian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𝑚𝑔𝑦</m:t>
                    </m:r>
                  </m:oMath>
                </a14:m>
                <a:endParaRPr lang="en-GB" dirty="0"/>
              </a:p>
              <a:p>
                <a:pPr lvl="1">
                  <a:tabLst>
                    <a:tab pos="2692400" algn="l"/>
                    <a:tab pos="7078663" algn="l"/>
                  </a:tabLst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GB" dirty="0"/>
              </a:p>
              <a:p>
                <a:pPr>
                  <a:tabLst>
                    <a:tab pos="2692400" algn="l"/>
                    <a:tab pos="7078663" algn="l"/>
                  </a:tabLst>
                </a:pPr>
                <a:endParaRPr lang="en-GB" dirty="0"/>
              </a:p>
              <a:p>
                <a:pPr>
                  <a:tabLst>
                    <a:tab pos="2692400" algn="l"/>
                    <a:tab pos="7078663" algn="l"/>
                  </a:tabLst>
                </a:pPr>
                <a:r>
                  <a:rPr lang="en-GB" dirty="0"/>
                  <a:t>Euler-Lagrange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dirty="0"/>
              </a:p>
              <a:p>
                <a:pPr lvl="1">
                  <a:tabLst>
                    <a:tab pos="2692400" algn="l"/>
                    <a:tab pos="7078663" algn="l"/>
                  </a:tabLst>
                </a:pPr>
                <a:r>
                  <a:rPr lang="en-GB" b="1" dirty="0"/>
                  <a:t>Goal:</a:t>
                </a:r>
                <a:r>
                  <a:rPr lang="en-GB" dirty="0"/>
                  <a:t> describe the motion from the external force (equivalent to the Newton’s 2</a:t>
                </a:r>
                <a:r>
                  <a:rPr lang="en-GB" baseline="30000" dirty="0"/>
                  <a:t>nd</a:t>
                </a:r>
                <a:r>
                  <a:rPr lang="en-GB" dirty="0"/>
                  <a:t> law)</a:t>
                </a:r>
              </a:p>
              <a:p>
                <a:pPr lvl="1">
                  <a:tabLst>
                    <a:tab pos="2692400" algn="l"/>
                    <a:tab pos="7078663" algn="l"/>
                  </a:tabLst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: external force</a:t>
                </a:r>
              </a:p>
              <a:p>
                <a:pPr lvl="1">
                  <a:tabLst>
                    <a:tab pos="2692400" algn="l"/>
                    <a:tab pos="7078663" algn="l"/>
                  </a:tabLst>
                </a:pPr>
                <a:r>
                  <a:rPr lang="en-GB" dirty="0"/>
                  <a:t>Analysis in terms of kinetic and potential energy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6B5D-5B59-4EA2-9217-64D360851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4A4B8-1CDE-498C-9ED8-C8E60BAA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D308E-ECF2-4F2B-A39F-4F75EDDC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5</a:t>
            </a:fld>
            <a:endParaRPr lang="pt-PT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F012B-5F37-4095-8357-3B98272EEC6E}"/>
              </a:ext>
            </a:extLst>
          </p:cNvPr>
          <p:cNvGrpSpPr/>
          <p:nvPr/>
        </p:nvGrpSpPr>
        <p:grpSpPr>
          <a:xfrm>
            <a:off x="9671998" y="1168045"/>
            <a:ext cx="2160000" cy="2520001"/>
            <a:chOff x="9671998" y="1168045"/>
            <a:chExt cx="2160000" cy="252000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104D0AB-364A-4AE6-A7A9-C0DE51921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998" y="1168045"/>
              <a:ext cx="0" cy="252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B17273B-AB69-4F4F-935E-F58652707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998" y="3688045"/>
              <a:ext cx="216000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09F4A45-7049-4C9C-BC13-B140847DC85D}"/>
                </a:ext>
              </a:extLst>
            </p:cNvPr>
            <p:cNvGrpSpPr/>
            <p:nvPr/>
          </p:nvGrpSpPr>
          <p:grpSpPr>
            <a:xfrm>
              <a:off x="10156968" y="1515595"/>
              <a:ext cx="1190060" cy="1824900"/>
              <a:chOff x="10371894" y="1505820"/>
              <a:chExt cx="1190060" cy="18249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B3F13A-2881-431F-8955-EC6FF2099E76}"/>
                  </a:ext>
                </a:extLst>
              </p:cNvPr>
              <p:cNvSpPr/>
              <p:nvPr/>
            </p:nvSpPr>
            <p:spPr>
              <a:xfrm>
                <a:off x="10616998" y="2293045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90E801E-E9DF-443A-9447-044314582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1998" y="1505820"/>
                <a:ext cx="0" cy="72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B265144-EC7C-439C-8A88-046BE9288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446" y="2610720"/>
                <a:ext cx="0" cy="72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9AB8E8E-AF70-4500-86F4-4089E8825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0371894" y="2071931"/>
                    <a:ext cx="380104" cy="30777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pt-PT" sz="1400" dirty="0">
                      <a:latin typeface="Skeen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9AB8E8E-AF70-4500-86F4-4089E8825A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1894" y="2071931"/>
                    <a:ext cx="38010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6D7C054-BB70-43A9-8E2A-C5B675204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8389" y="2071931"/>
                <a:ext cx="0" cy="72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8E41BA1-5C77-43BB-8624-155F243701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1926" y="2255268"/>
                    <a:ext cx="340028" cy="30777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pt-PT" sz="1400" dirty="0">
                      <a:latin typeface="Skeen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8E41BA1-5C77-43BB-8624-155F24370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926" y="2255268"/>
                    <a:ext cx="34002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000" r="-20000" b="-400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2154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90C5-F0F8-4071-A442-76FD8408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Link Manipulator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8804C-4651-409D-AA9C-3C83ACF7C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pt-PT" dirty="0"/>
                  <a:t> (gear ratio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:1</m:t>
                    </m:r>
                  </m:oMath>
                </a14:m>
                <a:r>
                  <a:rPr lang="pt-PT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t-PT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	: rotational inertia of the motor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/>
                  <a:t>		: rotational inertia of the link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𝑀𝑔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𝐽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𝑀𝑔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𝑀𝑔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/>
                  <a:t>: generalized force that represents the external forces and torques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is the motor torque relative to the link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8804C-4651-409D-AA9C-3C83ACF7C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7631C-602D-4CB7-91B1-575DDA11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97B12-CE38-4E4F-842B-C35D053B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6</a:t>
            </a:fld>
            <a:endParaRPr lang="pt-PT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96E1FD-D173-4DDB-9D2D-1AFEF3E28493}"/>
              </a:ext>
            </a:extLst>
          </p:cNvPr>
          <p:cNvGrpSpPr/>
          <p:nvPr/>
        </p:nvGrpSpPr>
        <p:grpSpPr>
          <a:xfrm>
            <a:off x="8236711" y="1280746"/>
            <a:ext cx="3595287" cy="2148254"/>
            <a:chOff x="7139431" y="2130101"/>
            <a:chExt cx="3595287" cy="21482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66079D6-5EAB-4605-AA8E-1AE7289189D8}"/>
                </a:ext>
              </a:extLst>
            </p:cNvPr>
            <p:cNvSpPr/>
            <p:nvPr/>
          </p:nvSpPr>
          <p:spPr>
            <a:xfrm rot="19931750">
              <a:off x="7589433" y="3466794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  <a:latin typeface="Skeena" pitchFamily="2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2335D06-39B7-4C50-8F1A-8BA3680394E4}"/>
                </a:ext>
              </a:extLst>
            </p:cNvPr>
            <p:cNvGrpSpPr/>
            <p:nvPr/>
          </p:nvGrpSpPr>
          <p:grpSpPr>
            <a:xfrm>
              <a:off x="10394690" y="2796735"/>
              <a:ext cx="340028" cy="720000"/>
              <a:chOff x="11487142" y="1939428"/>
              <a:chExt cx="340028" cy="72000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93A6B77-6FC4-46EF-8A82-A8D32298B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23605" y="1939428"/>
                <a:ext cx="0" cy="72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1E5DFAF-E437-4617-9213-8F29FB945F9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7142" y="2122765"/>
                    <a:ext cx="340028" cy="30777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pt-PT" sz="1400" dirty="0">
                      <a:latin typeface="Skeen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1E5DFAF-E437-4617-9213-8F29FB945F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87142" y="2122765"/>
                    <a:ext cx="34002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9804" r="-19643" b="-1961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98D71B7-632F-420D-9374-02F1C0435086}"/>
                </a:ext>
              </a:extLst>
            </p:cNvPr>
            <p:cNvGrpSpPr/>
            <p:nvPr/>
          </p:nvGrpSpPr>
          <p:grpSpPr>
            <a:xfrm>
              <a:off x="7769432" y="3109914"/>
              <a:ext cx="540000" cy="540030"/>
              <a:chOff x="8738337" y="2347554"/>
              <a:chExt cx="540000" cy="540030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134CBCD-73DD-4EB0-A8AD-CA2352C2E9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38337" y="2347554"/>
                <a:ext cx="0" cy="54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C40503A-B89F-44C7-B603-8C41F2CB1E6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08337" y="2617584"/>
                <a:ext cx="0" cy="54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969D52E-8B9F-4058-9697-091932980E43}"/>
                    </a:ext>
                  </a:extLst>
                </p:cNvPr>
                <p:cNvSpPr txBox="1"/>
                <p:nvPr/>
              </p:nvSpPr>
              <p:spPr>
                <a:xfrm>
                  <a:off x="7828662" y="2362175"/>
                  <a:ext cx="359777" cy="3077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969D52E-8B9F-4058-9697-091932980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662" y="2362175"/>
                  <a:ext cx="35977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6020-7413-4F5D-8EF1-7076207AAEC1}"/>
                </a:ext>
              </a:extLst>
            </p:cNvPr>
            <p:cNvSpPr/>
            <p:nvPr/>
          </p:nvSpPr>
          <p:spPr>
            <a:xfrm rot="19931750">
              <a:off x="7603425" y="2705106"/>
              <a:ext cx="2880000" cy="5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FB87326-B0DF-4E28-B01A-F98328F06031}"/>
                </a:ext>
              </a:extLst>
            </p:cNvPr>
            <p:cNvSpPr/>
            <p:nvPr/>
          </p:nvSpPr>
          <p:spPr>
            <a:xfrm rot="19931750">
              <a:off x="8953425" y="288510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  <a:latin typeface="Skeena" pitchFamily="2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1B4969F-D601-4709-BB80-B411D253408C}"/>
                </a:ext>
              </a:extLst>
            </p:cNvPr>
            <p:cNvCxnSpPr>
              <a:cxnSpLocks/>
              <a:stCxn id="22" idx="7"/>
              <a:endCxn id="22" idx="3"/>
            </p:cNvCxnSpPr>
            <p:nvPr/>
          </p:nvCxnSpPr>
          <p:spPr>
            <a:xfrm rot="19931750" flipH="1">
              <a:off x="8979785" y="2911466"/>
              <a:ext cx="127280" cy="12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B5C76E-8290-4174-89DF-C7E4710BBFE5}"/>
                </a:ext>
              </a:extLst>
            </p:cNvPr>
            <p:cNvCxnSpPr>
              <a:cxnSpLocks/>
              <a:stCxn id="22" idx="1"/>
              <a:endCxn id="22" idx="5"/>
            </p:cNvCxnSpPr>
            <p:nvPr/>
          </p:nvCxnSpPr>
          <p:spPr>
            <a:xfrm rot="19931750">
              <a:off x="8979785" y="2911466"/>
              <a:ext cx="127280" cy="12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23CB69-189F-4E34-B0E1-61A9C3D56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7085" y="2337049"/>
              <a:ext cx="1259872" cy="66964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91D333-43FC-4ABB-8CE0-2EEFD251397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V="1">
              <a:off x="7769677" y="2657629"/>
              <a:ext cx="1875792" cy="9891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7605EC39-C58E-4BB5-AE57-C768B2EDDA9A}"/>
                </a:ext>
              </a:extLst>
            </p:cNvPr>
            <p:cNvSpPr/>
            <p:nvPr/>
          </p:nvSpPr>
          <p:spPr>
            <a:xfrm>
              <a:off x="7139431" y="3018355"/>
              <a:ext cx="1260000" cy="1260000"/>
            </a:xfrm>
            <a:prstGeom prst="arc">
              <a:avLst>
                <a:gd name="adj1" fmla="val 19947169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BB7AA10-AA53-49F1-826C-F8F52EDD8DEF}"/>
                    </a:ext>
                  </a:extLst>
                </p:cNvPr>
                <p:cNvSpPr txBox="1"/>
                <p:nvPr/>
              </p:nvSpPr>
              <p:spPr>
                <a:xfrm>
                  <a:off x="8304834" y="3261126"/>
                  <a:ext cx="379463" cy="3077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BB7AA10-AA53-49F1-826C-F8F52EDD8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834" y="3261126"/>
                  <a:ext cx="37946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2EFC3B5-7570-4E83-95CC-0B8AEFEFE0F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489432" y="2932350"/>
              <a:ext cx="0" cy="1440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DBFC26B-65A5-4A5A-BA5C-ED5F30104302}"/>
                    </a:ext>
                  </a:extLst>
                </p:cNvPr>
                <p:cNvSpPr txBox="1"/>
                <p:nvPr/>
              </p:nvSpPr>
              <p:spPr>
                <a:xfrm>
                  <a:off x="9925944" y="2130101"/>
                  <a:ext cx="382989" cy="3077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pt-PT" sz="1400" dirty="0">
                    <a:latin typeface="Skeena" pitchFamily="2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DBFC26B-65A5-4A5A-BA5C-ED5F30104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5944" y="2130101"/>
                  <a:ext cx="382989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3883A3B-43A4-4C6B-B9B2-A2192B8C04E8}"/>
                </a:ext>
              </a:extLst>
            </p:cNvPr>
            <p:cNvGrpSpPr/>
            <p:nvPr/>
          </p:nvGrpSpPr>
          <p:grpSpPr>
            <a:xfrm>
              <a:off x="9010730" y="2987874"/>
              <a:ext cx="496674" cy="720000"/>
              <a:chOff x="11487142" y="1939428"/>
              <a:chExt cx="496674" cy="720000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B9AC24F-62B7-4E5F-8E17-B93748B63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23605" y="1939428"/>
                <a:ext cx="0" cy="72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D99709B-FE24-4658-9FDA-2CEFD4AFE1C2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7142" y="2122765"/>
                    <a:ext cx="496674" cy="30777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acc>
                            <m:accPr>
                              <m:chr m:val="⃗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pt-PT" sz="1400" dirty="0">
                      <a:latin typeface="Skeen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D99709B-FE24-4658-9FDA-2CEFD4AFE1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87142" y="2122765"/>
                    <a:ext cx="49667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r="-34146" b="-400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042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9794-4BF2-44FD-A609-34E0052C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Case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0A922-57A7-4CB5-BA2C-BD35F11FE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dirty="0"/>
                  <a:t>, </a:t>
                </a:r>
                <a:r>
                  <a:rPr lang="en-GB" dirty="0"/>
                  <a:t>where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PT" dirty="0"/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System described by the so-called </a:t>
                </a:r>
                <a:r>
                  <a:rPr lang="en-GB" i="1" dirty="0"/>
                  <a:t>generalized coordinates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PT" dirty="0"/>
                  <a:t> </a:t>
                </a:r>
                <a:r>
                  <a:rPr lang="en-GB" dirty="0"/>
                  <a:t>Denavit-Hartenberg joint variables (DH convention)</a:t>
                </a:r>
              </a:p>
              <a:p>
                <a:pPr lvl="1"/>
                <a:r>
                  <a:rPr lang="en-GB" dirty="0"/>
                  <a:t>DH convention are equivalent to a set of generalized coordinates</a:t>
                </a:r>
              </a:p>
              <a:p>
                <a:endParaRPr lang="en-GB" dirty="0"/>
              </a:p>
              <a:p>
                <a:r>
                  <a:rPr lang="en-GB" dirty="0"/>
                  <a:t>Require general expressions for kinetic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) and potential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) energy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0A922-57A7-4CB5-BA2C-BD35F11FE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12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DE278-8E85-40A8-BD55-31F01D92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B4848-00FE-4D0D-B483-EF9D01D2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85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DB3B3A-D399-41C5-A63A-E3BFF0E411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General Expressions for Kinetic Energy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DB3B3A-D399-41C5-A63A-E3BFF0E41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5" b="-3265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746E5-FCD2-4990-96E5-07F0B35A5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Concentrate the entire mass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of an object at its </a:t>
                </a:r>
                <a:r>
                  <a:rPr lang="en-US" dirty="0"/>
                  <a:t>center</a:t>
                </a:r>
                <a:r>
                  <a:rPr lang="en-GB" dirty="0"/>
                  <a:t> of mass</a:t>
                </a:r>
              </a:p>
              <a:p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	: total mass of the object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	: linear velocity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ℑ</m:t>
                    </m:r>
                  </m:oMath>
                </a14:m>
                <a:r>
                  <a:rPr lang="en-GB" dirty="0"/>
                  <a:t>	: symmetric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en-GB" dirty="0"/>
                  <a:t> matrix called the Inertia Tensor (expressed in the inertial frame)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	: angular velocity vector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746E5-FCD2-4990-96E5-07F0B35A5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1" t="-1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3F397-DAD7-45E6-8C0E-E51C1CE7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5750E-A7F1-491F-BEDC-4F76EF58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283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4B35D-35C3-4CAA-BB45-D5A1E7AFBC0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59999" y="1168044"/>
                <a:ext cx="11471997" cy="50584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𝑅𝐼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t-PT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	: orientation transformation between the body attached frame and the inertia frame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	: inertia tensor expressed in the body attached frame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 is a constant matrix independent of the motion of the object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mass density of the object</a:t>
                </a:r>
              </a:p>
              <a:p>
                <a:pPr lvl="1"/>
                <a:r>
                  <a:rPr lang="en-GB" b="1" dirty="0"/>
                  <a:t>Note:</a:t>
                </a:r>
                <a:r>
                  <a:rPr lang="en-GB" dirty="0"/>
                  <a:t> </a:t>
                </a:r>
                <a:r>
                  <a:rPr lang="en-GB" cap="small" dirty="0"/>
                  <a:t>if</a:t>
                </a:r>
                <a:r>
                  <a:rPr lang="en-GB" dirty="0"/>
                  <a:t> mass distribution is symmetric to the body frame, </a:t>
                </a:r>
                <a:r>
                  <a:rPr lang="en-GB" cap="small" dirty="0"/>
                  <a:t>then </a:t>
                </a:r>
                <a:r>
                  <a:rPr lang="en-GB" dirty="0"/>
                  <a:t>inertia cross products are 0</a:t>
                </a:r>
                <a:endParaRPr lang="en-GB" b="1" cap="smal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4B35D-35C3-4CAA-BB45-D5A1E7AFB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9999" y="1168044"/>
                <a:ext cx="11471997" cy="5058427"/>
              </a:xfrm>
              <a:blipFill>
                <a:blip r:embed="rId2"/>
                <a:stretch>
                  <a:fillRect l="-691" t="-1086" b="-84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42B3EACE-0771-4B95-B52D-096F32A8FE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3982574"/>
                <a:ext cx="5659796" cy="18015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1800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keena" pitchFamily="2" charset="0"/>
                    <a:ea typeface="+mn-ea"/>
                    <a:cs typeface="+mn-cs"/>
                  </a:defRPr>
                </a:lvl1pPr>
                <a:lvl2pPr marL="496800" indent="-228600" algn="l" defTabSz="1800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keena" pitchFamily="2" charset="0"/>
                    <a:ea typeface="+mn-ea"/>
                    <a:cs typeface="+mn-cs"/>
                  </a:defRPr>
                </a:lvl2pPr>
                <a:lvl3pPr marL="763200" indent="-228600" algn="l" defTabSz="1800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keena" pitchFamily="2" charset="0"/>
                    <a:ea typeface="+mn-ea"/>
                    <a:cs typeface="+mn-cs"/>
                  </a:defRPr>
                </a:lvl3pPr>
                <a:lvl4pPr marL="1029600" indent="-228600" algn="l" defTabSz="1800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Skeena" pitchFamily="2" charset="0"/>
                    <a:ea typeface="+mn-ea"/>
                    <a:cs typeface="+mn-cs"/>
                  </a:defRPr>
                </a:lvl4pPr>
                <a:lvl5pPr marL="1296000" indent="-228600" algn="l" defTabSz="1800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Skeena" pitchFamily="2" charset="0"/>
                    <a:ea typeface="+mn-ea"/>
                    <a:cs typeface="+mn-cs"/>
                  </a:defRPr>
                </a:lvl5pPr>
                <a:lvl6pPr marL="1562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pt-PT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pt-PT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42B3EACE-0771-4B95-B52D-096F32A8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982574"/>
                <a:ext cx="5659796" cy="1801576"/>
              </a:xfrm>
              <a:prstGeom prst="rect">
                <a:avLst/>
              </a:prstGeom>
              <a:blipFill>
                <a:blip r:embed="rId3"/>
                <a:stretch>
                  <a:fillRect t="-36486" b="-1486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24AA70E-E22A-4BD1-8A64-0C1D4023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Inertia Tensor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9DA7F-22B3-4BFF-935F-A3544C0D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Multivariable Control - Industrial Robotics - MIEEC@FEUP 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0B631-3C63-41D1-BDF6-A57C0874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63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8C961A3-3DCA-444E-A222-5A60CCC99919}" vid="{69A3DA0B-E4C6-49CF-96B5-C66E993A8E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1243</TotalTime>
  <Words>2900</Words>
  <Application>Microsoft Office PowerPoint</Application>
  <PresentationFormat>Widescreen</PresentationFormat>
  <Paragraphs>501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Skeena</vt:lpstr>
      <vt:lpstr>Tenorite</vt:lpstr>
      <vt:lpstr>Office Theme</vt:lpstr>
      <vt:lpstr>Multivariable Control</vt:lpstr>
      <vt:lpstr>Outline</vt:lpstr>
      <vt:lpstr>Dynamics</vt:lpstr>
      <vt:lpstr>One Dimensional System</vt:lpstr>
      <vt:lpstr>One Dimensional System</vt:lpstr>
      <vt:lpstr>Single Link Manipulator</vt:lpstr>
      <vt:lpstr>General Case</vt:lpstr>
      <vt:lpstr>General Expressions for Kinetic Energy K</vt:lpstr>
      <vt:lpstr>Inertia Tensor</vt:lpstr>
      <vt:lpstr>Inertia Tensor: Uniform Rectangular Solid</vt:lpstr>
      <vt:lpstr>General Expressions for Kinetic Energy K</vt:lpstr>
      <vt:lpstr>General Expressions for Kinetic Energy K</vt:lpstr>
      <vt:lpstr>General Expressions for Potential Energy P</vt:lpstr>
      <vt:lpstr>Equations of Motion</vt:lpstr>
      <vt:lpstr>Equations of Motion</vt:lpstr>
      <vt:lpstr>Outline</vt:lpstr>
      <vt:lpstr>Multivariable Control</vt:lpstr>
      <vt:lpstr>Model of a Revolute Joint</vt:lpstr>
      <vt:lpstr>Equations of Motion</vt:lpstr>
      <vt:lpstr>Inverse Dynamics</vt:lpstr>
      <vt:lpstr>Inverse Dynamics</vt:lpstr>
      <vt:lpstr>Outline</vt:lpstr>
      <vt:lpstr>SCARA Manipulator</vt:lpstr>
      <vt:lpstr>Forward Kinematics (DH convention)</vt:lpstr>
      <vt:lpstr>Forward Kinematics (DH convention)</vt:lpstr>
      <vt:lpstr>Forward Kinematics (DH convention)</vt:lpstr>
      <vt:lpstr>Forward Kinematics (DH convention)</vt:lpstr>
      <vt:lpstr>Inverse Kinematics</vt:lpstr>
      <vt:lpstr>Velocity Kinematics</vt:lpstr>
      <vt:lpstr>Velocity Kinematics</vt:lpstr>
      <vt:lpstr>Velocity Kinematics</vt:lpstr>
      <vt:lpstr>Inertia Matrix D(q)</vt:lpstr>
      <vt:lpstr>Matrix C(q,q ̇ )</vt:lpstr>
      <vt:lpstr>Gravity Influence ϕ(q)</vt:lpstr>
      <vt:lpstr>Inverse Dynamics</vt:lpstr>
      <vt:lpstr>Inverse Dynamics</vt:lpstr>
      <vt:lpstr>Next Steps: Task Space</vt:lpstr>
      <vt:lpstr>Final Observations</vt:lpstr>
      <vt:lpstr>References</vt:lpstr>
      <vt:lpstr>Multivariable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Multivariable Control</dc:title>
  <dc:creator>Ricardo Barbosa Sousa</dc:creator>
  <cp:lastModifiedBy>Ricardo Barbosa Sousa</cp:lastModifiedBy>
  <cp:revision>7</cp:revision>
  <dcterms:created xsi:type="dcterms:W3CDTF">2021-05-10T21:39:50Z</dcterms:created>
  <dcterms:modified xsi:type="dcterms:W3CDTF">2021-06-04T14:22:17Z</dcterms:modified>
</cp:coreProperties>
</file>