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2D19"/>
    <a:srgbClr val="E6E6E6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EA60A-249C-4CC8-AF2F-F95274328C3D}" v="111" dt="2021-05-10T21:37:32.9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57" autoAdjust="0"/>
  </p:normalViewPr>
  <p:slideViewPr>
    <p:cSldViewPr snapToGrid="0">
      <p:cViewPr>
        <p:scale>
          <a:sx n="100" d="100"/>
          <a:sy n="100" d="100"/>
        </p:scale>
        <p:origin x="912" y="2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Barbosa Sousa" userId="f9acd7f6-97f3-47e3-ac45-c5f2f7f47a11" providerId="ADAL" clId="{877EA60A-249C-4CC8-AF2F-F95274328C3D}"/>
    <pc:docChg chg="undo redo custSel addSld modSld modMainMaster modNotesMaster">
      <pc:chgData name="Ricardo Barbosa Sousa" userId="f9acd7f6-97f3-47e3-ac45-c5f2f7f47a11" providerId="ADAL" clId="{877EA60A-249C-4CC8-AF2F-F95274328C3D}" dt="2021-05-10T21:37:32.972" v="708" actId="404"/>
      <pc:docMkLst>
        <pc:docMk/>
      </pc:docMkLst>
      <pc:sldChg chg="modSp mod modClrScheme chgLayout">
        <pc:chgData name="Ricardo Barbosa Sousa" userId="f9acd7f6-97f3-47e3-ac45-c5f2f7f47a11" providerId="ADAL" clId="{877EA60A-249C-4CC8-AF2F-F95274328C3D}" dt="2021-05-10T21:17:48.703" v="448" actId="700"/>
        <pc:sldMkLst>
          <pc:docMk/>
          <pc:sldMk cId="2978751177" sldId="256"/>
        </pc:sldMkLst>
        <pc:spChg chg="mod ord">
          <ac:chgData name="Ricardo Barbosa Sousa" userId="f9acd7f6-97f3-47e3-ac45-c5f2f7f47a11" providerId="ADAL" clId="{877EA60A-249C-4CC8-AF2F-F95274328C3D}" dt="2021-05-10T21:17:48.703" v="448" actId="700"/>
          <ac:spMkLst>
            <pc:docMk/>
            <pc:sldMk cId="2978751177" sldId="256"/>
            <ac:spMk id="2" creationId="{8382834A-29C0-45C8-ADDB-C48F5B511769}"/>
          </ac:spMkLst>
        </pc:spChg>
        <pc:spChg chg="mod ord">
          <ac:chgData name="Ricardo Barbosa Sousa" userId="f9acd7f6-97f3-47e3-ac45-c5f2f7f47a11" providerId="ADAL" clId="{877EA60A-249C-4CC8-AF2F-F95274328C3D}" dt="2021-05-10T21:17:48.703" v="448" actId="700"/>
          <ac:spMkLst>
            <pc:docMk/>
            <pc:sldMk cId="2978751177" sldId="256"/>
            <ac:spMk id="3" creationId="{A34E0E51-3E59-44CD-A7B2-A05E91A73664}"/>
          </ac:spMkLst>
        </pc:spChg>
      </pc:sldChg>
      <pc:sldChg chg="modSp new mod">
        <pc:chgData name="Ricardo Barbosa Sousa" userId="f9acd7f6-97f3-47e3-ac45-c5f2f7f47a11" providerId="ADAL" clId="{877EA60A-249C-4CC8-AF2F-F95274328C3D}" dt="2021-05-10T21:18:00.313" v="468" actId="20577"/>
        <pc:sldMkLst>
          <pc:docMk/>
          <pc:sldMk cId="1602508535" sldId="257"/>
        </pc:sldMkLst>
        <pc:spChg chg="mod">
          <ac:chgData name="Ricardo Barbosa Sousa" userId="f9acd7f6-97f3-47e3-ac45-c5f2f7f47a11" providerId="ADAL" clId="{877EA60A-249C-4CC8-AF2F-F95274328C3D}" dt="2021-05-10T21:17:55.743" v="456" actId="20577"/>
          <ac:spMkLst>
            <pc:docMk/>
            <pc:sldMk cId="1602508535" sldId="257"/>
            <ac:spMk id="2" creationId="{4916C73E-A79F-406E-9AEE-9A3FE445B976}"/>
          </ac:spMkLst>
        </pc:spChg>
        <pc:spChg chg="mod">
          <ac:chgData name="Ricardo Barbosa Sousa" userId="f9acd7f6-97f3-47e3-ac45-c5f2f7f47a11" providerId="ADAL" clId="{877EA60A-249C-4CC8-AF2F-F95274328C3D}" dt="2021-05-10T21:18:00.313" v="468" actId="20577"/>
          <ac:spMkLst>
            <pc:docMk/>
            <pc:sldMk cId="1602508535" sldId="257"/>
            <ac:spMk id="3" creationId="{0D3175E0-1821-4EA7-A5A8-B17F26CEFD30}"/>
          </ac:spMkLst>
        </pc:spChg>
      </pc:sldChg>
      <pc:sldChg chg="modSp new mod">
        <pc:chgData name="Ricardo Barbosa Sousa" userId="f9acd7f6-97f3-47e3-ac45-c5f2f7f47a11" providerId="ADAL" clId="{877EA60A-249C-4CC8-AF2F-F95274328C3D}" dt="2021-05-10T21:26:54.653" v="649" actId="20577"/>
        <pc:sldMkLst>
          <pc:docMk/>
          <pc:sldMk cId="525137496" sldId="258"/>
        </pc:sldMkLst>
        <pc:spChg chg="mod">
          <ac:chgData name="Ricardo Barbosa Sousa" userId="f9acd7f6-97f3-47e3-ac45-c5f2f7f47a11" providerId="ADAL" clId="{877EA60A-249C-4CC8-AF2F-F95274328C3D}" dt="2021-05-10T21:18:18.366" v="474" actId="20577"/>
          <ac:spMkLst>
            <pc:docMk/>
            <pc:sldMk cId="525137496" sldId="258"/>
            <ac:spMk id="2" creationId="{EE16B8A8-8075-4173-8A7F-F9D6E20C86F8}"/>
          </ac:spMkLst>
        </pc:spChg>
        <pc:spChg chg="mod">
          <ac:chgData name="Ricardo Barbosa Sousa" userId="f9acd7f6-97f3-47e3-ac45-c5f2f7f47a11" providerId="ADAL" clId="{877EA60A-249C-4CC8-AF2F-F95274328C3D}" dt="2021-05-10T21:26:54.653" v="649" actId="20577"/>
          <ac:spMkLst>
            <pc:docMk/>
            <pc:sldMk cId="525137496" sldId="258"/>
            <ac:spMk id="3" creationId="{337FD125-FC46-4FFB-AA52-0A2B15C2E94D}"/>
          </ac:spMkLst>
        </pc:spChg>
      </pc:sldChg>
      <pc:sldChg chg="modSp new mod">
        <pc:chgData name="Ricardo Barbosa Sousa" userId="f9acd7f6-97f3-47e3-ac45-c5f2f7f47a11" providerId="ADAL" clId="{877EA60A-249C-4CC8-AF2F-F95274328C3D}" dt="2021-05-10T21:18:55.144" v="554" actId="20577"/>
        <pc:sldMkLst>
          <pc:docMk/>
          <pc:sldMk cId="502211433" sldId="259"/>
        </pc:sldMkLst>
        <pc:spChg chg="mod">
          <ac:chgData name="Ricardo Barbosa Sousa" userId="f9acd7f6-97f3-47e3-ac45-c5f2f7f47a11" providerId="ADAL" clId="{877EA60A-249C-4CC8-AF2F-F95274328C3D}" dt="2021-05-10T21:18:46.291" v="539" actId="20577"/>
          <ac:spMkLst>
            <pc:docMk/>
            <pc:sldMk cId="502211433" sldId="259"/>
            <ac:spMk id="2" creationId="{04EA5CDC-6743-4A5D-9AC5-70FD7D154DA2}"/>
          </ac:spMkLst>
        </pc:spChg>
        <pc:spChg chg="mod">
          <ac:chgData name="Ricardo Barbosa Sousa" userId="f9acd7f6-97f3-47e3-ac45-c5f2f7f47a11" providerId="ADAL" clId="{877EA60A-249C-4CC8-AF2F-F95274328C3D}" dt="2021-05-10T21:18:51.745" v="548" actId="20577"/>
          <ac:spMkLst>
            <pc:docMk/>
            <pc:sldMk cId="502211433" sldId="259"/>
            <ac:spMk id="3" creationId="{A130B40C-F9B1-4C39-AFC7-0407870E7102}"/>
          </ac:spMkLst>
        </pc:spChg>
        <pc:spChg chg="mod">
          <ac:chgData name="Ricardo Barbosa Sousa" userId="f9acd7f6-97f3-47e3-ac45-c5f2f7f47a11" providerId="ADAL" clId="{877EA60A-249C-4CC8-AF2F-F95274328C3D}" dt="2021-05-10T21:18:55.144" v="554" actId="20577"/>
          <ac:spMkLst>
            <pc:docMk/>
            <pc:sldMk cId="502211433" sldId="259"/>
            <ac:spMk id="4" creationId="{A7D94402-37EB-4F3B-8D61-ECC405A75F02}"/>
          </ac:spMkLst>
        </pc:spChg>
      </pc:sldChg>
      <pc:sldChg chg="modSp new mod">
        <pc:chgData name="Ricardo Barbosa Sousa" userId="f9acd7f6-97f3-47e3-ac45-c5f2f7f47a11" providerId="ADAL" clId="{877EA60A-249C-4CC8-AF2F-F95274328C3D}" dt="2021-05-10T21:19:35.294" v="619" actId="20577"/>
        <pc:sldMkLst>
          <pc:docMk/>
          <pc:sldMk cId="777676422" sldId="260"/>
        </pc:sldMkLst>
        <pc:spChg chg="mod">
          <ac:chgData name="Ricardo Barbosa Sousa" userId="f9acd7f6-97f3-47e3-ac45-c5f2f7f47a11" providerId="ADAL" clId="{877EA60A-249C-4CC8-AF2F-F95274328C3D}" dt="2021-05-10T21:19:26.556" v="595" actId="20577"/>
          <ac:spMkLst>
            <pc:docMk/>
            <pc:sldMk cId="777676422" sldId="260"/>
            <ac:spMk id="2" creationId="{99745391-E9F2-4399-904C-82DB330F0FC2}"/>
          </ac:spMkLst>
        </pc:spChg>
        <pc:spChg chg="mod">
          <ac:chgData name="Ricardo Barbosa Sousa" userId="f9acd7f6-97f3-47e3-ac45-c5f2f7f47a11" providerId="ADAL" clId="{877EA60A-249C-4CC8-AF2F-F95274328C3D}" dt="2021-05-10T21:19:22.166" v="584" actId="20577"/>
          <ac:spMkLst>
            <pc:docMk/>
            <pc:sldMk cId="777676422" sldId="260"/>
            <ac:spMk id="3" creationId="{23A51765-A59D-4A6F-8CBB-408CDCBECC69}"/>
          </ac:spMkLst>
        </pc:spChg>
        <pc:spChg chg="mod">
          <ac:chgData name="Ricardo Barbosa Sousa" userId="f9acd7f6-97f3-47e3-ac45-c5f2f7f47a11" providerId="ADAL" clId="{877EA60A-249C-4CC8-AF2F-F95274328C3D}" dt="2021-05-10T21:19:30.333" v="605" actId="20577"/>
          <ac:spMkLst>
            <pc:docMk/>
            <pc:sldMk cId="777676422" sldId="260"/>
            <ac:spMk id="4" creationId="{374942A0-3254-4AF4-BE30-DEF5D03BFF5D}"/>
          </ac:spMkLst>
        </pc:spChg>
        <pc:spChg chg="mod">
          <ac:chgData name="Ricardo Barbosa Sousa" userId="f9acd7f6-97f3-47e3-ac45-c5f2f7f47a11" providerId="ADAL" clId="{877EA60A-249C-4CC8-AF2F-F95274328C3D}" dt="2021-05-10T21:19:35.294" v="619" actId="20577"/>
          <ac:spMkLst>
            <pc:docMk/>
            <pc:sldMk cId="777676422" sldId="260"/>
            <ac:spMk id="5" creationId="{4EE2AA6D-902F-40B6-A99C-F6E536AAB3CD}"/>
          </ac:spMkLst>
        </pc:spChg>
        <pc:spChg chg="mod">
          <ac:chgData name="Ricardo Barbosa Sousa" userId="f9acd7f6-97f3-47e3-ac45-c5f2f7f47a11" providerId="ADAL" clId="{877EA60A-249C-4CC8-AF2F-F95274328C3D}" dt="2021-05-10T21:19:18.296" v="574" actId="20577"/>
          <ac:spMkLst>
            <pc:docMk/>
            <pc:sldMk cId="777676422" sldId="260"/>
            <ac:spMk id="6" creationId="{6288DD0F-07BC-45E4-81BD-CDE3D2367462}"/>
          </ac:spMkLst>
        </pc:spChg>
      </pc:sldChg>
      <pc:sldChg chg="modSp new mod">
        <pc:chgData name="Ricardo Barbosa Sousa" userId="f9acd7f6-97f3-47e3-ac45-c5f2f7f47a11" providerId="ADAL" clId="{877EA60A-249C-4CC8-AF2F-F95274328C3D}" dt="2021-05-10T21:19:53.960" v="634" actId="20577"/>
        <pc:sldMkLst>
          <pc:docMk/>
          <pc:sldMk cId="546094683" sldId="261"/>
        </pc:sldMkLst>
        <pc:spChg chg="mod">
          <ac:chgData name="Ricardo Barbosa Sousa" userId="f9acd7f6-97f3-47e3-ac45-c5f2f7f47a11" providerId="ADAL" clId="{877EA60A-249C-4CC8-AF2F-F95274328C3D}" dt="2021-05-10T21:19:48.503" v="625" actId="20577"/>
          <ac:spMkLst>
            <pc:docMk/>
            <pc:sldMk cId="546094683" sldId="261"/>
            <ac:spMk id="2" creationId="{926796FD-41F5-4CED-BDB1-9C78C26A5296}"/>
          </ac:spMkLst>
        </pc:spChg>
        <pc:spChg chg="mod">
          <ac:chgData name="Ricardo Barbosa Sousa" userId="f9acd7f6-97f3-47e3-ac45-c5f2f7f47a11" providerId="ADAL" clId="{877EA60A-249C-4CC8-AF2F-F95274328C3D}" dt="2021-05-10T21:19:53.960" v="634" actId="20577"/>
          <ac:spMkLst>
            <pc:docMk/>
            <pc:sldMk cId="546094683" sldId="261"/>
            <ac:spMk id="3" creationId="{C66F2330-F075-4700-B3B5-6FF75C48E724}"/>
          </ac:spMkLst>
        </pc:spChg>
        <pc:spChg chg="mod">
          <ac:chgData name="Ricardo Barbosa Sousa" userId="f9acd7f6-97f3-47e3-ac45-c5f2f7f47a11" providerId="ADAL" clId="{877EA60A-249C-4CC8-AF2F-F95274328C3D}" dt="2021-05-10T21:19:51.204" v="629" actId="20577"/>
          <ac:spMkLst>
            <pc:docMk/>
            <pc:sldMk cId="546094683" sldId="261"/>
            <ac:spMk id="4" creationId="{5AA51477-23A2-4B3F-8451-26E623634F98}"/>
          </ac:spMkLst>
        </pc:spChg>
      </pc:sldChg>
      <pc:sldChg chg="add">
        <pc:chgData name="Ricardo Barbosa Sousa" userId="f9acd7f6-97f3-47e3-ac45-c5f2f7f47a11" providerId="ADAL" clId="{877EA60A-249C-4CC8-AF2F-F95274328C3D}" dt="2021-05-10T21:20:10.405" v="635"/>
        <pc:sldMkLst>
          <pc:docMk/>
          <pc:sldMk cId="1405761988" sldId="262"/>
        </pc:sldMkLst>
      </pc:sldChg>
      <pc:sldMasterChg chg="addSp delSp modSp mod setBg modSldLayout">
        <pc:chgData name="Ricardo Barbosa Sousa" userId="f9acd7f6-97f3-47e3-ac45-c5f2f7f47a11" providerId="ADAL" clId="{877EA60A-249C-4CC8-AF2F-F95274328C3D}" dt="2021-05-10T21:29:52.850" v="664" actId="404"/>
        <pc:sldMasterMkLst>
          <pc:docMk/>
          <pc:sldMasterMk cId="3901424008" sldId="2147483648"/>
        </pc:sldMasterMkLst>
        <pc:spChg chg="mod">
          <ac:chgData name="Ricardo Barbosa Sousa" userId="f9acd7f6-97f3-47e3-ac45-c5f2f7f47a11" providerId="ADAL" clId="{877EA60A-249C-4CC8-AF2F-F95274328C3D}" dt="2021-05-10T20:45:37.960" v="155" actId="14100"/>
          <ac:spMkLst>
            <pc:docMk/>
            <pc:sldMasterMk cId="3901424008" sldId="2147483648"/>
            <ac:spMk id="2" creationId="{49E9B045-431D-4B1F-ADD3-1B48CC4DF66F}"/>
          </ac:spMkLst>
        </pc:spChg>
        <pc:spChg chg="mod">
          <ac:chgData name="Ricardo Barbosa Sousa" userId="f9acd7f6-97f3-47e3-ac45-c5f2f7f47a11" providerId="ADAL" clId="{877EA60A-249C-4CC8-AF2F-F95274328C3D}" dt="2021-05-10T21:29:52.850" v="664" actId="404"/>
          <ac:spMkLst>
            <pc:docMk/>
            <pc:sldMasterMk cId="3901424008" sldId="2147483648"/>
            <ac:spMk id="3" creationId="{4A16C3D2-DA95-4A17-940A-866E8AEF4798}"/>
          </ac:spMkLst>
        </pc:spChg>
        <pc:spChg chg="del mod">
          <ac:chgData name="Ricardo Barbosa Sousa" userId="f9acd7f6-97f3-47e3-ac45-c5f2f7f47a11" providerId="ADAL" clId="{877EA60A-249C-4CC8-AF2F-F95274328C3D}" dt="2021-05-10T20:37:01.420" v="99" actId="478"/>
          <ac:spMkLst>
            <pc:docMk/>
            <pc:sldMasterMk cId="3901424008" sldId="2147483648"/>
            <ac:spMk id="4" creationId="{D8B8E3E0-9264-40FA-B743-E7C54199A8BE}"/>
          </ac:spMkLst>
        </pc:spChg>
        <pc:spChg chg="mod">
          <ac:chgData name="Ricardo Barbosa Sousa" userId="f9acd7f6-97f3-47e3-ac45-c5f2f7f47a11" providerId="ADAL" clId="{877EA60A-249C-4CC8-AF2F-F95274328C3D}" dt="2021-05-10T20:41:43.560" v="126" actId="14100"/>
          <ac:spMkLst>
            <pc:docMk/>
            <pc:sldMasterMk cId="3901424008" sldId="2147483648"/>
            <ac:spMk id="5" creationId="{F2F5EE3E-A467-4217-9F71-10E372C2ABFD}"/>
          </ac:spMkLst>
        </pc:spChg>
        <pc:spChg chg="mod">
          <ac:chgData name="Ricardo Barbosa Sousa" userId="f9acd7f6-97f3-47e3-ac45-c5f2f7f47a11" providerId="ADAL" clId="{877EA60A-249C-4CC8-AF2F-F95274328C3D}" dt="2021-05-10T20:43:32.328" v="137" actId="14100"/>
          <ac:spMkLst>
            <pc:docMk/>
            <pc:sldMasterMk cId="3901424008" sldId="2147483648"/>
            <ac:spMk id="6" creationId="{93C7D4C6-4C5B-4860-B581-C635101149E2}"/>
          </ac:spMkLst>
        </pc:spChg>
        <pc:spChg chg="add del mod">
          <ac:chgData name="Ricardo Barbosa Sousa" userId="f9acd7f6-97f3-47e3-ac45-c5f2f7f47a11" providerId="ADAL" clId="{877EA60A-249C-4CC8-AF2F-F95274328C3D}" dt="2021-05-10T20:50:12.289" v="215" actId="21"/>
          <ac:spMkLst>
            <pc:docMk/>
            <pc:sldMasterMk cId="3901424008" sldId="2147483648"/>
            <ac:spMk id="7" creationId="{8C05C206-CF80-46F2-8995-9CF1D337B1C1}"/>
          </ac:spMkLst>
        </pc:spChg>
        <pc:spChg chg="add del mod">
          <ac:chgData name="Ricardo Barbosa Sousa" userId="f9acd7f6-97f3-47e3-ac45-c5f2f7f47a11" providerId="ADAL" clId="{877EA60A-249C-4CC8-AF2F-F95274328C3D}" dt="2021-05-10T20:44:36.911" v="144" actId="478"/>
          <ac:spMkLst>
            <pc:docMk/>
            <pc:sldMasterMk cId="3901424008" sldId="2147483648"/>
            <ac:spMk id="8" creationId="{01262EA9-BC40-4DAD-A0A8-1ED05777EDBB}"/>
          </ac:spMkLst>
        </pc:spChg>
        <pc:spChg chg="add del mod">
          <ac:chgData name="Ricardo Barbosa Sousa" userId="f9acd7f6-97f3-47e3-ac45-c5f2f7f47a11" providerId="ADAL" clId="{877EA60A-249C-4CC8-AF2F-F95274328C3D}" dt="2021-05-10T20:50:12.289" v="215" actId="21"/>
          <ac:spMkLst>
            <pc:docMk/>
            <pc:sldMasterMk cId="3901424008" sldId="2147483648"/>
            <ac:spMk id="9" creationId="{A2A35ED3-77A5-4A6B-B8C5-2977FE829CC0}"/>
          </ac:spMkLst>
        </pc:spChg>
        <pc:spChg chg="add del mod">
          <ac:chgData name="Ricardo Barbosa Sousa" userId="f9acd7f6-97f3-47e3-ac45-c5f2f7f47a11" providerId="ADAL" clId="{877EA60A-249C-4CC8-AF2F-F95274328C3D}" dt="2021-05-10T20:22:39.927" v="50" actId="478"/>
          <ac:spMkLst>
            <pc:docMk/>
            <pc:sldMasterMk cId="3901424008" sldId="2147483648"/>
            <ac:spMk id="10" creationId="{ABD9553F-2274-401E-A3A8-A09737BEB137}"/>
          </ac:spMkLst>
        </pc:spChg>
        <pc:spChg chg="add del mod">
          <ac:chgData name="Ricardo Barbosa Sousa" userId="f9acd7f6-97f3-47e3-ac45-c5f2f7f47a11" providerId="ADAL" clId="{877EA60A-249C-4CC8-AF2F-F95274328C3D}" dt="2021-05-10T20:46:22.696" v="165" actId="478"/>
          <ac:spMkLst>
            <pc:docMk/>
            <pc:sldMasterMk cId="3901424008" sldId="2147483648"/>
            <ac:spMk id="11" creationId="{CB272E5C-DE52-4803-A732-45EE6DCC307F}"/>
          </ac:spMkLst>
        </pc:spChg>
        <pc:spChg chg="add del mod">
          <ac:chgData name="Ricardo Barbosa Sousa" userId="f9acd7f6-97f3-47e3-ac45-c5f2f7f47a11" providerId="ADAL" clId="{877EA60A-249C-4CC8-AF2F-F95274328C3D}" dt="2021-05-10T20:50:12.289" v="215" actId="21"/>
          <ac:spMkLst>
            <pc:docMk/>
            <pc:sldMasterMk cId="3901424008" sldId="2147483648"/>
            <ac:spMk id="12" creationId="{36F38D78-72CE-42C8-9433-D240026663C4}"/>
          </ac:spMkLst>
        </pc:spChg>
        <pc:spChg chg="add del mod">
          <ac:chgData name="Ricardo Barbosa Sousa" userId="f9acd7f6-97f3-47e3-ac45-c5f2f7f47a11" providerId="ADAL" clId="{877EA60A-249C-4CC8-AF2F-F95274328C3D}" dt="2021-05-10T20:43:54.240" v="141" actId="478"/>
          <ac:spMkLst>
            <pc:docMk/>
            <pc:sldMasterMk cId="3901424008" sldId="2147483648"/>
            <ac:spMk id="13" creationId="{58A199A6-6ACD-48F5-8785-ABED91C1DE5F}"/>
          </ac:spMkLst>
        </pc:spChg>
        <pc:spChg chg="add del mod">
          <ac:chgData name="Ricardo Barbosa Sousa" userId="f9acd7f6-97f3-47e3-ac45-c5f2f7f47a11" providerId="ADAL" clId="{877EA60A-249C-4CC8-AF2F-F95274328C3D}" dt="2021-05-10T20:50:12.289" v="215" actId="21"/>
          <ac:spMkLst>
            <pc:docMk/>
            <pc:sldMasterMk cId="3901424008" sldId="2147483648"/>
            <ac:spMk id="14" creationId="{31A8314F-1E9E-4EB1-807E-F577A07A1AC8}"/>
          </ac:spMkLst>
        </pc:spChg>
        <pc:spChg chg="add del mod">
          <ac:chgData name="Ricardo Barbosa Sousa" userId="f9acd7f6-97f3-47e3-ac45-c5f2f7f47a11" providerId="ADAL" clId="{877EA60A-249C-4CC8-AF2F-F95274328C3D}" dt="2021-05-10T20:50:12.289" v="215" actId="21"/>
          <ac:spMkLst>
            <pc:docMk/>
            <pc:sldMasterMk cId="3901424008" sldId="2147483648"/>
            <ac:spMk id="15" creationId="{3D680925-3DDE-4A61-8110-3FE81F49B65D}"/>
          </ac:spMkLst>
        </pc:spChg>
        <pc:spChg chg="add del mod">
          <ac:chgData name="Ricardo Barbosa Sousa" userId="f9acd7f6-97f3-47e3-ac45-c5f2f7f47a11" providerId="ADAL" clId="{877EA60A-249C-4CC8-AF2F-F95274328C3D}" dt="2021-05-10T20:35:32.892" v="85" actId="478"/>
          <ac:spMkLst>
            <pc:docMk/>
            <pc:sldMasterMk cId="3901424008" sldId="2147483648"/>
            <ac:spMk id="18" creationId="{019E228F-85AD-4DCD-BCBF-7C7AE89147FD}"/>
          </ac:spMkLst>
        </pc:spChg>
        <pc:spChg chg="add del mod">
          <ac:chgData name="Ricardo Barbosa Sousa" userId="f9acd7f6-97f3-47e3-ac45-c5f2f7f47a11" providerId="ADAL" clId="{877EA60A-249C-4CC8-AF2F-F95274328C3D}" dt="2021-05-10T20:50:12.289" v="215" actId="21"/>
          <ac:spMkLst>
            <pc:docMk/>
            <pc:sldMasterMk cId="3901424008" sldId="2147483648"/>
            <ac:spMk id="20" creationId="{A8E0FA25-B148-478F-AC86-4AEC272E9ED6}"/>
          </ac:spMkLst>
        </pc:spChg>
        <pc:spChg chg="add del mod">
          <ac:chgData name="Ricardo Barbosa Sousa" userId="f9acd7f6-97f3-47e3-ac45-c5f2f7f47a11" providerId="ADAL" clId="{877EA60A-249C-4CC8-AF2F-F95274328C3D}" dt="2021-05-10T20:50:12.289" v="215" actId="21"/>
          <ac:spMkLst>
            <pc:docMk/>
            <pc:sldMasterMk cId="3901424008" sldId="2147483648"/>
            <ac:spMk id="21" creationId="{F8880C74-4729-4799-9574-732CED04F292}"/>
          </ac:spMkLst>
        </pc:spChg>
        <pc:spChg chg="add del mod">
          <ac:chgData name="Ricardo Barbosa Sousa" userId="f9acd7f6-97f3-47e3-ac45-c5f2f7f47a11" providerId="ADAL" clId="{877EA60A-249C-4CC8-AF2F-F95274328C3D}" dt="2021-05-10T20:50:12.289" v="215" actId="21"/>
          <ac:spMkLst>
            <pc:docMk/>
            <pc:sldMasterMk cId="3901424008" sldId="2147483648"/>
            <ac:spMk id="22" creationId="{17FB1591-2C0A-40A6-AF03-DE58F0F7DCF9}"/>
          </ac:spMkLst>
        </pc:spChg>
        <pc:picChg chg="add mod">
          <ac:chgData name="Ricardo Barbosa Sousa" userId="f9acd7f6-97f3-47e3-ac45-c5f2f7f47a11" providerId="ADAL" clId="{877EA60A-249C-4CC8-AF2F-F95274328C3D}" dt="2021-05-10T20:40:57.008" v="121" actId="1076"/>
          <ac:picMkLst>
            <pc:docMk/>
            <pc:sldMasterMk cId="3901424008" sldId="2147483648"/>
            <ac:picMk id="17" creationId="{6A479FAB-DBD8-499A-BB06-2148525E9895}"/>
          </ac:picMkLst>
        </pc:picChg>
        <pc:picChg chg="add del mod">
          <ac:chgData name="Ricardo Barbosa Sousa" userId="f9acd7f6-97f3-47e3-ac45-c5f2f7f47a11" providerId="ADAL" clId="{877EA60A-249C-4CC8-AF2F-F95274328C3D}" dt="2021-05-10T20:40:41.885" v="117" actId="478"/>
          <ac:picMkLst>
            <pc:docMk/>
            <pc:sldMasterMk cId="3901424008" sldId="2147483648"/>
            <ac:picMk id="19" creationId="{041F57A7-E0BB-4620-A4B8-ACCE95768A26}"/>
          </ac:picMkLst>
        </pc:picChg>
        <pc:cxnChg chg="add del mod">
          <ac:chgData name="Ricardo Barbosa Sousa" userId="f9acd7f6-97f3-47e3-ac45-c5f2f7f47a11" providerId="ADAL" clId="{877EA60A-249C-4CC8-AF2F-F95274328C3D}" dt="2021-05-10T20:50:12.289" v="215" actId="21"/>
          <ac:cxnSpMkLst>
            <pc:docMk/>
            <pc:sldMasterMk cId="3901424008" sldId="2147483648"/>
            <ac:cxnSpMk id="24" creationId="{CE66AF63-B3E6-4665-BACA-2701CE4FD8E4}"/>
          </ac:cxnSpMkLst>
        </pc:cxnChg>
        <pc:cxnChg chg="add del mod">
          <ac:chgData name="Ricardo Barbosa Sousa" userId="f9acd7f6-97f3-47e3-ac45-c5f2f7f47a11" providerId="ADAL" clId="{877EA60A-249C-4CC8-AF2F-F95274328C3D}" dt="2021-05-10T20:48:54.852" v="201" actId="478"/>
          <ac:cxnSpMkLst>
            <pc:docMk/>
            <pc:sldMasterMk cId="3901424008" sldId="2147483648"/>
            <ac:cxnSpMk id="27" creationId="{95D4834A-3FFC-4E13-8C98-7B8DAAA3177B}"/>
          </ac:cxnSpMkLst>
        </pc:cxnChg>
        <pc:sldLayoutChg chg="addSp delSp modSp mod setBg">
          <pc:chgData name="Ricardo Barbosa Sousa" userId="f9acd7f6-97f3-47e3-ac45-c5f2f7f47a11" providerId="ADAL" clId="{877EA60A-249C-4CC8-AF2F-F95274328C3D}" dt="2021-05-10T21:17:04.409" v="425" actId="478"/>
          <pc:sldLayoutMkLst>
            <pc:docMk/>
            <pc:sldMasterMk cId="3901424008" sldId="2147483648"/>
            <pc:sldLayoutMk cId="3918591462" sldId="2147483649"/>
          </pc:sldLayoutMkLst>
          <pc:spChg chg="mod">
            <ac:chgData name="Ricardo Barbosa Sousa" userId="f9acd7f6-97f3-47e3-ac45-c5f2f7f47a11" providerId="ADAL" clId="{877EA60A-249C-4CC8-AF2F-F95274328C3D}" dt="2021-05-10T21:16:43.539" v="417" actId="1076"/>
            <ac:spMkLst>
              <pc:docMk/>
              <pc:sldMasterMk cId="3901424008" sldId="2147483648"/>
              <pc:sldLayoutMk cId="3918591462" sldId="2147483649"/>
              <ac:spMk id="2" creationId="{AF89DD85-89CE-4C38-91F6-2921875C155E}"/>
            </ac:spMkLst>
          </pc:spChg>
          <pc:spChg chg="mod">
            <ac:chgData name="Ricardo Barbosa Sousa" userId="f9acd7f6-97f3-47e3-ac45-c5f2f7f47a11" providerId="ADAL" clId="{877EA60A-249C-4CC8-AF2F-F95274328C3D}" dt="2021-05-10T21:16:46.283" v="418" actId="1076"/>
            <ac:spMkLst>
              <pc:docMk/>
              <pc:sldMasterMk cId="3901424008" sldId="2147483648"/>
              <pc:sldLayoutMk cId="3918591462" sldId="2147483649"/>
              <ac:spMk id="3" creationId="{F897256F-445E-4670-AE28-4550A269E791}"/>
            </ac:spMkLst>
          </pc:spChg>
          <pc:spChg chg="del">
            <ac:chgData name="Ricardo Barbosa Sousa" userId="f9acd7f6-97f3-47e3-ac45-c5f2f7f47a11" providerId="ADAL" clId="{877EA60A-249C-4CC8-AF2F-F95274328C3D}" dt="2021-05-10T20:49:18.556" v="204" actId="478"/>
            <ac:spMkLst>
              <pc:docMk/>
              <pc:sldMasterMk cId="3901424008" sldId="2147483648"/>
              <pc:sldLayoutMk cId="3918591462" sldId="2147483649"/>
              <ac:spMk id="4" creationId="{CCC17515-74BC-41C1-A0D9-38698F20036A}"/>
            </ac:spMkLst>
          </pc:spChg>
          <pc:spChg chg="add del mod">
            <ac:chgData name="Ricardo Barbosa Sousa" userId="f9acd7f6-97f3-47e3-ac45-c5f2f7f47a11" providerId="ADAL" clId="{877EA60A-249C-4CC8-AF2F-F95274328C3D}" dt="2021-05-10T21:17:01.945" v="422" actId="478"/>
            <ac:spMkLst>
              <pc:docMk/>
              <pc:sldMasterMk cId="3901424008" sldId="2147483648"/>
              <pc:sldLayoutMk cId="3918591462" sldId="2147483649"/>
              <ac:spMk id="7" creationId="{C7C0B41A-8961-460E-906F-77154EF81CF6}"/>
            </ac:spMkLst>
          </pc:spChg>
          <pc:spChg chg="add del mod">
            <ac:chgData name="Ricardo Barbosa Sousa" userId="f9acd7f6-97f3-47e3-ac45-c5f2f7f47a11" providerId="ADAL" clId="{877EA60A-249C-4CC8-AF2F-F95274328C3D}" dt="2021-05-10T21:17:04.409" v="425" actId="478"/>
            <ac:spMkLst>
              <pc:docMk/>
              <pc:sldMasterMk cId="3901424008" sldId="2147483648"/>
              <pc:sldLayoutMk cId="3918591462" sldId="2147483649"/>
              <ac:spMk id="8" creationId="{1CB92B59-1704-4EE9-9D59-77961C18B477}"/>
            </ac:spMkLst>
          </pc:spChg>
          <pc:spChg chg="add del mod">
            <ac:chgData name="Ricardo Barbosa Sousa" userId="f9acd7f6-97f3-47e3-ac45-c5f2f7f47a11" providerId="ADAL" clId="{877EA60A-249C-4CC8-AF2F-F95274328C3D}" dt="2021-05-10T21:17:02.564" v="423" actId="478"/>
            <ac:spMkLst>
              <pc:docMk/>
              <pc:sldMasterMk cId="3901424008" sldId="2147483648"/>
              <pc:sldLayoutMk cId="3918591462" sldId="2147483649"/>
              <ac:spMk id="9" creationId="{CF952134-E20A-46C5-92D9-3C377D8F7E69}"/>
            </ac:spMkLst>
          </pc:spChg>
          <pc:spChg chg="add del mod">
            <ac:chgData name="Ricardo Barbosa Sousa" userId="f9acd7f6-97f3-47e3-ac45-c5f2f7f47a11" providerId="ADAL" clId="{877EA60A-249C-4CC8-AF2F-F95274328C3D}" dt="2021-05-10T21:17:03.846" v="424" actId="478"/>
            <ac:spMkLst>
              <pc:docMk/>
              <pc:sldMasterMk cId="3901424008" sldId="2147483648"/>
              <pc:sldLayoutMk cId="3918591462" sldId="2147483649"/>
              <ac:spMk id="10" creationId="{1900AB98-FF23-4448-9988-7B21C13CA2C0}"/>
            </ac:spMkLst>
          </pc:spChg>
          <pc:cxnChg chg="add mod">
            <ac:chgData name="Ricardo Barbosa Sousa" userId="f9acd7f6-97f3-47e3-ac45-c5f2f7f47a11" providerId="ADAL" clId="{877EA60A-249C-4CC8-AF2F-F95274328C3D}" dt="2021-05-10T21:17:03.846" v="424" actId="478"/>
            <ac:cxnSpMkLst>
              <pc:docMk/>
              <pc:sldMasterMk cId="3901424008" sldId="2147483648"/>
              <pc:sldLayoutMk cId="3918591462" sldId="2147483649"/>
              <ac:cxnSpMk id="11" creationId="{72D111BE-3DFD-467D-B6D9-22FF1FBA2ADB}"/>
            </ac:cxnSpMkLst>
          </pc:cxnChg>
        </pc:sldLayoutChg>
        <pc:sldLayoutChg chg="addSp delSp modSp mod setBg">
          <pc:chgData name="Ricardo Barbosa Sousa" userId="f9acd7f6-97f3-47e3-ac45-c5f2f7f47a11" providerId="ADAL" clId="{877EA60A-249C-4CC8-AF2F-F95274328C3D}" dt="2021-05-10T21:17:13.837" v="433" actId="478"/>
          <pc:sldLayoutMkLst>
            <pc:docMk/>
            <pc:sldMasterMk cId="3901424008" sldId="2147483648"/>
            <pc:sldLayoutMk cId="2705788929" sldId="2147483650"/>
          </pc:sldLayoutMkLst>
          <pc:spChg chg="mod">
            <ac:chgData name="Ricardo Barbosa Sousa" userId="f9acd7f6-97f3-47e3-ac45-c5f2f7f47a11" providerId="ADAL" clId="{877EA60A-249C-4CC8-AF2F-F95274328C3D}" dt="2021-05-10T20:50:29.253" v="217" actId="242"/>
            <ac:spMkLst>
              <pc:docMk/>
              <pc:sldMasterMk cId="3901424008" sldId="2147483648"/>
              <pc:sldLayoutMk cId="2705788929" sldId="2147483650"/>
              <ac:spMk id="2" creationId="{4BBE9139-A850-4DAB-811C-CE38AD26D6AA}"/>
            </ac:spMkLst>
          </pc:spChg>
          <pc:spChg chg="del">
            <ac:chgData name="Ricardo Barbosa Sousa" userId="f9acd7f6-97f3-47e3-ac45-c5f2f7f47a11" providerId="ADAL" clId="{877EA60A-249C-4CC8-AF2F-F95274328C3D}" dt="2021-05-10T20:49:21.637" v="205" actId="478"/>
            <ac:spMkLst>
              <pc:docMk/>
              <pc:sldMasterMk cId="3901424008" sldId="2147483648"/>
              <pc:sldLayoutMk cId="2705788929" sldId="2147483650"/>
              <ac:spMk id="4" creationId="{F6F1C4DC-BDC3-470E-B54E-7AA6084CF796}"/>
            </ac:spMkLst>
          </pc:spChg>
          <pc:spChg chg="add del mod">
            <ac:chgData name="Ricardo Barbosa Sousa" userId="f9acd7f6-97f3-47e3-ac45-c5f2f7f47a11" providerId="ADAL" clId="{877EA60A-249C-4CC8-AF2F-F95274328C3D}" dt="2021-05-10T21:17:07.098" v="426" actId="478"/>
            <ac:spMkLst>
              <pc:docMk/>
              <pc:sldMasterMk cId="3901424008" sldId="2147483648"/>
              <pc:sldLayoutMk cId="2705788929" sldId="2147483650"/>
              <ac:spMk id="8" creationId="{FE8CD6DF-DD69-43AB-8192-950D2F7CFAB3}"/>
            </ac:spMkLst>
          </pc:spChg>
          <pc:spChg chg="add del mod">
            <ac:chgData name="Ricardo Barbosa Sousa" userId="f9acd7f6-97f3-47e3-ac45-c5f2f7f47a11" providerId="ADAL" clId="{877EA60A-249C-4CC8-AF2F-F95274328C3D}" dt="2021-05-10T21:17:07.938" v="427" actId="478"/>
            <ac:spMkLst>
              <pc:docMk/>
              <pc:sldMasterMk cId="3901424008" sldId="2147483648"/>
              <pc:sldLayoutMk cId="2705788929" sldId="2147483650"/>
              <ac:spMk id="9" creationId="{0063E171-FB39-4B37-BC86-2CD9CCBA31DA}"/>
            </ac:spMkLst>
          </pc:spChg>
          <pc:spChg chg="add del mod">
            <ac:chgData name="Ricardo Barbosa Sousa" userId="f9acd7f6-97f3-47e3-ac45-c5f2f7f47a11" providerId="ADAL" clId="{877EA60A-249C-4CC8-AF2F-F95274328C3D}" dt="2021-05-10T21:17:09.869" v="429" actId="478"/>
            <ac:spMkLst>
              <pc:docMk/>
              <pc:sldMasterMk cId="3901424008" sldId="2147483648"/>
              <pc:sldLayoutMk cId="2705788929" sldId="2147483650"/>
              <ac:spMk id="10" creationId="{835821C9-2B96-483A-9519-1076C0D2FC25}"/>
            </ac:spMkLst>
          </pc:spChg>
          <pc:spChg chg="add del mod">
            <ac:chgData name="Ricardo Barbosa Sousa" userId="f9acd7f6-97f3-47e3-ac45-c5f2f7f47a11" providerId="ADAL" clId="{877EA60A-249C-4CC8-AF2F-F95274328C3D}" dt="2021-05-10T21:17:11.014" v="430" actId="478"/>
            <ac:spMkLst>
              <pc:docMk/>
              <pc:sldMasterMk cId="3901424008" sldId="2147483648"/>
              <pc:sldLayoutMk cId="2705788929" sldId="2147483650"/>
              <ac:spMk id="11" creationId="{9BDBC941-D4D4-4969-AFD8-BDEB5C54B1CD}"/>
            </ac:spMkLst>
          </pc:spChg>
          <pc:spChg chg="add del mod">
            <ac:chgData name="Ricardo Barbosa Sousa" userId="f9acd7f6-97f3-47e3-ac45-c5f2f7f47a11" providerId="ADAL" clId="{877EA60A-249C-4CC8-AF2F-F95274328C3D}" dt="2021-05-10T21:17:11.699" v="431" actId="478"/>
            <ac:spMkLst>
              <pc:docMk/>
              <pc:sldMasterMk cId="3901424008" sldId="2147483648"/>
              <pc:sldLayoutMk cId="2705788929" sldId="2147483650"/>
              <ac:spMk id="12" creationId="{E76D1D79-3D40-416F-BA8A-87221D616385}"/>
            </ac:spMkLst>
          </pc:spChg>
          <pc:spChg chg="add del mod">
            <ac:chgData name="Ricardo Barbosa Sousa" userId="f9acd7f6-97f3-47e3-ac45-c5f2f7f47a11" providerId="ADAL" clId="{877EA60A-249C-4CC8-AF2F-F95274328C3D}" dt="2021-05-10T21:17:08.988" v="428" actId="478"/>
            <ac:spMkLst>
              <pc:docMk/>
              <pc:sldMasterMk cId="3901424008" sldId="2147483648"/>
              <pc:sldLayoutMk cId="2705788929" sldId="2147483650"/>
              <ac:spMk id="13" creationId="{D5D6D17A-B29A-4A75-9622-EF0056B36D38}"/>
            </ac:spMkLst>
          </pc:spChg>
          <pc:spChg chg="add del mod">
            <ac:chgData name="Ricardo Barbosa Sousa" userId="f9acd7f6-97f3-47e3-ac45-c5f2f7f47a11" providerId="ADAL" clId="{877EA60A-249C-4CC8-AF2F-F95274328C3D}" dt="2021-05-10T21:17:12.982" v="432" actId="478"/>
            <ac:spMkLst>
              <pc:docMk/>
              <pc:sldMasterMk cId="3901424008" sldId="2147483648"/>
              <pc:sldLayoutMk cId="2705788929" sldId="2147483650"/>
              <ac:spMk id="14" creationId="{8D3E6829-6ECE-49FF-849D-0FC405D27F9B}"/>
            </ac:spMkLst>
          </pc:spChg>
          <pc:spChg chg="add del mod">
            <ac:chgData name="Ricardo Barbosa Sousa" userId="f9acd7f6-97f3-47e3-ac45-c5f2f7f47a11" providerId="ADAL" clId="{877EA60A-249C-4CC8-AF2F-F95274328C3D}" dt="2021-05-10T21:17:13.837" v="433" actId="478"/>
            <ac:spMkLst>
              <pc:docMk/>
              <pc:sldMasterMk cId="3901424008" sldId="2147483648"/>
              <pc:sldLayoutMk cId="2705788929" sldId="2147483650"/>
              <ac:spMk id="15" creationId="{D2B56833-C174-4FD9-ADCF-284F12DF3528}"/>
            </ac:spMkLst>
          </pc:spChg>
          <pc:cxnChg chg="add del mod">
            <ac:chgData name="Ricardo Barbosa Sousa" userId="f9acd7f6-97f3-47e3-ac45-c5f2f7f47a11" providerId="ADAL" clId="{877EA60A-249C-4CC8-AF2F-F95274328C3D}" dt="2021-05-10T20:48:45.461" v="190"/>
            <ac:cxnSpMkLst>
              <pc:docMk/>
              <pc:sldMasterMk cId="3901424008" sldId="2147483648"/>
              <pc:sldLayoutMk cId="2705788929" sldId="2147483650"/>
              <ac:cxnSpMk id="7" creationId="{12312777-2F62-4E2C-80F6-7927A4BF8F39}"/>
            </ac:cxnSpMkLst>
          </pc:cxnChg>
          <pc:cxnChg chg="add mod">
            <ac:chgData name="Ricardo Barbosa Sousa" userId="f9acd7f6-97f3-47e3-ac45-c5f2f7f47a11" providerId="ADAL" clId="{877EA60A-249C-4CC8-AF2F-F95274328C3D}" dt="2021-05-10T21:17:13.837" v="433" actId="478"/>
            <ac:cxnSpMkLst>
              <pc:docMk/>
              <pc:sldMasterMk cId="3901424008" sldId="2147483648"/>
              <pc:sldLayoutMk cId="2705788929" sldId="2147483650"/>
              <ac:cxnSpMk id="16" creationId="{12CAEBA7-BF7C-45FF-A499-76CE6BC53822}"/>
            </ac:cxnSpMkLst>
          </pc:cxnChg>
        </pc:sldLayoutChg>
        <pc:sldLayoutChg chg="addSp delSp modSp mod setBg">
          <pc:chgData name="Ricardo Barbosa Sousa" userId="f9acd7f6-97f3-47e3-ac45-c5f2f7f47a11" providerId="ADAL" clId="{877EA60A-249C-4CC8-AF2F-F95274328C3D}" dt="2021-05-10T21:12:32.608" v="398" actId="478"/>
          <pc:sldLayoutMkLst>
            <pc:docMk/>
            <pc:sldMasterMk cId="3901424008" sldId="2147483648"/>
            <pc:sldLayoutMk cId="4179307057" sldId="2147483651"/>
          </pc:sldLayoutMkLst>
          <pc:spChg chg="mod">
            <ac:chgData name="Ricardo Barbosa Sousa" userId="f9acd7f6-97f3-47e3-ac45-c5f2f7f47a11" providerId="ADAL" clId="{877EA60A-249C-4CC8-AF2F-F95274328C3D}" dt="2021-05-10T21:12:12.680" v="391" actId="1076"/>
            <ac:spMkLst>
              <pc:docMk/>
              <pc:sldMasterMk cId="3901424008" sldId="2147483648"/>
              <pc:sldLayoutMk cId="4179307057" sldId="2147483651"/>
              <ac:spMk id="2" creationId="{DD85E325-EA09-4570-A5F4-6305D27625AF}"/>
            </ac:spMkLst>
          </pc:spChg>
          <pc:spChg chg="mod">
            <ac:chgData name="Ricardo Barbosa Sousa" userId="f9acd7f6-97f3-47e3-ac45-c5f2f7f47a11" providerId="ADAL" clId="{877EA60A-249C-4CC8-AF2F-F95274328C3D}" dt="2021-05-10T21:10:58.309" v="380" actId="1076"/>
            <ac:spMkLst>
              <pc:docMk/>
              <pc:sldMasterMk cId="3901424008" sldId="2147483648"/>
              <pc:sldLayoutMk cId="4179307057" sldId="2147483651"/>
              <ac:spMk id="3" creationId="{CE80EF42-7FE4-4B5D-AE31-B8C08312EDC1}"/>
            </ac:spMkLst>
          </pc:spChg>
          <pc:spChg chg="del">
            <ac:chgData name="Ricardo Barbosa Sousa" userId="f9acd7f6-97f3-47e3-ac45-c5f2f7f47a11" providerId="ADAL" clId="{877EA60A-249C-4CC8-AF2F-F95274328C3D}" dt="2021-05-10T20:49:23.145" v="206" actId="478"/>
            <ac:spMkLst>
              <pc:docMk/>
              <pc:sldMasterMk cId="3901424008" sldId="2147483648"/>
              <pc:sldLayoutMk cId="4179307057" sldId="2147483651"/>
              <ac:spMk id="4" creationId="{ACAB057C-BB1E-487E-8604-C58CD002304D}"/>
            </ac:spMkLst>
          </pc:spChg>
          <pc:spChg chg="add del mod">
            <ac:chgData name="Ricardo Barbosa Sousa" userId="f9acd7f6-97f3-47e3-ac45-c5f2f7f47a11" providerId="ADAL" clId="{877EA60A-249C-4CC8-AF2F-F95274328C3D}" dt="2021-05-10T21:12:30.323" v="396" actId="478"/>
            <ac:spMkLst>
              <pc:docMk/>
              <pc:sldMasterMk cId="3901424008" sldId="2147483648"/>
              <pc:sldLayoutMk cId="4179307057" sldId="2147483651"/>
              <ac:spMk id="7" creationId="{28866FFC-155C-4A9B-A18F-B1F2183334DE}"/>
            </ac:spMkLst>
          </pc:spChg>
          <pc:spChg chg="add del mod">
            <ac:chgData name="Ricardo Barbosa Sousa" userId="f9acd7f6-97f3-47e3-ac45-c5f2f7f47a11" providerId="ADAL" clId="{877EA60A-249C-4CC8-AF2F-F95274328C3D}" dt="2021-05-10T21:12:32.608" v="398" actId="478"/>
            <ac:spMkLst>
              <pc:docMk/>
              <pc:sldMasterMk cId="3901424008" sldId="2147483648"/>
              <pc:sldLayoutMk cId="4179307057" sldId="2147483651"/>
              <ac:spMk id="8" creationId="{54C286D8-393E-4A0F-8EC0-A416439B2341}"/>
            </ac:spMkLst>
          </pc:spChg>
          <pc:spChg chg="add del mod">
            <ac:chgData name="Ricardo Barbosa Sousa" userId="f9acd7f6-97f3-47e3-ac45-c5f2f7f47a11" providerId="ADAL" clId="{877EA60A-249C-4CC8-AF2F-F95274328C3D}" dt="2021-05-10T21:12:31.655" v="397" actId="478"/>
            <ac:spMkLst>
              <pc:docMk/>
              <pc:sldMasterMk cId="3901424008" sldId="2147483648"/>
              <pc:sldLayoutMk cId="4179307057" sldId="2147483651"/>
              <ac:spMk id="9" creationId="{7A35C78C-040E-4E04-B974-71DBBF7B3D63}"/>
            </ac:spMkLst>
          </pc:spChg>
          <pc:spChg chg="add del mod">
            <ac:chgData name="Ricardo Barbosa Sousa" userId="f9acd7f6-97f3-47e3-ac45-c5f2f7f47a11" providerId="ADAL" clId="{877EA60A-249C-4CC8-AF2F-F95274328C3D}" dt="2021-05-10T21:12:29.367" v="395" actId="478"/>
            <ac:spMkLst>
              <pc:docMk/>
              <pc:sldMasterMk cId="3901424008" sldId="2147483648"/>
              <pc:sldLayoutMk cId="4179307057" sldId="2147483651"/>
              <ac:spMk id="10" creationId="{92449EF7-594B-46D1-9DC9-71E229657E67}"/>
            </ac:spMkLst>
          </pc:spChg>
          <pc:cxnChg chg="add mod">
            <ac:chgData name="Ricardo Barbosa Sousa" userId="f9acd7f6-97f3-47e3-ac45-c5f2f7f47a11" providerId="ADAL" clId="{877EA60A-249C-4CC8-AF2F-F95274328C3D}" dt="2021-05-10T21:12:31.655" v="397" actId="478"/>
            <ac:cxnSpMkLst>
              <pc:docMk/>
              <pc:sldMasterMk cId="3901424008" sldId="2147483648"/>
              <pc:sldLayoutMk cId="4179307057" sldId="2147483651"/>
              <ac:cxnSpMk id="11" creationId="{6290712F-AF40-4E51-8208-4063AAFA3483}"/>
            </ac:cxnSpMkLst>
          </pc:cxnChg>
        </pc:sldLayoutChg>
        <pc:sldLayoutChg chg="addSp delSp modSp mod setBg">
          <pc:chgData name="Ricardo Barbosa Sousa" userId="f9acd7f6-97f3-47e3-ac45-c5f2f7f47a11" providerId="ADAL" clId="{877EA60A-249C-4CC8-AF2F-F95274328C3D}" dt="2021-05-10T20:52:14.631" v="234" actId="478"/>
          <pc:sldLayoutMkLst>
            <pc:docMk/>
            <pc:sldMasterMk cId="3901424008" sldId="2147483648"/>
            <pc:sldLayoutMk cId="1048908423" sldId="2147483652"/>
          </pc:sldLayoutMkLst>
          <pc:spChg chg="mod">
            <ac:chgData name="Ricardo Barbosa Sousa" userId="f9acd7f6-97f3-47e3-ac45-c5f2f7f47a11" providerId="ADAL" clId="{877EA60A-249C-4CC8-AF2F-F95274328C3D}" dt="2021-05-10T20:51:15.077" v="223" actId="14100"/>
            <ac:spMkLst>
              <pc:docMk/>
              <pc:sldMasterMk cId="3901424008" sldId="2147483648"/>
              <pc:sldLayoutMk cId="1048908423" sldId="2147483652"/>
              <ac:spMk id="3" creationId="{3D5346DE-DA4D-45AA-AD3B-977DCEF4AF11}"/>
            </ac:spMkLst>
          </pc:spChg>
          <pc:spChg chg="mod">
            <ac:chgData name="Ricardo Barbosa Sousa" userId="f9acd7f6-97f3-47e3-ac45-c5f2f7f47a11" providerId="ADAL" clId="{877EA60A-249C-4CC8-AF2F-F95274328C3D}" dt="2021-05-10T20:51:25.630" v="225" actId="14100"/>
            <ac:spMkLst>
              <pc:docMk/>
              <pc:sldMasterMk cId="3901424008" sldId="2147483648"/>
              <pc:sldLayoutMk cId="1048908423" sldId="2147483652"/>
              <ac:spMk id="4" creationId="{F53F5F63-3C61-4B63-837A-893259C8C3AE}"/>
            </ac:spMkLst>
          </pc:spChg>
          <pc:spChg chg="del">
            <ac:chgData name="Ricardo Barbosa Sousa" userId="f9acd7f6-97f3-47e3-ac45-c5f2f7f47a11" providerId="ADAL" clId="{877EA60A-249C-4CC8-AF2F-F95274328C3D}" dt="2021-05-10T20:49:25.316" v="207" actId="478"/>
            <ac:spMkLst>
              <pc:docMk/>
              <pc:sldMasterMk cId="3901424008" sldId="2147483648"/>
              <pc:sldLayoutMk cId="1048908423" sldId="2147483652"/>
              <ac:spMk id="5" creationId="{FB387A5D-808D-4011-9991-7C6EC9BA78C0}"/>
            </ac:spMkLst>
          </pc:spChg>
          <pc:spChg chg="add del mod">
            <ac:chgData name="Ricardo Barbosa Sousa" userId="f9acd7f6-97f3-47e3-ac45-c5f2f7f47a11" providerId="ADAL" clId="{877EA60A-249C-4CC8-AF2F-F95274328C3D}" dt="2021-05-10T20:52:08.152" v="228" actId="478"/>
            <ac:spMkLst>
              <pc:docMk/>
              <pc:sldMasterMk cId="3901424008" sldId="2147483648"/>
              <pc:sldLayoutMk cId="1048908423" sldId="2147483652"/>
              <ac:spMk id="10" creationId="{D8BF55BC-9109-4112-AD04-A6ACBDCB03DE}"/>
            </ac:spMkLst>
          </pc:spChg>
          <pc:spChg chg="add del mod">
            <ac:chgData name="Ricardo Barbosa Sousa" userId="f9acd7f6-97f3-47e3-ac45-c5f2f7f47a11" providerId="ADAL" clId="{877EA60A-249C-4CC8-AF2F-F95274328C3D}" dt="2021-05-10T20:52:07.307" v="227" actId="478"/>
            <ac:spMkLst>
              <pc:docMk/>
              <pc:sldMasterMk cId="3901424008" sldId="2147483648"/>
              <pc:sldLayoutMk cId="1048908423" sldId="2147483652"/>
              <ac:spMk id="11" creationId="{2F446A6A-ED80-4732-AC1E-D25D54B5B127}"/>
            </ac:spMkLst>
          </pc:spChg>
          <pc:spChg chg="add del mod">
            <ac:chgData name="Ricardo Barbosa Sousa" userId="f9acd7f6-97f3-47e3-ac45-c5f2f7f47a11" providerId="ADAL" clId="{877EA60A-249C-4CC8-AF2F-F95274328C3D}" dt="2021-05-10T20:52:14.631" v="234" actId="478"/>
            <ac:spMkLst>
              <pc:docMk/>
              <pc:sldMasterMk cId="3901424008" sldId="2147483648"/>
              <pc:sldLayoutMk cId="1048908423" sldId="2147483652"/>
              <ac:spMk id="12" creationId="{5D42EFB4-8547-41C3-874D-9133633A1F34}"/>
            </ac:spMkLst>
          </pc:spChg>
          <pc:spChg chg="add del mod">
            <ac:chgData name="Ricardo Barbosa Sousa" userId="f9acd7f6-97f3-47e3-ac45-c5f2f7f47a11" providerId="ADAL" clId="{877EA60A-249C-4CC8-AF2F-F95274328C3D}" dt="2021-05-10T20:52:11.628" v="231" actId="478"/>
            <ac:spMkLst>
              <pc:docMk/>
              <pc:sldMasterMk cId="3901424008" sldId="2147483648"/>
              <pc:sldLayoutMk cId="1048908423" sldId="2147483652"/>
              <ac:spMk id="13" creationId="{CBBC2022-A229-4E34-AACF-BAB2B86E5994}"/>
            </ac:spMkLst>
          </pc:spChg>
          <pc:spChg chg="add del mod">
            <ac:chgData name="Ricardo Barbosa Sousa" userId="f9acd7f6-97f3-47e3-ac45-c5f2f7f47a11" providerId="ADAL" clId="{877EA60A-249C-4CC8-AF2F-F95274328C3D}" dt="2021-05-10T20:52:12.538" v="232" actId="478"/>
            <ac:spMkLst>
              <pc:docMk/>
              <pc:sldMasterMk cId="3901424008" sldId="2147483648"/>
              <pc:sldLayoutMk cId="1048908423" sldId="2147483652"/>
              <ac:spMk id="14" creationId="{6EF35D39-73F2-4D32-951A-385DA412DFCF}"/>
            </ac:spMkLst>
          </pc:spChg>
          <pc:spChg chg="add del mod">
            <ac:chgData name="Ricardo Barbosa Sousa" userId="f9acd7f6-97f3-47e3-ac45-c5f2f7f47a11" providerId="ADAL" clId="{877EA60A-249C-4CC8-AF2F-F95274328C3D}" dt="2021-05-10T20:52:13.878" v="233" actId="478"/>
            <ac:spMkLst>
              <pc:docMk/>
              <pc:sldMasterMk cId="3901424008" sldId="2147483648"/>
              <pc:sldLayoutMk cId="1048908423" sldId="2147483652"/>
              <ac:spMk id="15" creationId="{553B908F-726D-4350-B0EB-A04AC40D7DE1}"/>
            </ac:spMkLst>
          </pc:spChg>
          <pc:spChg chg="add del mod">
            <ac:chgData name="Ricardo Barbosa Sousa" userId="f9acd7f6-97f3-47e3-ac45-c5f2f7f47a11" providerId="ADAL" clId="{877EA60A-249C-4CC8-AF2F-F95274328C3D}" dt="2021-05-10T20:52:09.376" v="229" actId="478"/>
            <ac:spMkLst>
              <pc:docMk/>
              <pc:sldMasterMk cId="3901424008" sldId="2147483648"/>
              <pc:sldLayoutMk cId="1048908423" sldId="2147483652"/>
              <ac:spMk id="16" creationId="{5CE16FFC-00B7-4E45-85C4-78EF6DE385C9}"/>
            </ac:spMkLst>
          </pc:spChg>
          <pc:spChg chg="add del mod">
            <ac:chgData name="Ricardo Barbosa Sousa" userId="f9acd7f6-97f3-47e3-ac45-c5f2f7f47a11" providerId="ADAL" clId="{877EA60A-249C-4CC8-AF2F-F95274328C3D}" dt="2021-05-10T20:52:10.530" v="230" actId="478"/>
            <ac:spMkLst>
              <pc:docMk/>
              <pc:sldMasterMk cId="3901424008" sldId="2147483648"/>
              <pc:sldLayoutMk cId="1048908423" sldId="2147483652"/>
              <ac:spMk id="17" creationId="{1186F47E-E708-4AF6-930A-CB29EAACF303}"/>
            </ac:spMkLst>
          </pc:spChg>
          <pc:cxnChg chg="add del mod">
            <ac:chgData name="Ricardo Barbosa Sousa" userId="f9acd7f6-97f3-47e3-ac45-c5f2f7f47a11" providerId="ADAL" clId="{877EA60A-249C-4CC8-AF2F-F95274328C3D}" dt="2021-05-10T20:48:44.887" v="189"/>
            <ac:cxnSpMkLst>
              <pc:docMk/>
              <pc:sldMasterMk cId="3901424008" sldId="2147483648"/>
              <pc:sldLayoutMk cId="1048908423" sldId="2147483652"/>
              <ac:cxnSpMk id="8" creationId="{244FF01C-6AD4-47E0-B19F-457C0B51842F}"/>
            </ac:cxnSpMkLst>
          </pc:cxnChg>
          <pc:cxnChg chg="add del mod">
            <ac:chgData name="Ricardo Barbosa Sousa" userId="f9acd7f6-97f3-47e3-ac45-c5f2f7f47a11" providerId="ADAL" clId="{877EA60A-249C-4CC8-AF2F-F95274328C3D}" dt="2021-05-10T20:50:45.766" v="220" actId="478"/>
            <ac:cxnSpMkLst>
              <pc:docMk/>
              <pc:sldMasterMk cId="3901424008" sldId="2147483648"/>
              <pc:sldLayoutMk cId="1048908423" sldId="2147483652"/>
              <ac:cxnSpMk id="9" creationId="{9B68E7D1-DC7D-43C9-9A9D-9C3971015204}"/>
            </ac:cxnSpMkLst>
          </pc:cxnChg>
          <pc:cxnChg chg="add mod">
            <ac:chgData name="Ricardo Barbosa Sousa" userId="f9acd7f6-97f3-47e3-ac45-c5f2f7f47a11" providerId="ADAL" clId="{877EA60A-249C-4CC8-AF2F-F95274328C3D}" dt="2021-05-10T20:52:10.530" v="230" actId="478"/>
            <ac:cxnSpMkLst>
              <pc:docMk/>
              <pc:sldMasterMk cId="3901424008" sldId="2147483648"/>
              <pc:sldLayoutMk cId="1048908423" sldId="2147483652"/>
              <ac:cxnSpMk id="18" creationId="{7673E1DD-3245-48E7-8D18-7B151BF34CD2}"/>
            </ac:cxnSpMkLst>
          </pc:cxnChg>
        </pc:sldLayoutChg>
        <pc:sldLayoutChg chg="addSp delSp modSp mod setBg">
          <pc:chgData name="Ricardo Barbosa Sousa" userId="f9acd7f6-97f3-47e3-ac45-c5f2f7f47a11" providerId="ADAL" clId="{877EA60A-249C-4CC8-AF2F-F95274328C3D}" dt="2021-05-10T20:57:55.541" v="290" actId="1076"/>
          <pc:sldLayoutMkLst>
            <pc:docMk/>
            <pc:sldMasterMk cId="3901424008" sldId="2147483648"/>
            <pc:sldLayoutMk cId="2623522560" sldId="2147483653"/>
          </pc:sldLayoutMkLst>
          <pc:spChg chg="del mod">
            <ac:chgData name="Ricardo Barbosa Sousa" userId="f9acd7f6-97f3-47e3-ac45-c5f2f7f47a11" providerId="ADAL" clId="{877EA60A-249C-4CC8-AF2F-F95274328C3D}" dt="2021-05-10T20:53:20.521" v="239" actId="478"/>
            <ac:spMkLst>
              <pc:docMk/>
              <pc:sldMasterMk cId="3901424008" sldId="2147483648"/>
              <pc:sldLayoutMk cId="2623522560" sldId="2147483653"/>
              <ac:spMk id="2" creationId="{A3F17CB9-DCA0-411A-B25C-DF4475E6421A}"/>
            </ac:spMkLst>
          </pc:spChg>
          <pc:spChg chg="mod">
            <ac:chgData name="Ricardo Barbosa Sousa" userId="f9acd7f6-97f3-47e3-ac45-c5f2f7f47a11" providerId="ADAL" clId="{877EA60A-249C-4CC8-AF2F-F95274328C3D}" dt="2021-05-10T20:57:07.549" v="278" actId="14100"/>
            <ac:spMkLst>
              <pc:docMk/>
              <pc:sldMasterMk cId="3901424008" sldId="2147483648"/>
              <pc:sldLayoutMk cId="2623522560" sldId="2147483653"/>
              <ac:spMk id="3" creationId="{4C9BB225-5649-4E83-A958-A9C25F4563D9}"/>
            </ac:spMkLst>
          </pc:spChg>
          <pc:spChg chg="mod ord">
            <ac:chgData name="Ricardo Barbosa Sousa" userId="f9acd7f6-97f3-47e3-ac45-c5f2f7f47a11" providerId="ADAL" clId="{877EA60A-249C-4CC8-AF2F-F95274328C3D}" dt="2021-05-10T20:57:15.666" v="280" actId="167"/>
            <ac:spMkLst>
              <pc:docMk/>
              <pc:sldMasterMk cId="3901424008" sldId="2147483648"/>
              <pc:sldLayoutMk cId="2623522560" sldId="2147483653"/>
              <ac:spMk id="4" creationId="{88C19373-B3DB-4734-BA5D-B8A41CF8A3C0}"/>
            </ac:spMkLst>
          </pc:spChg>
          <pc:spChg chg="mod">
            <ac:chgData name="Ricardo Barbosa Sousa" userId="f9acd7f6-97f3-47e3-ac45-c5f2f7f47a11" providerId="ADAL" clId="{877EA60A-249C-4CC8-AF2F-F95274328C3D}" dt="2021-05-10T20:57:55.541" v="290" actId="1076"/>
            <ac:spMkLst>
              <pc:docMk/>
              <pc:sldMasterMk cId="3901424008" sldId="2147483648"/>
              <pc:sldLayoutMk cId="2623522560" sldId="2147483653"/>
              <ac:spMk id="5" creationId="{98058CC4-991A-4F20-B6D0-6561C11DF965}"/>
            </ac:spMkLst>
          </pc:spChg>
          <pc:spChg chg="mod">
            <ac:chgData name="Ricardo Barbosa Sousa" userId="f9acd7f6-97f3-47e3-ac45-c5f2f7f47a11" providerId="ADAL" clId="{877EA60A-249C-4CC8-AF2F-F95274328C3D}" dt="2021-05-10T20:56:32.892" v="268" actId="14100"/>
            <ac:spMkLst>
              <pc:docMk/>
              <pc:sldMasterMk cId="3901424008" sldId="2147483648"/>
              <pc:sldLayoutMk cId="2623522560" sldId="2147483653"/>
              <ac:spMk id="6" creationId="{80ED5345-CD36-4F8F-9969-3398C30FB1A2}"/>
            </ac:spMkLst>
          </pc:spChg>
          <pc:spChg chg="del">
            <ac:chgData name="Ricardo Barbosa Sousa" userId="f9acd7f6-97f3-47e3-ac45-c5f2f7f47a11" providerId="ADAL" clId="{877EA60A-249C-4CC8-AF2F-F95274328C3D}" dt="2021-05-10T20:49:26.668" v="208" actId="478"/>
            <ac:spMkLst>
              <pc:docMk/>
              <pc:sldMasterMk cId="3901424008" sldId="2147483648"/>
              <pc:sldLayoutMk cId="2623522560" sldId="2147483653"/>
              <ac:spMk id="7" creationId="{6CA43AA5-998F-48E8-B961-A3B5332566B9}"/>
            </ac:spMkLst>
          </pc:spChg>
          <pc:spChg chg="add del mod">
            <ac:chgData name="Ricardo Barbosa Sousa" userId="f9acd7f6-97f3-47e3-ac45-c5f2f7f47a11" providerId="ADAL" clId="{877EA60A-249C-4CC8-AF2F-F95274328C3D}" dt="2021-05-10T20:57:26.661" v="282" actId="478"/>
            <ac:spMkLst>
              <pc:docMk/>
              <pc:sldMasterMk cId="3901424008" sldId="2147483648"/>
              <pc:sldLayoutMk cId="2623522560" sldId="2147483653"/>
              <ac:spMk id="10" creationId="{926D9EFB-3F66-453F-9825-056E781A695E}"/>
            </ac:spMkLst>
          </pc:spChg>
          <pc:spChg chg="add del mod">
            <ac:chgData name="Ricardo Barbosa Sousa" userId="f9acd7f6-97f3-47e3-ac45-c5f2f7f47a11" providerId="ADAL" clId="{877EA60A-249C-4CC8-AF2F-F95274328C3D}" dt="2021-05-10T20:57:29.731" v="285" actId="478"/>
            <ac:spMkLst>
              <pc:docMk/>
              <pc:sldMasterMk cId="3901424008" sldId="2147483648"/>
              <pc:sldLayoutMk cId="2623522560" sldId="2147483653"/>
              <ac:spMk id="11" creationId="{FF6935CF-3EE2-47F0-8ABB-3D2196521115}"/>
            </ac:spMkLst>
          </pc:spChg>
          <pc:spChg chg="add del mod">
            <ac:chgData name="Ricardo Barbosa Sousa" userId="f9acd7f6-97f3-47e3-ac45-c5f2f7f47a11" providerId="ADAL" clId="{877EA60A-249C-4CC8-AF2F-F95274328C3D}" dt="2021-05-10T20:57:31.559" v="287" actId="478"/>
            <ac:spMkLst>
              <pc:docMk/>
              <pc:sldMasterMk cId="3901424008" sldId="2147483648"/>
              <pc:sldLayoutMk cId="2623522560" sldId="2147483653"/>
              <ac:spMk id="12" creationId="{241E2676-E7AF-4FAF-AB79-09D8D7F3DCEA}"/>
            </ac:spMkLst>
          </pc:spChg>
          <pc:spChg chg="add del mod">
            <ac:chgData name="Ricardo Barbosa Sousa" userId="f9acd7f6-97f3-47e3-ac45-c5f2f7f47a11" providerId="ADAL" clId="{877EA60A-249C-4CC8-AF2F-F95274328C3D}" dt="2021-05-10T20:57:33.188" v="288" actId="478"/>
            <ac:spMkLst>
              <pc:docMk/>
              <pc:sldMasterMk cId="3901424008" sldId="2147483648"/>
              <pc:sldLayoutMk cId="2623522560" sldId="2147483653"/>
              <ac:spMk id="13" creationId="{15653F87-4E8A-4230-82D9-46DF439BB668}"/>
            </ac:spMkLst>
          </pc:spChg>
          <pc:spChg chg="add del mod">
            <ac:chgData name="Ricardo Barbosa Sousa" userId="f9acd7f6-97f3-47e3-ac45-c5f2f7f47a11" providerId="ADAL" clId="{877EA60A-249C-4CC8-AF2F-F95274328C3D}" dt="2021-05-10T20:57:33.896" v="289" actId="478"/>
            <ac:spMkLst>
              <pc:docMk/>
              <pc:sldMasterMk cId="3901424008" sldId="2147483648"/>
              <pc:sldLayoutMk cId="2623522560" sldId="2147483653"/>
              <ac:spMk id="14" creationId="{DCF064CF-ADD7-4511-9CF8-323EE108EB90}"/>
            </ac:spMkLst>
          </pc:spChg>
          <pc:spChg chg="add del mod">
            <ac:chgData name="Ricardo Barbosa Sousa" userId="f9acd7f6-97f3-47e3-ac45-c5f2f7f47a11" providerId="ADAL" clId="{877EA60A-249C-4CC8-AF2F-F95274328C3D}" dt="2021-05-10T20:57:30.711" v="286" actId="478"/>
            <ac:spMkLst>
              <pc:docMk/>
              <pc:sldMasterMk cId="3901424008" sldId="2147483648"/>
              <pc:sldLayoutMk cId="2623522560" sldId="2147483653"/>
              <ac:spMk id="15" creationId="{8E86C16D-4AE1-4258-BCB2-DDEE0D84A357}"/>
            </ac:spMkLst>
          </pc:spChg>
          <pc:spChg chg="add del mod">
            <ac:chgData name="Ricardo Barbosa Sousa" userId="f9acd7f6-97f3-47e3-ac45-c5f2f7f47a11" providerId="ADAL" clId="{877EA60A-249C-4CC8-AF2F-F95274328C3D}" dt="2021-05-10T20:57:27.597" v="283" actId="478"/>
            <ac:spMkLst>
              <pc:docMk/>
              <pc:sldMasterMk cId="3901424008" sldId="2147483648"/>
              <pc:sldLayoutMk cId="2623522560" sldId="2147483653"/>
              <ac:spMk id="16" creationId="{11D5DD95-143E-4EC1-9BB5-D55B40D3FC02}"/>
            </ac:spMkLst>
          </pc:spChg>
          <pc:spChg chg="add del mod">
            <ac:chgData name="Ricardo Barbosa Sousa" userId="f9acd7f6-97f3-47e3-ac45-c5f2f7f47a11" providerId="ADAL" clId="{877EA60A-249C-4CC8-AF2F-F95274328C3D}" dt="2021-05-10T20:57:28.488" v="284" actId="478"/>
            <ac:spMkLst>
              <pc:docMk/>
              <pc:sldMasterMk cId="3901424008" sldId="2147483648"/>
              <pc:sldLayoutMk cId="2623522560" sldId="2147483653"/>
              <ac:spMk id="17" creationId="{2B029BF5-D90A-4ED4-829A-78BCC98AC910}"/>
            </ac:spMkLst>
          </pc:spChg>
          <pc:spChg chg="add mod">
            <ac:chgData name="Ricardo Barbosa Sousa" userId="f9acd7f6-97f3-47e3-ac45-c5f2f7f47a11" providerId="ADAL" clId="{877EA60A-249C-4CC8-AF2F-F95274328C3D}" dt="2021-05-10T20:53:26.512" v="240"/>
            <ac:spMkLst>
              <pc:docMk/>
              <pc:sldMasterMk cId="3901424008" sldId="2147483648"/>
              <pc:sldLayoutMk cId="2623522560" sldId="2147483653"/>
              <ac:spMk id="19" creationId="{C1D2AA2C-C4EC-4D3B-BC3F-87209B024A22}"/>
            </ac:spMkLst>
          </pc:spChg>
          <pc:spChg chg="add del mod ord">
            <ac:chgData name="Ricardo Barbosa Sousa" userId="f9acd7f6-97f3-47e3-ac45-c5f2f7f47a11" providerId="ADAL" clId="{877EA60A-249C-4CC8-AF2F-F95274328C3D}" dt="2021-05-10T20:56:22.829" v="266" actId="478"/>
            <ac:spMkLst>
              <pc:docMk/>
              <pc:sldMasterMk cId="3901424008" sldId="2147483648"/>
              <pc:sldLayoutMk cId="2623522560" sldId="2147483653"/>
              <ac:spMk id="20" creationId="{C79D7D55-0AC6-4EB4-90C5-D45F8DF8E649}"/>
            </ac:spMkLst>
          </pc:spChg>
          <pc:spChg chg="add del mod ord">
            <ac:chgData name="Ricardo Barbosa Sousa" userId="f9acd7f6-97f3-47e3-ac45-c5f2f7f47a11" providerId="ADAL" clId="{877EA60A-249C-4CC8-AF2F-F95274328C3D}" dt="2021-05-10T20:57:19.507" v="281" actId="478"/>
            <ac:spMkLst>
              <pc:docMk/>
              <pc:sldMasterMk cId="3901424008" sldId="2147483648"/>
              <pc:sldLayoutMk cId="2623522560" sldId="2147483653"/>
              <ac:spMk id="21" creationId="{EBD3BEF4-3F0D-4407-8C93-A064D1A7D6E7}"/>
            </ac:spMkLst>
          </pc:spChg>
          <pc:cxnChg chg="add mod">
            <ac:chgData name="Ricardo Barbosa Sousa" userId="f9acd7f6-97f3-47e3-ac45-c5f2f7f47a11" providerId="ADAL" clId="{877EA60A-249C-4CC8-AF2F-F95274328C3D}" dt="2021-05-10T20:57:29.731" v="285" actId="478"/>
            <ac:cxnSpMkLst>
              <pc:docMk/>
              <pc:sldMasterMk cId="3901424008" sldId="2147483648"/>
              <pc:sldLayoutMk cId="2623522560" sldId="2147483653"/>
              <ac:cxnSpMk id="18" creationId="{50B1FB80-7490-42E1-BC0A-1A28C8F11880}"/>
            </ac:cxnSpMkLst>
          </pc:cxnChg>
        </pc:sldLayoutChg>
        <pc:sldLayoutChg chg="addSp delSp modSp mod setBg">
          <pc:chgData name="Ricardo Barbosa Sousa" userId="f9acd7f6-97f3-47e3-ac45-c5f2f7f47a11" providerId="ADAL" clId="{877EA60A-249C-4CC8-AF2F-F95274328C3D}" dt="2021-05-10T20:52:43.636" v="235"/>
          <pc:sldLayoutMkLst>
            <pc:docMk/>
            <pc:sldMasterMk cId="3901424008" sldId="2147483648"/>
            <pc:sldLayoutMk cId="500694513" sldId="2147483654"/>
          </pc:sldLayoutMkLst>
          <pc:spChg chg="del">
            <ac:chgData name="Ricardo Barbosa Sousa" userId="f9acd7f6-97f3-47e3-ac45-c5f2f7f47a11" providerId="ADAL" clId="{877EA60A-249C-4CC8-AF2F-F95274328C3D}" dt="2021-05-10T20:49:28.208" v="209" actId="478"/>
            <ac:spMkLst>
              <pc:docMk/>
              <pc:sldMasterMk cId="3901424008" sldId="2147483648"/>
              <pc:sldLayoutMk cId="500694513" sldId="2147483654"/>
              <ac:spMk id="3" creationId="{98E23610-0CB2-4325-85F6-7F4BA8DB109F}"/>
            </ac:spMkLst>
          </pc:spChg>
          <pc:cxnChg chg="add mod">
            <ac:chgData name="Ricardo Barbosa Sousa" userId="f9acd7f6-97f3-47e3-ac45-c5f2f7f47a11" providerId="ADAL" clId="{877EA60A-249C-4CC8-AF2F-F95274328C3D}" dt="2021-05-10T20:52:43.636" v="235"/>
            <ac:cxnSpMkLst>
              <pc:docMk/>
              <pc:sldMasterMk cId="3901424008" sldId="2147483648"/>
              <pc:sldLayoutMk cId="500694513" sldId="2147483654"/>
              <ac:cxnSpMk id="6" creationId="{9C95EA0E-69D0-4BEF-A5AE-F31A53457B6F}"/>
            </ac:cxnSpMkLst>
          </pc:cxnChg>
        </pc:sldLayoutChg>
        <pc:sldLayoutChg chg="delSp mod setBg">
          <pc:chgData name="Ricardo Barbosa Sousa" userId="f9acd7f6-97f3-47e3-ac45-c5f2f7f47a11" providerId="ADAL" clId="{877EA60A-249C-4CC8-AF2F-F95274328C3D}" dt="2021-05-10T20:49:30.019" v="210" actId="478"/>
          <pc:sldLayoutMkLst>
            <pc:docMk/>
            <pc:sldMasterMk cId="3901424008" sldId="2147483648"/>
            <pc:sldLayoutMk cId="3477455748" sldId="2147483655"/>
          </pc:sldLayoutMkLst>
          <pc:spChg chg="del">
            <ac:chgData name="Ricardo Barbosa Sousa" userId="f9acd7f6-97f3-47e3-ac45-c5f2f7f47a11" providerId="ADAL" clId="{877EA60A-249C-4CC8-AF2F-F95274328C3D}" dt="2021-05-10T20:49:30.019" v="210" actId="478"/>
            <ac:spMkLst>
              <pc:docMk/>
              <pc:sldMasterMk cId="3901424008" sldId="2147483648"/>
              <pc:sldLayoutMk cId="3477455748" sldId="2147483655"/>
              <ac:spMk id="2" creationId="{0C0B7B53-B240-48D6-8257-FED7F9AD11A8}"/>
            </ac:spMkLst>
          </pc:spChg>
        </pc:sldLayoutChg>
        <pc:sldLayoutChg chg="addSp delSp modSp mod setBg">
          <pc:chgData name="Ricardo Barbosa Sousa" userId="f9acd7f6-97f3-47e3-ac45-c5f2f7f47a11" providerId="ADAL" clId="{877EA60A-249C-4CC8-AF2F-F95274328C3D}" dt="2021-05-10T21:08:53.501" v="373" actId="478"/>
          <pc:sldLayoutMkLst>
            <pc:docMk/>
            <pc:sldMasterMk cId="3901424008" sldId="2147483648"/>
            <pc:sldLayoutMk cId="4241510150" sldId="2147483656"/>
          </pc:sldLayoutMkLst>
          <pc:spChg chg="del">
            <ac:chgData name="Ricardo Barbosa Sousa" userId="f9acd7f6-97f3-47e3-ac45-c5f2f7f47a11" providerId="ADAL" clId="{877EA60A-249C-4CC8-AF2F-F95274328C3D}" dt="2021-05-10T21:08:17.252" v="365" actId="478"/>
            <ac:spMkLst>
              <pc:docMk/>
              <pc:sldMasterMk cId="3901424008" sldId="2147483648"/>
              <pc:sldLayoutMk cId="4241510150" sldId="2147483656"/>
              <ac:spMk id="2" creationId="{3E5218AC-0DF4-4A9D-95CC-35DA98AEE3A1}"/>
            </ac:spMkLst>
          </pc:spChg>
          <pc:spChg chg="mod ord">
            <ac:chgData name="Ricardo Barbosa Sousa" userId="f9acd7f6-97f3-47e3-ac45-c5f2f7f47a11" providerId="ADAL" clId="{877EA60A-249C-4CC8-AF2F-F95274328C3D}" dt="2021-05-10T21:08:50.438" v="372" actId="167"/>
            <ac:spMkLst>
              <pc:docMk/>
              <pc:sldMasterMk cId="3901424008" sldId="2147483648"/>
              <pc:sldLayoutMk cId="4241510150" sldId="2147483656"/>
              <ac:spMk id="3" creationId="{3F1BAFF4-A241-4194-AE88-BC49A7657CD9}"/>
            </ac:spMkLst>
          </pc:spChg>
          <pc:spChg chg="del">
            <ac:chgData name="Ricardo Barbosa Sousa" userId="f9acd7f6-97f3-47e3-ac45-c5f2f7f47a11" providerId="ADAL" clId="{877EA60A-249C-4CC8-AF2F-F95274328C3D}" dt="2021-05-10T21:08:17.252" v="365" actId="478"/>
            <ac:spMkLst>
              <pc:docMk/>
              <pc:sldMasterMk cId="3901424008" sldId="2147483648"/>
              <pc:sldLayoutMk cId="4241510150" sldId="2147483656"/>
              <ac:spMk id="4" creationId="{998FAA66-88D1-474A-B11A-1705BC8F88D9}"/>
            </ac:spMkLst>
          </pc:spChg>
          <pc:spChg chg="del">
            <ac:chgData name="Ricardo Barbosa Sousa" userId="f9acd7f6-97f3-47e3-ac45-c5f2f7f47a11" providerId="ADAL" clId="{877EA60A-249C-4CC8-AF2F-F95274328C3D}" dt="2021-05-10T20:49:31.527" v="211" actId="478"/>
            <ac:spMkLst>
              <pc:docMk/>
              <pc:sldMasterMk cId="3901424008" sldId="2147483648"/>
              <pc:sldLayoutMk cId="4241510150" sldId="2147483656"/>
              <ac:spMk id="5" creationId="{8AA0FACE-98AC-42E1-BE4E-49D4A9F53B9E}"/>
            </ac:spMkLst>
          </pc:spChg>
          <pc:spChg chg="add mod">
            <ac:chgData name="Ricardo Barbosa Sousa" userId="f9acd7f6-97f3-47e3-ac45-c5f2f7f47a11" providerId="ADAL" clId="{877EA60A-249C-4CC8-AF2F-F95274328C3D}" dt="2021-05-10T21:08:17.696" v="366"/>
            <ac:spMkLst>
              <pc:docMk/>
              <pc:sldMasterMk cId="3901424008" sldId="2147483648"/>
              <pc:sldLayoutMk cId="4241510150" sldId="2147483656"/>
              <ac:spMk id="8" creationId="{6D834B5A-E6AA-4039-B103-1604FF1C34CA}"/>
            </ac:spMkLst>
          </pc:spChg>
          <pc:spChg chg="add mod">
            <ac:chgData name="Ricardo Barbosa Sousa" userId="f9acd7f6-97f3-47e3-ac45-c5f2f7f47a11" providerId="ADAL" clId="{877EA60A-249C-4CC8-AF2F-F95274328C3D}" dt="2021-05-10T21:08:17.696" v="366"/>
            <ac:spMkLst>
              <pc:docMk/>
              <pc:sldMasterMk cId="3901424008" sldId="2147483648"/>
              <pc:sldLayoutMk cId="4241510150" sldId="2147483656"/>
              <ac:spMk id="9" creationId="{CC407464-F5F3-4DF8-8EF2-33AA6D568065}"/>
            </ac:spMkLst>
          </pc:spChg>
          <pc:spChg chg="add del mod ord">
            <ac:chgData name="Ricardo Barbosa Sousa" userId="f9acd7f6-97f3-47e3-ac45-c5f2f7f47a11" providerId="ADAL" clId="{877EA60A-249C-4CC8-AF2F-F95274328C3D}" dt="2021-05-10T21:08:53.501" v="373" actId="478"/>
            <ac:spMkLst>
              <pc:docMk/>
              <pc:sldMasterMk cId="3901424008" sldId="2147483648"/>
              <pc:sldLayoutMk cId="4241510150" sldId="2147483656"/>
              <ac:spMk id="11" creationId="{F24FACF1-263E-4DD3-B5F8-8613B5751330}"/>
            </ac:spMkLst>
          </pc:spChg>
          <pc:cxnChg chg="add mod">
            <ac:chgData name="Ricardo Barbosa Sousa" userId="f9acd7f6-97f3-47e3-ac45-c5f2f7f47a11" providerId="ADAL" clId="{877EA60A-249C-4CC8-AF2F-F95274328C3D}" dt="2021-05-10T21:08:17.696" v="366"/>
            <ac:cxnSpMkLst>
              <pc:docMk/>
              <pc:sldMasterMk cId="3901424008" sldId="2147483648"/>
              <pc:sldLayoutMk cId="4241510150" sldId="2147483656"/>
              <ac:cxnSpMk id="10" creationId="{CE89ECD2-060C-4336-BE64-9BA3DF613374}"/>
            </ac:cxnSpMkLst>
          </pc:cxnChg>
        </pc:sldLayoutChg>
        <pc:sldLayoutChg chg="addSp delSp modSp mod setBg">
          <pc:chgData name="Ricardo Barbosa Sousa" userId="f9acd7f6-97f3-47e3-ac45-c5f2f7f47a11" providerId="ADAL" clId="{877EA60A-249C-4CC8-AF2F-F95274328C3D}" dt="2021-05-10T21:07:42.167" v="364" actId="478"/>
          <pc:sldLayoutMkLst>
            <pc:docMk/>
            <pc:sldMasterMk cId="3901424008" sldId="2147483648"/>
            <pc:sldLayoutMk cId="2117836651" sldId="2147483657"/>
          </pc:sldLayoutMkLst>
          <pc:spChg chg="mod">
            <ac:chgData name="Ricardo Barbosa Sousa" userId="f9acd7f6-97f3-47e3-ac45-c5f2f7f47a11" providerId="ADAL" clId="{877EA60A-249C-4CC8-AF2F-F95274328C3D}" dt="2021-05-10T21:07:01.733" v="350" actId="14100"/>
            <ac:spMkLst>
              <pc:docMk/>
              <pc:sldMasterMk cId="3901424008" sldId="2147483648"/>
              <pc:sldLayoutMk cId="2117836651" sldId="2147483657"/>
              <ac:spMk id="2" creationId="{92F00EF9-0FDC-4CF1-BA7C-EAC40BEE7349}"/>
            </ac:spMkLst>
          </pc:spChg>
          <pc:spChg chg="mod">
            <ac:chgData name="Ricardo Barbosa Sousa" userId="f9acd7f6-97f3-47e3-ac45-c5f2f7f47a11" providerId="ADAL" clId="{877EA60A-249C-4CC8-AF2F-F95274328C3D}" dt="2021-05-10T21:07:32.260" v="355" actId="14100"/>
            <ac:spMkLst>
              <pc:docMk/>
              <pc:sldMasterMk cId="3901424008" sldId="2147483648"/>
              <pc:sldLayoutMk cId="2117836651" sldId="2147483657"/>
              <ac:spMk id="3" creationId="{61F9E06B-97CB-4F28-BC99-3DAA9F90AA70}"/>
            </ac:spMkLst>
          </pc:spChg>
          <pc:spChg chg="mod">
            <ac:chgData name="Ricardo Barbosa Sousa" userId="f9acd7f6-97f3-47e3-ac45-c5f2f7f47a11" providerId="ADAL" clId="{877EA60A-249C-4CC8-AF2F-F95274328C3D}" dt="2021-05-10T21:07:01.733" v="350" actId="14100"/>
            <ac:spMkLst>
              <pc:docMk/>
              <pc:sldMasterMk cId="3901424008" sldId="2147483648"/>
              <pc:sldLayoutMk cId="2117836651" sldId="2147483657"/>
              <ac:spMk id="4" creationId="{9DC4B730-C4A0-47C0-915B-63E74AF58674}"/>
            </ac:spMkLst>
          </pc:spChg>
          <pc:spChg chg="del">
            <ac:chgData name="Ricardo Barbosa Sousa" userId="f9acd7f6-97f3-47e3-ac45-c5f2f7f47a11" providerId="ADAL" clId="{877EA60A-249C-4CC8-AF2F-F95274328C3D}" dt="2021-05-10T20:49:33.124" v="212" actId="478"/>
            <ac:spMkLst>
              <pc:docMk/>
              <pc:sldMasterMk cId="3901424008" sldId="2147483648"/>
              <pc:sldLayoutMk cId="2117836651" sldId="2147483657"/>
              <ac:spMk id="5" creationId="{A3AEB779-F54D-4F24-9FA8-1B51695BF055}"/>
            </ac:spMkLst>
          </pc:spChg>
          <pc:spChg chg="add del mod">
            <ac:chgData name="Ricardo Barbosa Sousa" userId="f9acd7f6-97f3-47e3-ac45-c5f2f7f47a11" providerId="ADAL" clId="{877EA60A-249C-4CC8-AF2F-F95274328C3D}" dt="2021-05-10T21:07:36.506" v="358" actId="478"/>
            <ac:spMkLst>
              <pc:docMk/>
              <pc:sldMasterMk cId="3901424008" sldId="2147483648"/>
              <pc:sldLayoutMk cId="2117836651" sldId="2147483657"/>
              <ac:spMk id="8" creationId="{94731A95-D35D-4141-B3B7-105E0E7FFF39}"/>
            </ac:spMkLst>
          </pc:spChg>
          <pc:spChg chg="add del mod">
            <ac:chgData name="Ricardo Barbosa Sousa" userId="f9acd7f6-97f3-47e3-ac45-c5f2f7f47a11" providerId="ADAL" clId="{877EA60A-249C-4CC8-AF2F-F95274328C3D}" dt="2021-05-10T21:07:35.836" v="357" actId="478"/>
            <ac:spMkLst>
              <pc:docMk/>
              <pc:sldMasterMk cId="3901424008" sldId="2147483648"/>
              <pc:sldLayoutMk cId="2117836651" sldId="2147483657"/>
              <ac:spMk id="9" creationId="{D68D0007-17E5-4499-9F40-32FF124AA762}"/>
            </ac:spMkLst>
          </pc:spChg>
          <pc:spChg chg="add del mod">
            <ac:chgData name="Ricardo Barbosa Sousa" userId="f9acd7f6-97f3-47e3-ac45-c5f2f7f47a11" providerId="ADAL" clId="{877EA60A-249C-4CC8-AF2F-F95274328C3D}" dt="2021-05-10T21:07:38.357" v="360" actId="478"/>
            <ac:spMkLst>
              <pc:docMk/>
              <pc:sldMasterMk cId="3901424008" sldId="2147483648"/>
              <pc:sldLayoutMk cId="2117836651" sldId="2147483657"/>
              <ac:spMk id="10" creationId="{9A8EC673-0E6E-49F4-812D-80D9AF298254}"/>
            </ac:spMkLst>
          </pc:spChg>
          <pc:spChg chg="add del mod">
            <ac:chgData name="Ricardo Barbosa Sousa" userId="f9acd7f6-97f3-47e3-ac45-c5f2f7f47a11" providerId="ADAL" clId="{877EA60A-249C-4CC8-AF2F-F95274328C3D}" dt="2021-05-10T21:07:39.563" v="361" actId="478"/>
            <ac:spMkLst>
              <pc:docMk/>
              <pc:sldMasterMk cId="3901424008" sldId="2147483648"/>
              <pc:sldLayoutMk cId="2117836651" sldId="2147483657"/>
              <ac:spMk id="11" creationId="{39A7F6CD-095A-43FE-8B7E-972E78BB5454}"/>
            </ac:spMkLst>
          </pc:spChg>
          <pc:spChg chg="add del mod">
            <ac:chgData name="Ricardo Barbosa Sousa" userId="f9acd7f6-97f3-47e3-ac45-c5f2f7f47a11" providerId="ADAL" clId="{877EA60A-249C-4CC8-AF2F-F95274328C3D}" dt="2021-05-10T21:07:40.285" v="362" actId="478"/>
            <ac:spMkLst>
              <pc:docMk/>
              <pc:sldMasterMk cId="3901424008" sldId="2147483648"/>
              <pc:sldLayoutMk cId="2117836651" sldId="2147483657"/>
              <ac:spMk id="12" creationId="{B27B1DE3-17CC-4E64-950C-2403093CD7F9}"/>
            </ac:spMkLst>
          </pc:spChg>
          <pc:spChg chg="add del mod">
            <ac:chgData name="Ricardo Barbosa Sousa" userId="f9acd7f6-97f3-47e3-ac45-c5f2f7f47a11" providerId="ADAL" clId="{877EA60A-249C-4CC8-AF2F-F95274328C3D}" dt="2021-05-10T21:07:37.519" v="359" actId="478"/>
            <ac:spMkLst>
              <pc:docMk/>
              <pc:sldMasterMk cId="3901424008" sldId="2147483648"/>
              <pc:sldLayoutMk cId="2117836651" sldId="2147483657"/>
              <ac:spMk id="13" creationId="{E52552DE-EB58-4538-A6CA-F3FC849C3CA7}"/>
            </ac:spMkLst>
          </pc:spChg>
          <pc:spChg chg="add del mod">
            <ac:chgData name="Ricardo Barbosa Sousa" userId="f9acd7f6-97f3-47e3-ac45-c5f2f7f47a11" providerId="ADAL" clId="{877EA60A-249C-4CC8-AF2F-F95274328C3D}" dt="2021-05-10T21:07:42.167" v="364" actId="478"/>
            <ac:spMkLst>
              <pc:docMk/>
              <pc:sldMasterMk cId="3901424008" sldId="2147483648"/>
              <pc:sldLayoutMk cId="2117836651" sldId="2147483657"/>
              <ac:spMk id="14" creationId="{7D5ED7EA-9011-4183-9D8A-A05A80C2C25E}"/>
            </ac:spMkLst>
          </pc:spChg>
          <pc:spChg chg="add del mod">
            <ac:chgData name="Ricardo Barbosa Sousa" userId="f9acd7f6-97f3-47e3-ac45-c5f2f7f47a11" providerId="ADAL" clId="{877EA60A-249C-4CC8-AF2F-F95274328C3D}" dt="2021-05-10T21:07:41.342" v="363" actId="478"/>
            <ac:spMkLst>
              <pc:docMk/>
              <pc:sldMasterMk cId="3901424008" sldId="2147483648"/>
              <pc:sldLayoutMk cId="2117836651" sldId="2147483657"/>
              <ac:spMk id="15" creationId="{B6A87C96-FEE7-45CC-8D7E-56154647FBD4}"/>
            </ac:spMkLst>
          </pc:spChg>
          <pc:spChg chg="add del mod">
            <ac:chgData name="Ricardo Barbosa Sousa" userId="f9acd7f6-97f3-47e3-ac45-c5f2f7f47a11" providerId="ADAL" clId="{877EA60A-249C-4CC8-AF2F-F95274328C3D}" dt="2021-05-10T21:07:34.920" v="356" actId="478"/>
            <ac:spMkLst>
              <pc:docMk/>
              <pc:sldMasterMk cId="3901424008" sldId="2147483648"/>
              <pc:sldLayoutMk cId="2117836651" sldId="2147483657"/>
              <ac:spMk id="16" creationId="{9629B7E9-FEB5-4EB3-844F-EA4ACC4A9B5B}"/>
            </ac:spMkLst>
          </pc:spChg>
          <pc:cxnChg chg="add mod">
            <ac:chgData name="Ricardo Barbosa Sousa" userId="f9acd7f6-97f3-47e3-ac45-c5f2f7f47a11" providerId="ADAL" clId="{877EA60A-249C-4CC8-AF2F-F95274328C3D}" dt="2021-05-10T21:07:35.836" v="357" actId="478"/>
            <ac:cxnSpMkLst>
              <pc:docMk/>
              <pc:sldMasterMk cId="3901424008" sldId="2147483648"/>
              <pc:sldLayoutMk cId="2117836651" sldId="2147483657"/>
              <ac:cxnSpMk id="17" creationId="{340A96B5-D7F2-4F2F-B175-C436DC53EBE8}"/>
            </ac:cxnSpMkLst>
          </pc:cxnChg>
        </pc:sldLayoutChg>
        <pc:sldLayoutChg chg="addSp delSp modSp mod setBg">
          <pc:chgData name="Ricardo Barbosa Sousa" userId="f9acd7f6-97f3-47e3-ac45-c5f2f7f47a11" providerId="ADAL" clId="{877EA60A-249C-4CC8-AF2F-F95274328C3D}" dt="2021-05-10T20:52:53.047" v="236"/>
          <pc:sldLayoutMkLst>
            <pc:docMk/>
            <pc:sldMasterMk cId="3901424008" sldId="2147483648"/>
            <pc:sldLayoutMk cId="2246853027" sldId="2147483658"/>
          </pc:sldLayoutMkLst>
          <pc:spChg chg="del">
            <ac:chgData name="Ricardo Barbosa Sousa" userId="f9acd7f6-97f3-47e3-ac45-c5f2f7f47a11" providerId="ADAL" clId="{877EA60A-249C-4CC8-AF2F-F95274328C3D}" dt="2021-05-10T20:49:37.443" v="213" actId="478"/>
            <ac:spMkLst>
              <pc:docMk/>
              <pc:sldMasterMk cId="3901424008" sldId="2147483648"/>
              <pc:sldLayoutMk cId="2246853027" sldId="2147483658"/>
              <ac:spMk id="4" creationId="{8A61FA99-B6F2-446A-B11E-5C084800DE64}"/>
            </ac:spMkLst>
          </pc:spChg>
          <pc:cxnChg chg="add mod">
            <ac:chgData name="Ricardo Barbosa Sousa" userId="f9acd7f6-97f3-47e3-ac45-c5f2f7f47a11" providerId="ADAL" clId="{877EA60A-249C-4CC8-AF2F-F95274328C3D}" dt="2021-05-10T20:52:53.047" v="236"/>
            <ac:cxnSpMkLst>
              <pc:docMk/>
              <pc:sldMasterMk cId="3901424008" sldId="2147483648"/>
              <pc:sldLayoutMk cId="2246853027" sldId="2147483658"/>
              <ac:cxnSpMk id="7" creationId="{A9B52997-971B-4A73-91D1-99B89B8D82C4}"/>
            </ac:cxnSpMkLst>
          </pc:cxnChg>
        </pc:sldLayoutChg>
        <pc:sldLayoutChg chg="addSp delSp modSp mod setBg">
          <pc:chgData name="Ricardo Barbosa Sousa" userId="f9acd7f6-97f3-47e3-ac45-c5f2f7f47a11" providerId="ADAL" clId="{877EA60A-249C-4CC8-AF2F-F95274328C3D}" dt="2021-05-10T21:03:06.742" v="329" actId="478"/>
          <pc:sldLayoutMkLst>
            <pc:docMk/>
            <pc:sldMasterMk cId="3901424008" sldId="2147483648"/>
            <pc:sldLayoutMk cId="359268853" sldId="2147483659"/>
          </pc:sldLayoutMkLst>
          <pc:spChg chg="mod">
            <ac:chgData name="Ricardo Barbosa Sousa" userId="f9acd7f6-97f3-47e3-ac45-c5f2f7f47a11" providerId="ADAL" clId="{877EA60A-249C-4CC8-AF2F-F95274328C3D}" dt="2021-05-10T21:01:33.289" v="305" actId="555"/>
            <ac:spMkLst>
              <pc:docMk/>
              <pc:sldMasterMk cId="3901424008" sldId="2147483648"/>
              <pc:sldLayoutMk cId="359268853" sldId="2147483659"/>
              <ac:spMk id="2" creationId="{D928451F-EDDB-4240-A040-94D6236F6F8A}"/>
            </ac:spMkLst>
          </pc:spChg>
          <pc:spChg chg="mod">
            <ac:chgData name="Ricardo Barbosa Sousa" userId="f9acd7f6-97f3-47e3-ac45-c5f2f7f47a11" providerId="ADAL" clId="{877EA60A-249C-4CC8-AF2F-F95274328C3D}" dt="2021-05-10T21:02:08.113" v="310" actId="14100"/>
            <ac:spMkLst>
              <pc:docMk/>
              <pc:sldMasterMk cId="3901424008" sldId="2147483648"/>
              <pc:sldLayoutMk cId="359268853" sldId="2147483659"/>
              <ac:spMk id="3" creationId="{091A5307-77AB-4A8E-92CA-11F858AF2A83}"/>
            </ac:spMkLst>
          </pc:spChg>
          <pc:spChg chg="del">
            <ac:chgData name="Ricardo Barbosa Sousa" userId="f9acd7f6-97f3-47e3-ac45-c5f2f7f47a11" providerId="ADAL" clId="{877EA60A-249C-4CC8-AF2F-F95274328C3D}" dt="2021-05-10T20:49:39.379" v="214" actId="478"/>
            <ac:spMkLst>
              <pc:docMk/>
              <pc:sldMasterMk cId="3901424008" sldId="2147483648"/>
              <pc:sldLayoutMk cId="359268853" sldId="2147483659"/>
              <ac:spMk id="4" creationId="{6A325A9E-708B-46D2-92F3-41F2B082DCCF}"/>
            </ac:spMkLst>
          </pc:spChg>
          <pc:spChg chg="add del mod">
            <ac:chgData name="Ricardo Barbosa Sousa" userId="f9acd7f6-97f3-47e3-ac45-c5f2f7f47a11" providerId="ADAL" clId="{877EA60A-249C-4CC8-AF2F-F95274328C3D}" dt="2021-05-10T21:02:19.500" v="311" actId="478"/>
            <ac:spMkLst>
              <pc:docMk/>
              <pc:sldMasterMk cId="3901424008" sldId="2147483648"/>
              <pc:sldLayoutMk cId="359268853" sldId="2147483659"/>
              <ac:spMk id="7" creationId="{FE8CD6DF-DD69-43AB-8192-950D2F7CFAB3}"/>
            </ac:spMkLst>
          </pc:spChg>
          <pc:spChg chg="add del mod">
            <ac:chgData name="Ricardo Barbosa Sousa" userId="f9acd7f6-97f3-47e3-ac45-c5f2f7f47a11" providerId="ADAL" clId="{877EA60A-249C-4CC8-AF2F-F95274328C3D}" dt="2021-05-10T21:02:20.224" v="312" actId="478"/>
            <ac:spMkLst>
              <pc:docMk/>
              <pc:sldMasterMk cId="3901424008" sldId="2147483648"/>
              <pc:sldLayoutMk cId="359268853" sldId="2147483659"/>
              <ac:spMk id="8" creationId="{0063E171-FB39-4B37-BC86-2CD9CCBA31DA}"/>
            </ac:spMkLst>
          </pc:spChg>
          <pc:spChg chg="add del mod">
            <ac:chgData name="Ricardo Barbosa Sousa" userId="f9acd7f6-97f3-47e3-ac45-c5f2f7f47a11" providerId="ADAL" clId="{877EA60A-249C-4CC8-AF2F-F95274328C3D}" dt="2021-05-10T21:02:22.335" v="314" actId="478"/>
            <ac:spMkLst>
              <pc:docMk/>
              <pc:sldMasterMk cId="3901424008" sldId="2147483648"/>
              <pc:sldLayoutMk cId="359268853" sldId="2147483659"/>
              <ac:spMk id="9" creationId="{835821C9-2B96-483A-9519-1076C0D2FC25}"/>
            </ac:spMkLst>
          </pc:spChg>
          <pc:spChg chg="add del mod">
            <ac:chgData name="Ricardo Barbosa Sousa" userId="f9acd7f6-97f3-47e3-ac45-c5f2f7f47a11" providerId="ADAL" clId="{877EA60A-249C-4CC8-AF2F-F95274328C3D}" dt="2021-05-10T21:03:06.020" v="328" actId="478"/>
            <ac:spMkLst>
              <pc:docMk/>
              <pc:sldMasterMk cId="3901424008" sldId="2147483648"/>
              <pc:sldLayoutMk cId="359268853" sldId="2147483659"/>
              <ac:spMk id="10" creationId="{9BDBC941-D4D4-4969-AFD8-BDEB5C54B1CD}"/>
            </ac:spMkLst>
          </pc:spChg>
          <pc:spChg chg="add del mod">
            <ac:chgData name="Ricardo Barbosa Sousa" userId="f9acd7f6-97f3-47e3-ac45-c5f2f7f47a11" providerId="ADAL" clId="{877EA60A-249C-4CC8-AF2F-F95274328C3D}" dt="2021-05-10T21:03:06.742" v="329" actId="478"/>
            <ac:spMkLst>
              <pc:docMk/>
              <pc:sldMasterMk cId="3901424008" sldId="2147483648"/>
              <pc:sldLayoutMk cId="359268853" sldId="2147483659"/>
              <ac:spMk id="11" creationId="{E76D1D79-3D40-416F-BA8A-87221D616385}"/>
            </ac:spMkLst>
          </pc:spChg>
          <pc:spChg chg="add del mod">
            <ac:chgData name="Ricardo Barbosa Sousa" userId="f9acd7f6-97f3-47e3-ac45-c5f2f7f47a11" providerId="ADAL" clId="{877EA60A-249C-4CC8-AF2F-F95274328C3D}" dt="2021-05-10T21:02:21.674" v="313" actId="478"/>
            <ac:spMkLst>
              <pc:docMk/>
              <pc:sldMasterMk cId="3901424008" sldId="2147483648"/>
              <pc:sldLayoutMk cId="359268853" sldId="2147483659"/>
              <ac:spMk id="12" creationId="{D5D6D17A-B29A-4A75-9622-EF0056B36D38}"/>
            </ac:spMkLst>
          </pc:spChg>
          <pc:spChg chg="add del mod">
            <ac:chgData name="Ricardo Barbosa Sousa" userId="f9acd7f6-97f3-47e3-ac45-c5f2f7f47a11" providerId="ADAL" clId="{877EA60A-249C-4CC8-AF2F-F95274328C3D}" dt="2021-05-10T21:03:03.916" v="326" actId="478"/>
            <ac:spMkLst>
              <pc:docMk/>
              <pc:sldMasterMk cId="3901424008" sldId="2147483648"/>
              <pc:sldLayoutMk cId="359268853" sldId="2147483659"/>
              <ac:spMk id="13" creationId="{8D3E6829-6ECE-49FF-849D-0FC405D27F9B}"/>
            </ac:spMkLst>
          </pc:spChg>
          <pc:spChg chg="add del mod">
            <ac:chgData name="Ricardo Barbosa Sousa" userId="f9acd7f6-97f3-47e3-ac45-c5f2f7f47a11" providerId="ADAL" clId="{877EA60A-249C-4CC8-AF2F-F95274328C3D}" dt="2021-05-10T21:03:04.808" v="327" actId="478"/>
            <ac:spMkLst>
              <pc:docMk/>
              <pc:sldMasterMk cId="3901424008" sldId="2147483648"/>
              <pc:sldLayoutMk cId="359268853" sldId="2147483659"/>
              <ac:spMk id="14" creationId="{D2B56833-C174-4FD9-ADCF-284F12DF3528}"/>
            </ac:spMkLst>
          </pc:spChg>
          <pc:spChg chg="add del mod">
            <ac:chgData name="Ricardo Barbosa Sousa" userId="f9acd7f6-97f3-47e3-ac45-c5f2f7f47a11" providerId="ADAL" clId="{877EA60A-249C-4CC8-AF2F-F95274328C3D}" dt="2021-05-10T21:02:24.870" v="315" actId="478"/>
            <ac:spMkLst>
              <pc:docMk/>
              <pc:sldMasterMk cId="3901424008" sldId="2147483648"/>
              <pc:sldLayoutMk cId="359268853" sldId="2147483659"/>
              <ac:spMk id="15" creationId="{85E26BCB-DF45-4035-B9FF-BA4590A66B98}"/>
            </ac:spMkLst>
          </pc:spChg>
          <pc:spChg chg="add del mod">
            <ac:chgData name="Ricardo Barbosa Sousa" userId="f9acd7f6-97f3-47e3-ac45-c5f2f7f47a11" providerId="ADAL" clId="{877EA60A-249C-4CC8-AF2F-F95274328C3D}" dt="2021-05-10T21:02:58.022" v="325" actId="478"/>
            <ac:spMkLst>
              <pc:docMk/>
              <pc:sldMasterMk cId="3901424008" sldId="2147483648"/>
              <pc:sldLayoutMk cId="359268853" sldId="2147483659"/>
              <ac:spMk id="16" creationId="{F1A83404-D78B-4440-83D4-CEB4489C9457}"/>
            </ac:spMkLst>
          </pc:spChg>
          <pc:cxnChg chg="add mod">
            <ac:chgData name="Ricardo Barbosa Sousa" userId="f9acd7f6-97f3-47e3-ac45-c5f2f7f47a11" providerId="ADAL" clId="{877EA60A-249C-4CC8-AF2F-F95274328C3D}" dt="2021-05-10T21:02:58.022" v="325" actId="478"/>
            <ac:cxnSpMkLst>
              <pc:docMk/>
              <pc:sldMasterMk cId="3901424008" sldId="2147483648"/>
              <pc:sldLayoutMk cId="359268853" sldId="2147483659"/>
              <ac:cxnSpMk id="17" creationId="{BF2D7CA9-4F9E-4A8A-8A5D-F82B4FF05C13}"/>
            </ac:cxnSpMkLst>
          </pc:cxnChg>
        </pc:sldLayoutChg>
      </pc:sldMasterChg>
    </pc:docChg>
  </pc:docChgLst>
  <pc:docChgLst>
    <pc:chgData name="Ricardo Barbosa Sousa" userId="f9acd7f6-97f3-47e3-ac45-c5f2f7f47a11" providerId="ADAL" clId="{86FCCFCD-358A-486B-8792-E1978573BAFE}"/>
    <pc:docChg chg="modSld">
      <pc:chgData name="Ricardo Barbosa Sousa" userId="f9acd7f6-97f3-47e3-ac45-c5f2f7f47a11" providerId="ADAL" clId="{86FCCFCD-358A-486B-8792-E1978573BAFE}" dt="2021-05-10T22:34:22.267" v="1" actId="20577"/>
      <pc:docMkLst>
        <pc:docMk/>
      </pc:docMkLst>
      <pc:sldChg chg="modSp mod">
        <pc:chgData name="Ricardo Barbosa Sousa" userId="f9acd7f6-97f3-47e3-ac45-c5f2f7f47a11" providerId="ADAL" clId="{86FCCFCD-358A-486B-8792-E1978573BAFE}" dt="2021-05-10T22:34:22.267" v="1" actId="20577"/>
        <pc:sldMkLst>
          <pc:docMk/>
          <pc:sldMk cId="2978751177" sldId="256"/>
        </pc:sldMkLst>
        <pc:spChg chg="mod">
          <ac:chgData name="Ricardo Barbosa Sousa" userId="f9acd7f6-97f3-47e3-ac45-c5f2f7f47a11" providerId="ADAL" clId="{86FCCFCD-358A-486B-8792-E1978573BAFE}" dt="2021-05-10T22:34:22.267" v="1" actId="20577"/>
          <ac:spMkLst>
            <pc:docMk/>
            <pc:sldMk cId="2978751177" sldId="256"/>
            <ac:spMk id="2" creationId="{8382834A-29C0-45C8-ADDB-C48F5B51176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5B2097-1056-4AD2-9AC9-22E773DC6C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5598DD-52D3-4E9C-BA7A-055FFCD018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6D1C3-8114-452D-9C51-F133B0E032FD}" type="datetimeFigureOut">
              <a:rPr lang="pt-PT" smtClean="0"/>
              <a:t>10/05/2021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3AA62-CEEC-4ED1-BA8C-EA352AE058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B70BA-539C-473F-B3D5-0569C606E8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E9668-08F9-4501-ACED-82470D30B58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7082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88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Skeena" pitchFamily="2" charset="0"/>
              </a:defRPr>
            </a:lvl1pPr>
          </a:lstStyle>
          <a:p>
            <a:endParaRPr lang="pt-PT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88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Skeena" pitchFamily="2" charset="0"/>
              </a:defRPr>
            </a:lvl1pPr>
          </a:lstStyle>
          <a:p>
            <a:fld id="{194B19BF-20BA-4FA4-8803-164B8F74DFC6}" type="datetimeFigureOut">
              <a:rPr lang="pt-PT" smtClean="0"/>
              <a:pPr/>
              <a:t>10/05/2021</a:t>
            </a:fld>
            <a:endParaRPr lang="pt-PT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9000" y="378000"/>
            <a:ext cx="5400000" cy="3037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9000" y="3505500"/>
            <a:ext cx="6480000" cy="5260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56000"/>
            <a:ext cx="2971800" cy="288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Skeena" pitchFamily="2" charset="0"/>
              </a:defRPr>
            </a:lvl1pPr>
          </a:lstStyle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56000"/>
            <a:ext cx="2971800" cy="288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Skeena" pitchFamily="2" charset="0"/>
              </a:defRPr>
            </a:lvl1pPr>
          </a:lstStyle>
          <a:p>
            <a:fld id="{8994D79B-8486-4C5A-A45E-399654B25F19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19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0000" rtl="0" eaLnBrk="1" latinLnBrk="0" hangingPunct="1">
      <a:defRPr sz="1100" kern="1200">
        <a:solidFill>
          <a:schemeClr val="tx1"/>
        </a:solidFill>
        <a:latin typeface="Skeena" pitchFamily="2" charset="0"/>
        <a:ea typeface="+mn-ea"/>
        <a:cs typeface="+mn-cs"/>
      </a:defRPr>
    </a:lvl1pPr>
    <a:lvl2pPr marL="180000" algn="l" defTabSz="180000" rtl="0" eaLnBrk="1" latinLnBrk="0" hangingPunct="1">
      <a:defRPr sz="1100" kern="1200">
        <a:solidFill>
          <a:schemeClr val="tx1"/>
        </a:solidFill>
        <a:latin typeface="Skeena" pitchFamily="2" charset="0"/>
        <a:ea typeface="+mn-ea"/>
        <a:cs typeface="+mn-cs"/>
      </a:defRPr>
    </a:lvl2pPr>
    <a:lvl3pPr marL="360000" algn="l" defTabSz="180000" rtl="0" eaLnBrk="1" latinLnBrk="0" hangingPunct="1">
      <a:defRPr sz="1100" kern="1200">
        <a:solidFill>
          <a:schemeClr val="tx1"/>
        </a:solidFill>
        <a:latin typeface="Skeena" pitchFamily="2" charset="0"/>
        <a:ea typeface="+mn-ea"/>
        <a:cs typeface="+mn-cs"/>
      </a:defRPr>
    </a:lvl3pPr>
    <a:lvl4pPr marL="540000" algn="l" defTabSz="180000" rtl="0" eaLnBrk="1" latinLnBrk="0" hangingPunct="1">
      <a:defRPr sz="1100" kern="1200">
        <a:solidFill>
          <a:schemeClr val="tx1"/>
        </a:solidFill>
        <a:latin typeface="Skeena" pitchFamily="2" charset="0"/>
        <a:ea typeface="+mn-ea"/>
        <a:cs typeface="+mn-cs"/>
      </a:defRPr>
    </a:lvl4pPr>
    <a:lvl5pPr marL="720000" algn="l" defTabSz="180000" rtl="0" eaLnBrk="1" latinLnBrk="0" hangingPunct="1">
      <a:defRPr sz="1100" kern="1200">
        <a:solidFill>
          <a:schemeClr val="tx1"/>
        </a:solidFill>
        <a:latin typeface="Skeena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0250" y="377825"/>
            <a:ext cx="5397500" cy="3036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4D79B-8486-4C5A-A45E-399654B25F1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9757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4D79B-8486-4C5A-A45E-399654B25F19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8498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DD85-89CE-4C38-91F6-2921875C1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998" y="819000"/>
            <a:ext cx="9900000" cy="2520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7256F-445E-4670-AE28-4550A269E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5998" y="3519000"/>
            <a:ext cx="9900000" cy="1620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FB238-DC06-434F-97AE-822FA719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BDDAC-5B4A-4C65-A946-461A9172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‹#›</a:t>
            </a:fld>
            <a:endParaRPr lang="pt-PT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D111BE-3DFD-467D-B6D9-22FF1FBA2ADB}"/>
              </a:ext>
            </a:extLst>
          </p:cNvPr>
          <p:cNvCxnSpPr>
            <a:cxnSpLocks/>
          </p:cNvCxnSpPr>
          <p:nvPr userDrawn="1"/>
        </p:nvCxnSpPr>
        <p:spPr>
          <a:xfrm>
            <a:off x="1146000" y="3429000"/>
            <a:ext cx="9900000" cy="0"/>
          </a:xfrm>
          <a:prstGeom prst="line">
            <a:avLst/>
          </a:prstGeom>
          <a:ln w="19050"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9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07AC-7B9C-427D-8FA8-1BD5CECC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8B82C-EF4E-4B16-B718-2A7856305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F4432-1731-4D4E-91CE-2EEB3BF18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26905-2C7F-41EC-8BED-9C0F0145D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‹#›</a:t>
            </a:fld>
            <a:endParaRPr lang="pt-PT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B52997-971B-4A73-91D1-99B89B8D82C4}"/>
              </a:ext>
            </a:extLst>
          </p:cNvPr>
          <p:cNvCxnSpPr>
            <a:cxnSpLocks/>
          </p:cNvCxnSpPr>
          <p:nvPr userDrawn="1"/>
        </p:nvCxnSpPr>
        <p:spPr>
          <a:xfrm>
            <a:off x="360000" y="1080000"/>
            <a:ext cx="11472000" cy="0"/>
          </a:xfrm>
          <a:prstGeom prst="line">
            <a:avLst/>
          </a:prstGeom>
          <a:ln w="19050"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85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28451F-EDDB-4240-A040-94D6236F6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3096" y="90000"/>
            <a:ext cx="2628900" cy="61369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A5307-77AB-4A8E-92CA-11F858AF2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9998" y="89999"/>
            <a:ext cx="8663085" cy="61369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EDB3D-AB0B-46BD-981D-1CC03E42C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E8F37-7ADB-4A78-8410-8FC43302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‹#›</a:t>
            </a:fld>
            <a:endParaRPr lang="pt-PT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2D7CA9-4F9E-4A8A-8A5D-F82B4FF05C13}"/>
              </a:ext>
            </a:extLst>
          </p:cNvPr>
          <p:cNvCxnSpPr>
            <a:cxnSpLocks/>
          </p:cNvCxnSpPr>
          <p:nvPr userDrawn="1"/>
        </p:nvCxnSpPr>
        <p:spPr>
          <a:xfrm>
            <a:off x="9113096" y="93443"/>
            <a:ext cx="0" cy="6136687"/>
          </a:xfrm>
          <a:prstGeom prst="line">
            <a:avLst/>
          </a:prstGeom>
          <a:ln w="19050"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6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9139-A850-4DAB-811C-CE38AD26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25A20-8108-4AEF-8A63-268C4DB61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DC18F-D917-4C81-BBC0-47CAD804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E4AB0-C662-40EC-9A27-8EC454633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‹#›</a:t>
            </a:fld>
            <a:endParaRPr lang="pt-PT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CAEBA7-BF7C-45FF-A499-76CE6BC53822}"/>
              </a:ext>
            </a:extLst>
          </p:cNvPr>
          <p:cNvCxnSpPr>
            <a:cxnSpLocks/>
          </p:cNvCxnSpPr>
          <p:nvPr userDrawn="1"/>
        </p:nvCxnSpPr>
        <p:spPr>
          <a:xfrm>
            <a:off x="360000" y="1080000"/>
            <a:ext cx="11472000" cy="0"/>
          </a:xfrm>
          <a:prstGeom prst="line">
            <a:avLst/>
          </a:prstGeom>
          <a:ln w="19050"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78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5E325-EA09-4570-A5F4-6305D276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98" y="1728428"/>
            <a:ext cx="10800000" cy="28800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0EF42-7FE4-4B5D-AE31-B8C08312E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6000" y="4788428"/>
            <a:ext cx="10800000" cy="1440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3E98E-A0E0-484B-82D1-2A318D76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DF8D1-A754-43B1-86CC-7285F2D4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‹#›</a:t>
            </a:fld>
            <a:endParaRPr lang="pt-PT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90712F-AF40-4E51-8208-4063AAFA3483}"/>
              </a:ext>
            </a:extLst>
          </p:cNvPr>
          <p:cNvCxnSpPr>
            <a:cxnSpLocks/>
          </p:cNvCxnSpPr>
          <p:nvPr userDrawn="1"/>
        </p:nvCxnSpPr>
        <p:spPr>
          <a:xfrm>
            <a:off x="696000" y="4698428"/>
            <a:ext cx="10800000" cy="0"/>
          </a:xfrm>
          <a:prstGeom prst="line">
            <a:avLst/>
          </a:prstGeom>
          <a:ln w="19050"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30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3825-02BF-46D6-8E90-296E94E48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346DE-DA4D-45AA-AD3B-977DCEF4A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9999" y="1168044"/>
            <a:ext cx="5659801" cy="505842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F5F63-3C61-4B63-837A-893259C8C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68044"/>
            <a:ext cx="5659796" cy="50584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2B82-4166-4003-9B75-21489A9E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CA120-0EC8-43C1-A0BA-AE5BD9E4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‹#›</a:t>
            </a:fld>
            <a:endParaRPr lang="pt-PT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73E1DD-3245-48E7-8D18-7B151BF34CD2}"/>
              </a:ext>
            </a:extLst>
          </p:cNvPr>
          <p:cNvCxnSpPr>
            <a:cxnSpLocks/>
          </p:cNvCxnSpPr>
          <p:nvPr userDrawn="1"/>
        </p:nvCxnSpPr>
        <p:spPr>
          <a:xfrm>
            <a:off x="360000" y="1080000"/>
            <a:ext cx="11472000" cy="0"/>
          </a:xfrm>
          <a:prstGeom prst="line">
            <a:avLst/>
          </a:prstGeom>
          <a:ln w="19050"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90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19373-B3DB-4734-BA5D-B8A41CF8A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000" y="1709136"/>
            <a:ext cx="5659794" cy="451733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225-5649-4E83-A958-A9C25F45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999" y="1169136"/>
            <a:ext cx="565979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58CC4-991A-4F20-B6D0-6561C11DF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169078"/>
            <a:ext cx="5659795" cy="539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D5345-CD36-4F8F-9969-3398C30FB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09135"/>
            <a:ext cx="5659796" cy="45173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C6C1B7-62DE-4C15-BEC2-107279EFC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459DE5-1C88-4BC2-8FE8-029CFD61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‹#›</a:t>
            </a:fld>
            <a:endParaRPr lang="pt-PT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B1FB80-7490-42E1-BC0A-1A28C8F11880}"/>
              </a:ext>
            </a:extLst>
          </p:cNvPr>
          <p:cNvCxnSpPr>
            <a:cxnSpLocks/>
          </p:cNvCxnSpPr>
          <p:nvPr userDrawn="1"/>
        </p:nvCxnSpPr>
        <p:spPr>
          <a:xfrm>
            <a:off x="360000" y="1080000"/>
            <a:ext cx="11472000" cy="0"/>
          </a:xfrm>
          <a:prstGeom prst="line">
            <a:avLst/>
          </a:prstGeom>
          <a:ln w="19050"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C1D2AA2C-C4EC-4D3B-BC3F-87209B02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90000"/>
            <a:ext cx="11472000" cy="900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2352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9F4A0-A887-4D33-89B0-27DAB480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00C0B-E07B-414D-BED5-78E5729DB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21CBD-BB7C-47DE-B625-10C21A03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‹#›</a:t>
            </a:fld>
            <a:endParaRPr lang="pt-PT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95EA0E-69D0-4BEF-A5AE-F31A53457B6F}"/>
              </a:ext>
            </a:extLst>
          </p:cNvPr>
          <p:cNvCxnSpPr>
            <a:cxnSpLocks/>
          </p:cNvCxnSpPr>
          <p:nvPr userDrawn="1"/>
        </p:nvCxnSpPr>
        <p:spPr>
          <a:xfrm>
            <a:off x="360000" y="1080000"/>
            <a:ext cx="11472000" cy="0"/>
          </a:xfrm>
          <a:prstGeom prst="line">
            <a:avLst/>
          </a:prstGeom>
          <a:ln w="19050"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69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E85B8-0CA5-4478-B72F-359CC72B4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C5096-6575-4450-988F-99B7B3DC0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745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BAFF4-A241-4194-AE88-BC49A7657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9996" y="90000"/>
            <a:ext cx="6611999" cy="613647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19D3D-B1A8-49EC-A05F-B2D47BE8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D151B-FCDF-4A72-8849-22DB59A16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‹#›</a:t>
            </a:fld>
            <a:endParaRPr lang="pt-PT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834B5A-E6AA-4039-B103-1604FF1C3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8" y="90000"/>
            <a:ext cx="46800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C407464-F5F3-4DF8-8EF2-33AA6D568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9997" y="1868243"/>
            <a:ext cx="4680000" cy="43582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89ECD2-060C-4336-BE64-9BA3DF613374}"/>
              </a:ext>
            </a:extLst>
          </p:cNvPr>
          <p:cNvCxnSpPr>
            <a:cxnSpLocks/>
          </p:cNvCxnSpPr>
          <p:nvPr userDrawn="1"/>
        </p:nvCxnSpPr>
        <p:spPr>
          <a:xfrm>
            <a:off x="360000" y="1780200"/>
            <a:ext cx="4679997" cy="0"/>
          </a:xfrm>
          <a:prstGeom prst="line">
            <a:avLst/>
          </a:prstGeom>
          <a:ln w="19050"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510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00EF9-0FDC-4CF1-BA7C-EAC40BEE7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8" y="90000"/>
            <a:ext cx="46800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F9E06B-97CB-4F28-BC99-3DAA9F90A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9997" y="90000"/>
            <a:ext cx="6611998" cy="61364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4B730-C4A0-47C0-915B-63E74AF58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9997" y="1868243"/>
            <a:ext cx="4680000" cy="43582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180A3-B976-4A97-9337-B79E9533B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159CD-9B7F-4235-BFB7-CB8922B1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6EC1-23B3-4A78-AFC0-5C1F1A7114DC}" type="slidenum">
              <a:rPr lang="pt-PT" smtClean="0"/>
              <a:t>‹#›</a:t>
            </a:fld>
            <a:endParaRPr lang="pt-PT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0A96B5-D7F2-4F2F-B175-C436DC53EBE8}"/>
              </a:ext>
            </a:extLst>
          </p:cNvPr>
          <p:cNvCxnSpPr>
            <a:cxnSpLocks/>
          </p:cNvCxnSpPr>
          <p:nvPr userDrawn="1"/>
        </p:nvCxnSpPr>
        <p:spPr>
          <a:xfrm>
            <a:off x="360000" y="1780200"/>
            <a:ext cx="4679997" cy="0"/>
          </a:xfrm>
          <a:prstGeom prst="line">
            <a:avLst/>
          </a:prstGeom>
          <a:ln w="19050"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836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E9B045-431D-4B1F-ADD3-1B48CC4DF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90000"/>
            <a:ext cx="11472000" cy="90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6C3D2-DA95-4A17-940A-866E8AEF4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999" y="1168045"/>
            <a:ext cx="11471999" cy="5058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5EE3E-A467-4217-9F71-10E372C2A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45998" y="6406474"/>
            <a:ext cx="810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keena" pitchFamily="2" charset="0"/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7D4C6-4C5B-4860-B581-C63510114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9999" y="6406472"/>
            <a:ext cx="720000" cy="360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keena" pitchFamily="2" charset="0"/>
              </a:defRPr>
            </a:lvl1pPr>
          </a:lstStyle>
          <a:p>
            <a:fld id="{364F6EC1-23B3-4A78-AFC0-5C1F1A7114DC}" type="slidenum">
              <a:rPr lang="pt-PT" smtClean="0"/>
              <a:pPr/>
              <a:t>‹#›</a:t>
            </a:fld>
            <a:endParaRPr lang="pt-PT"/>
          </a:p>
        </p:txBody>
      </p:sp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6A479FAB-DBD8-499A-BB06-2148525E989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158" y="6408000"/>
            <a:ext cx="91784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2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8C2D19"/>
          </a:solidFill>
          <a:latin typeface="Skeena" pitchFamily="2" charset="0"/>
          <a:ea typeface="+mj-ea"/>
          <a:cs typeface="+mj-cs"/>
        </a:defRPr>
      </a:lvl1pPr>
    </p:titleStyle>
    <p:bodyStyle>
      <a:lvl1pPr marL="228600" indent="-228600" algn="l" defTabSz="1800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keena" pitchFamily="2" charset="0"/>
          <a:ea typeface="+mn-ea"/>
          <a:cs typeface="+mn-cs"/>
        </a:defRPr>
      </a:lvl1pPr>
      <a:lvl2pPr marL="496800" indent="-228600" algn="l" defTabSz="1800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keena" pitchFamily="2" charset="0"/>
          <a:ea typeface="+mn-ea"/>
          <a:cs typeface="+mn-cs"/>
        </a:defRPr>
      </a:lvl2pPr>
      <a:lvl3pPr marL="763200" indent="-228600" algn="l" defTabSz="1800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keena" pitchFamily="2" charset="0"/>
          <a:ea typeface="+mn-ea"/>
          <a:cs typeface="+mn-cs"/>
        </a:defRPr>
      </a:lvl3pPr>
      <a:lvl4pPr marL="1029600" indent="-228600" algn="l" defTabSz="1800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Skeena" pitchFamily="2" charset="0"/>
          <a:ea typeface="+mn-ea"/>
          <a:cs typeface="+mn-cs"/>
        </a:defRPr>
      </a:lvl4pPr>
      <a:lvl5pPr marL="1296000" indent="-228600" algn="l" defTabSz="1800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Skeena" pitchFamily="2" charset="0"/>
          <a:ea typeface="+mn-ea"/>
          <a:cs typeface="+mn-cs"/>
        </a:defRPr>
      </a:lvl5pPr>
      <a:lvl6pPr marL="1562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834A-29C0-45C8-ADDB-C48F5B5117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latin typeface="Tenorite" panose="020B0604020202020204" pitchFamily="2" charset="0"/>
              </a:rPr>
              <a:t>Title</a:t>
            </a:r>
            <a:endParaRPr lang="pt-PT" dirty="0">
              <a:latin typeface="Tenorite" panose="020B06040202020202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E0E51-3E59-44CD-A7B2-A05E91A736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Subtitle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7875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B8A8-8075-4173-8A7F-F9D6E20C8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FD125-FC46-4FFB-AA52-0A2B15C2E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Text</a:t>
            </a:r>
          </a:p>
          <a:p>
            <a:pPr lvl="1"/>
            <a:r>
              <a:rPr lang="en-GB" dirty="0"/>
              <a:t>Text</a:t>
            </a:r>
          </a:p>
          <a:p>
            <a:pPr lvl="2"/>
            <a:r>
              <a:rPr lang="en-GB" dirty="0"/>
              <a:t>Text</a:t>
            </a:r>
          </a:p>
          <a:p>
            <a:pPr lvl="3"/>
            <a:r>
              <a:rPr lang="en-GB" dirty="0"/>
              <a:t>Text</a:t>
            </a:r>
          </a:p>
          <a:p>
            <a:pPr lvl="4"/>
            <a:r>
              <a:rPr lang="en-GB" dirty="0"/>
              <a:t>Text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2513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6C73E-A79F-406E-9AEE-9A3FE445B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Section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175E0-1821-4EA7-A5A8-B17F26CEFD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 section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02508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A5CDC-6743-4A5D-9AC5-70FD7D154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columns content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B40C-F9B1-4C39-AFC7-0407870E71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Text 1</a:t>
            </a:r>
            <a:endParaRPr lang="pt-P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94402-37EB-4F3B-8D61-ECC405A75F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Text 2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0221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745391-E9F2-4399-904C-82DB330F0F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Text</a:t>
            </a:r>
          </a:p>
          <a:p>
            <a:pPr lvl="1"/>
            <a:r>
              <a:rPr lang="en-GB" dirty="0"/>
              <a:t>text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51765-A59D-4A6F-8CBB-408CDCBECC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Subtitle 1</a:t>
            </a:r>
            <a:endParaRPr lang="pt-P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942A0-3254-4AF4-BE30-DEF5D03BF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Subtitle 2</a:t>
            </a:r>
            <a:endParaRPr lang="pt-P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E2AA6D-902F-40B6-A99C-F6E536AAB3C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Text</a:t>
            </a:r>
          </a:p>
          <a:p>
            <a:pPr lvl="1"/>
            <a:r>
              <a:rPr lang="en-GB" dirty="0"/>
              <a:t>text</a:t>
            </a:r>
            <a:endParaRPr lang="pt-PT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288DD0F-07BC-45E4-81BD-CDE3D236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columns content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77676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6796FD-41F5-4CED-BDB1-9C78C26A5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Image</a:t>
            </a:r>
            <a:endParaRPr lang="pt-P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6F2330-F075-4700-B3B5-6FF75C48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</a:t>
            </a:r>
            <a:endParaRPr lang="pt-P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51477-23A2-4B3F-8451-26E623634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Text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46094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834A-29C0-45C8-ADDB-C48F5B5117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Tenorite" panose="020B0604020202020204" pitchFamily="2" charset="0"/>
              </a:rPr>
              <a:t>Title</a:t>
            </a:r>
            <a:endParaRPr lang="pt-PT" dirty="0">
              <a:latin typeface="Tenorite" panose="020B06040202020202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E0E51-3E59-44CD-A7B2-A05E91A736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Subtitle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05761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36</Words>
  <Application>Microsoft Office PowerPoint</Application>
  <PresentationFormat>Widescreen</PresentationFormat>
  <Paragraphs>27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Skeena</vt:lpstr>
      <vt:lpstr>Tenorite</vt:lpstr>
      <vt:lpstr>Office Theme</vt:lpstr>
      <vt:lpstr>Title</vt:lpstr>
      <vt:lpstr>Title</vt:lpstr>
      <vt:lpstr>Section</vt:lpstr>
      <vt:lpstr>Two columns content</vt:lpstr>
      <vt:lpstr>Two columns content</vt:lpstr>
      <vt:lpstr>Title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Barbosa Sousa</dc:creator>
  <cp:lastModifiedBy>Ricardo Barbosa Sousa</cp:lastModifiedBy>
  <cp:revision>1</cp:revision>
  <dcterms:created xsi:type="dcterms:W3CDTF">2021-05-10T20:09:20Z</dcterms:created>
  <dcterms:modified xsi:type="dcterms:W3CDTF">2021-05-10T22:34:23Z</dcterms:modified>
</cp:coreProperties>
</file>