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sldIdLst>
    <p:sldId id="256" r:id="rId4"/>
    <p:sldId id="266" r:id="rId5"/>
    <p:sldId id="257" r:id="rId6"/>
    <p:sldId id="258" r:id="rId7"/>
    <p:sldId id="259" r:id="rId8"/>
    <p:sldId id="262" r:id="rId9"/>
    <p:sldId id="263" r:id="rId10"/>
    <p:sldId id="260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9FF"/>
    <a:srgbClr val="A365FF"/>
    <a:srgbClr val="9B57FF"/>
    <a:srgbClr val="9147FF"/>
    <a:srgbClr val="6666FF"/>
    <a:srgbClr val="9966FF"/>
    <a:srgbClr val="99FF33"/>
    <a:srgbClr val="FF0000"/>
    <a:srgbClr val="F80808"/>
    <a:srgbClr val="B9070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52DCEDD-9A91-4AE6-9A82-28E56E4BD69F}" type="datetimeFigureOut">
              <a:rPr lang="en-IN" smtClean="0"/>
              <a:pPr/>
              <a:t>22-11-2012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4E71A3E-A242-4296-8915-5FD0F259C0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332656"/>
            <a:ext cx="6172200" cy="187759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Stack Machine Simulator</a:t>
            </a:r>
            <a:br>
              <a:rPr lang="en-US" sz="4000" dirty="0" smtClean="0"/>
            </a:br>
            <a:r>
              <a:rPr lang="en-US" sz="4000" dirty="0" smtClean="0"/>
              <a:t>(Zero Address M/C)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Pankaj 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(UG201010025)</a:t>
            </a:r>
          </a:p>
          <a:p>
            <a:pPr algn="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Sourabh(UG201010032)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latin typeface="Century Schoolbook" pitchFamily="18" charset="0"/>
              </a:rPr>
              <a:t>Problem Statement</a:t>
            </a:r>
            <a:endParaRPr lang="en-IN" dirty="0">
              <a:latin typeface="Century Schoolboo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000" dirty="0" smtClean="0">
                <a:latin typeface="Century Schoolbook" pitchFamily="18" charset="0"/>
              </a:rPr>
              <a:t>   A </a:t>
            </a:r>
            <a:r>
              <a:rPr lang="en-IN" sz="3000" dirty="0" smtClean="0">
                <a:latin typeface="Century Schoolbook" pitchFamily="18" charset="0"/>
              </a:rPr>
              <a:t>stack machine (zero address machine) to simulate the interpretation of code written in </a:t>
            </a:r>
            <a:r>
              <a:rPr lang="en-IN" sz="3000" dirty="0" smtClean="0">
                <a:latin typeface="Century Schoolbook" pitchFamily="18" charset="0"/>
              </a:rPr>
              <a:t>assembly </a:t>
            </a:r>
            <a:r>
              <a:rPr lang="en-IN" sz="3000" dirty="0" smtClean="0">
                <a:latin typeface="Century Schoolbook" pitchFamily="18" charset="0"/>
              </a:rPr>
              <a:t>language having instructions: push, pop, add, sub, </a:t>
            </a:r>
            <a:r>
              <a:rPr lang="en-IN" sz="3000" dirty="0" smtClean="0">
                <a:latin typeface="Century Schoolbook" pitchFamily="18" charset="0"/>
              </a:rPr>
              <a:t>mult</a:t>
            </a:r>
            <a:r>
              <a:rPr lang="en-IN" sz="3000" dirty="0" smtClean="0">
                <a:latin typeface="Century Schoolbook" pitchFamily="18" charset="0"/>
              </a:rPr>
              <a:t>, div, disp. All binary arithmetic operators take operands from stack, while push pop are with reference to the accumulator, and </a:t>
            </a:r>
            <a:r>
              <a:rPr lang="en-IN" sz="3000" dirty="0" smtClean="0">
                <a:latin typeface="Century Schoolbook" pitchFamily="18" charset="0"/>
              </a:rPr>
              <a:t>disp</a:t>
            </a:r>
            <a:r>
              <a:rPr lang="en-IN" sz="3000" dirty="0" smtClean="0">
                <a:latin typeface="Century Schoolbook" pitchFamily="18" charset="0"/>
              </a:rPr>
              <a:t> shows the result. The objective is to interpret the code in step mode. </a:t>
            </a:r>
            <a:endParaRPr lang="en-IN" sz="3000" dirty="0">
              <a:latin typeface="Century Schoolbook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entury Schoolbook" pitchFamily="18" charset="0"/>
                <a:cs typeface="Times New Roman" pitchFamily="18" charset="0"/>
              </a:rPr>
              <a:t>What Is a Stack Machine?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A Stack Machine is a real or emulated computer which uses pushdown stack to evaluate each sub-expression in the program.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A Stack Machine is programmed with a reverse Polish notation instruction set.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entury Schoolbook" pitchFamily="18" charset="0"/>
                <a:cs typeface="Times New Roman" pitchFamily="18" charset="0"/>
              </a:rPr>
              <a:t>SP - Simulator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A Java program that simulates a user Assembly language program.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It reads program line by line and displays fetch and execution cycle. 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Instruction set : push, pop, add, mul, sub, div, halt.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entury Schoolbook" pitchFamily="18" charset="0"/>
                <a:cs typeface="Times New Roman" pitchFamily="18" charset="0"/>
              </a:rPr>
              <a:t>Algorithm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It works by maintaining a stack pointer.</a:t>
            </a:r>
          </a:p>
          <a:p>
            <a:r>
              <a:rPr lang="en-US" sz="3000" dirty="0" smtClean="0"/>
              <a:t>For any binary operation the value must be greater than 1.It take two items from stack performs operation and put result back in stack.</a:t>
            </a:r>
          </a:p>
          <a:p>
            <a:r>
              <a:rPr lang="en-US" sz="3000" dirty="0" smtClean="0"/>
              <a:t>For pop operation the value must be at least 1.It decreases stack pointer by one popping out value.</a:t>
            </a:r>
          </a:p>
          <a:p>
            <a:r>
              <a:rPr lang="en-US" sz="3000" dirty="0" smtClean="0"/>
              <a:t>In push operation it pushes a value on top of stack thus increasing stack pointer by one.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entury Schoolbook" pitchFamily="18" charset="0"/>
                <a:cs typeface="Times New Roman" pitchFamily="18" charset="0"/>
              </a:rPr>
              <a:t>Example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4752528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Operation Performed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Values in Stack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Push 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Push the value stored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 Accumulator in Stack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Push #5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Fetch instruction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push value 5 in Stack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5,A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Sub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 and A and Push (A-5) in Stack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(A-5)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Pop 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Pop A from Stack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Halt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Stops the program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Stack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is empty.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entury Schoolbook" pitchFamily="18" charset="0"/>
                <a:cs typeface="Times New Roman" pitchFamily="18" charset="0"/>
              </a:rPr>
              <a:t>continue…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Stack after each step :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204865"/>
          <a:ext cx="527720" cy="33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/>
              </a:tblGrid>
              <a:tr h="676875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76875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76875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76875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768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55776" y="2276872"/>
          <a:ext cx="527720" cy="33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/>
              </a:tblGrid>
              <a:tr h="38545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4972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4972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497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497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27984" y="2276872"/>
          <a:ext cx="527720" cy="339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/>
              </a:tblGrid>
              <a:tr h="313634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33778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33778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33778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8172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A-5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28184" y="2276872"/>
          <a:ext cx="527720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/>
              </a:tblGrid>
              <a:tr h="39366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65681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65681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65681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65681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entury Schoolbook" pitchFamily="18" charset="0"/>
              </a:rPr>
              <a:t>Stack Machine Architecture</a:t>
            </a:r>
            <a:endParaRPr lang="en-IN" sz="4000" dirty="0">
              <a:latin typeface="Century Schoolbook" pitchFamily="18" charset="0"/>
            </a:endParaRPr>
          </a:p>
        </p:txBody>
      </p:sp>
      <p:pic>
        <p:nvPicPr>
          <p:cNvPr id="4" name="Content Placeholder 3" descr="stack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7704" y="1628800"/>
            <a:ext cx="4680520" cy="4968551"/>
          </a:xfr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7" y="2780928"/>
            <a:ext cx="496855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Thank You</a:t>
            </a:r>
            <a:endParaRPr lang="en-US" sz="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122</TotalTime>
  <Words>315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Oriel</vt:lpstr>
      <vt:lpstr>Opulent</vt:lpstr>
      <vt:lpstr>Stack Machine Simulator (Zero Address M/C)</vt:lpstr>
      <vt:lpstr>Problem Statement</vt:lpstr>
      <vt:lpstr>What Is a Stack Machine?</vt:lpstr>
      <vt:lpstr>SP - Simulator</vt:lpstr>
      <vt:lpstr>Algorithm </vt:lpstr>
      <vt:lpstr>Example</vt:lpstr>
      <vt:lpstr>continue…</vt:lpstr>
      <vt:lpstr>Stack Machine Architecture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Machine (Zero Address M/C)</dc:title>
  <dc:creator>dell</dc:creator>
  <cp:lastModifiedBy>dell</cp:lastModifiedBy>
  <cp:revision>61</cp:revision>
  <dcterms:created xsi:type="dcterms:W3CDTF">2012-11-21T17:41:17Z</dcterms:created>
  <dcterms:modified xsi:type="dcterms:W3CDTF">2012-11-22T04:49:43Z</dcterms:modified>
</cp:coreProperties>
</file>