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3D5"/>
    <a:srgbClr val="E6E6E6"/>
    <a:srgbClr val="FF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99C5C-5ED6-42C0-9AAD-9C7A136CE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A5D1D7-0D81-45DF-9042-2B9F850F0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76CFC-8DF8-4C75-9DC1-C553FF4C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5CC4-8E14-4A28-BF43-10D76385CD80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70020-CC72-4839-9287-EB016567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95E3B-CDC5-433E-9F6B-3F088DB8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AD12-5D0E-4A9E-841D-251C5D4E2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82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3E3FE-00BD-41A0-888D-37D6A229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CE61D7-D9DA-4C8F-87D7-6BD74B3DE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145D5-1A57-46DE-8B52-A5E499F2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5CC4-8E14-4A28-BF43-10D76385CD80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CEB2D-F7F0-49FC-BF23-83AF28AC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5C409-F561-4DC4-AA55-F065CA00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AD12-5D0E-4A9E-841D-251C5D4E2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13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9B5690-D9A9-4757-AD44-E51AB29AF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BBA715-973E-4F34-8CC8-F72DECB30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1F86FF-623A-451C-BD67-A91D3825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5CC4-8E14-4A28-BF43-10D76385CD80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BEB387-0CAC-40D7-9836-3DC317AB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832B1-3856-45ED-9EAC-BA4A2B84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AD12-5D0E-4A9E-841D-251C5D4E2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58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8EF88-4523-4A52-A4B4-BA68C27D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E5323-7251-4CA5-8D00-D4979D94D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F932E-0496-4DF7-BF8B-D2CA3DAC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5CC4-8E14-4A28-BF43-10D76385CD80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C6F05-5D0A-4A15-88F5-611A043B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F9C80-189B-414F-97C2-6264C0B2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AD12-5D0E-4A9E-841D-251C5D4E2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95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E6144-BF28-4A91-830A-09BB1B2EB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DF3003-6B18-48AD-BAE1-778D55575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B874C-A65E-484D-A759-4B84E1A8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5CC4-8E14-4A28-BF43-10D76385CD80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534D7-ED75-4E2A-90C0-0F1B1803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96CF76-9935-4C9C-8EF1-65A60595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AD12-5D0E-4A9E-841D-251C5D4E2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76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524C8-D0AB-483F-8F91-3B9F3EFE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81FC4-8113-4EE9-AB5A-02BB1053E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E2E825-EF72-4B50-BC32-EAF7E68BF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27B7B3-ED8F-48B0-94AF-E1375CAD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5CC4-8E14-4A28-BF43-10D76385CD80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FEF512-D9AE-4AEE-ACF8-8CA7DCC0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CB8FA-8E45-4F19-AABB-161BF38C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AD12-5D0E-4A9E-841D-251C5D4E2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7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5508E-EED1-4F41-80D7-23312E7B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5023EF-D6F8-4663-8771-8A937F8A4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AEA40-81AA-492B-A9A6-F04F7D14F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33DBA0-A281-45C4-8544-D5FE442ED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A2F80-0817-463F-811C-4830FF5C0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FD6B40-B28C-49D4-98DA-0F307839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5CC4-8E14-4A28-BF43-10D76385CD80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091D1C-14FC-4B08-ACE7-CE5F4B5A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642CA8-5221-434C-AC6A-6E06A57E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AD12-5D0E-4A9E-841D-251C5D4E2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72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04727-E0A0-4072-BF57-A7283D53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39FB9C-0F4F-438F-BA1C-B9A30083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5CC4-8E14-4A28-BF43-10D76385CD80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B90254-2309-44DA-8940-202C62DB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6016F5-2AA6-4CA7-8EDA-B768C4B5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AD12-5D0E-4A9E-841D-251C5D4E2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18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672337-0C7B-4D6B-9CDD-C9F93A26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5CC4-8E14-4A28-BF43-10D76385CD80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05C5BD-5E62-40C9-AFC8-4F4946FCC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2D4854-36DA-4961-847B-09BB9388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AD12-5D0E-4A9E-841D-251C5D4E2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7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41BE8-EB8B-4657-B211-AA444BB7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3D3FE-C77C-4004-AFE1-C8EFDA622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CB6761-21DD-4AA8-877F-AED802D79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FF329-B415-4905-8748-B99108B4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5CC4-8E14-4A28-BF43-10D76385CD80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EE1329-8C68-49F0-B6FF-5EAD3B11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620C16-74B5-4BE5-A525-EA498862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AD12-5D0E-4A9E-841D-251C5D4E2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1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DAB81-08B4-4683-80FC-B61713FB2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F97FCD-8D5E-4B05-9C78-878CE17E2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2036F8-6C49-4FCB-A2A1-DA99DA69D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844344-AB63-4F4C-B056-BFB1D963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5CC4-8E14-4A28-BF43-10D76385CD80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A5A03-A3DD-4B7F-80CA-72682A14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E5DE9-5AF5-41B2-8C63-B94E8A4A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AD12-5D0E-4A9E-841D-251C5D4E2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66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AC6D6F-2178-4482-B9C8-54FB3BE9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7DEEF-F5AB-45F6-85B8-EF65EA204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D27AD-7811-4784-A355-1D33FD098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5CC4-8E14-4A28-BF43-10D76385CD80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194781-9312-4AD0-AA99-E862961A7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D1094-EB79-483D-AA17-BDD9ADFA6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3AD12-5D0E-4A9E-841D-251C5D4E2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42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428F5C-7C98-430F-9832-8A539F74EF2D}"/>
              </a:ext>
            </a:extLst>
          </p:cNvPr>
          <p:cNvSpPr/>
          <p:nvPr/>
        </p:nvSpPr>
        <p:spPr>
          <a:xfrm>
            <a:off x="321733" y="1312333"/>
            <a:ext cx="11413067" cy="5101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D8B7AD-FB69-4A02-AD04-D9A113D3AA5C}"/>
              </a:ext>
            </a:extLst>
          </p:cNvPr>
          <p:cNvSpPr/>
          <p:nvPr/>
        </p:nvSpPr>
        <p:spPr>
          <a:xfrm>
            <a:off x="382316" y="1369934"/>
            <a:ext cx="11292039" cy="24695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DEC1CD-6053-4B85-8371-EEF58038E58D}"/>
              </a:ext>
            </a:extLst>
          </p:cNvPr>
          <p:cNvSpPr/>
          <p:nvPr/>
        </p:nvSpPr>
        <p:spPr>
          <a:xfrm>
            <a:off x="382315" y="3935582"/>
            <a:ext cx="11292039" cy="240999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5A23DE-373D-452D-BFE9-D3A03CB9FE89}"/>
              </a:ext>
            </a:extLst>
          </p:cNvPr>
          <p:cNvSpPr/>
          <p:nvPr/>
        </p:nvSpPr>
        <p:spPr>
          <a:xfrm>
            <a:off x="2067435" y="1422794"/>
            <a:ext cx="382785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774417-A234-4C48-95C5-EF42D591C7DE}"/>
              </a:ext>
            </a:extLst>
          </p:cNvPr>
          <p:cNvSpPr/>
          <p:nvPr/>
        </p:nvSpPr>
        <p:spPr>
          <a:xfrm>
            <a:off x="9588665" y="1422756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FA8A50-5539-4284-BA33-5120BAFF6FA6}"/>
              </a:ext>
            </a:extLst>
          </p:cNvPr>
          <p:cNvSpPr/>
          <p:nvPr/>
        </p:nvSpPr>
        <p:spPr>
          <a:xfrm>
            <a:off x="5830433" y="1424154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4CC913-B88C-4030-8811-03B7FEA4456D}"/>
              </a:ext>
            </a:extLst>
          </p:cNvPr>
          <p:cNvSpPr/>
          <p:nvPr/>
        </p:nvSpPr>
        <p:spPr>
          <a:xfrm>
            <a:off x="7604759" y="228994"/>
            <a:ext cx="382785" cy="34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2B429-6E66-40B5-8F45-C070196BFD9A}"/>
              </a:ext>
            </a:extLst>
          </p:cNvPr>
          <p:cNvSpPr txBox="1"/>
          <p:nvPr/>
        </p:nvSpPr>
        <p:spPr>
          <a:xfrm>
            <a:off x="8067040" y="2289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body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8EB1A1-6ECC-43E7-9390-F7085BE79037}"/>
              </a:ext>
            </a:extLst>
          </p:cNvPr>
          <p:cNvSpPr/>
          <p:nvPr/>
        </p:nvSpPr>
        <p:spPr>
          <a:xfrm>
            <a:off x="8895079" y="228983"/>
            <a:ext cx="382785" cy="3446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AB44D-9AD9-4746-B026-041116DDD388}"/>
              </a:ext>
            </a:extLst>
          </p:cNvPr>
          <p:cNvSpPr txBox="1"/>
          <p:nvPr/>
        </p:nvSpPr>
        <p:spPr>
          <a:xfrm>
            <a:off x="9357360" y="228983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container</a:t>
            </a:r>
            <a:endParaRPr lang="ko-KR" altLang="en-US" dirty="0">
              <a:solidFill>
                <a:srgbClr val="00B0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7E48EB-ACF2-4E45-824D-138FEB31C507}"/>
              </a:ext>
            </a:extLst>
          </p:cNvPr>
          <p:cNvSpPr/>
          <p:nvPr/>
        </p:nvSpPr>
        <p:spPr>
          <a:xfrm>
            <a:off x="10647680" y="228983"/>
            <a:ext cx="382785" cy="3446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EF377-9431-4138-A770-6D369538978F}"/>
              </a:ext>
            </a:extLst>
          </p:cNvPr>
          <p:cNvSpPr txBox="1"/>
          <p:nvPr/>
        </p:nvSpPr>
        <p:spPr>
          <a:xfrm>
            <a:off x="11109961" y="228983"/>
            <a:ext cx="6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item</a:t>
            </a:r>
            <a:endParaRPr lang="ko-KR" altLang="en-US" dirty="0">
              <a:solidFill>
                <a:srgbClr val="92D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E2E7B94-0C09-4B8B-85CC-F7B9319761A0}"/>
              </a:ext>
            </a:extLst>
          </p:cNvPr>
          <p:cNvCxnSpPr>
            <a:cxnSpLocks/>
          </p:cNvCxnSpPr>
          <p:nvPr/>
        </p:nvCxnSpPr>
        <p:spPr>
          <a:xfrm>
            <a:off x="382315" y="1921764"/>
            <a:ext cx="1876513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62F5E6A-EE3E-4DBD-93E2-52C80D080D34}"/>
              </a:ext>
            </a:extLst>
          </p:cNvPr>
          <p:cNvCxnSpPr>
            <a:cxnSpLocks/>
          </p:cNvCxnSpPr>
          <p:nvPr/>
        </p:nvCxnSpPr>
        <p:spPr>
          <a:xfrm>
            <a:off x="2258828" y="1921764"/>
            <a:ext cx="1876513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71ACF47-62B6-4832-B38E-BA8C815EB659}"/>
              </a:ext>
            </a:extLst>
          </p:cNvPr>
          <p:cNvCxnSpPr>
            <a:cxnSpLocks/>
          </p:cNvCxnSpPr>
          <p:nvPr/>
        </p:nvCxnSpPr>
        <p:spPr>
          <a:xfrm>
            <a:off x="4133266" y="1921764"/>
            <a:ext cx="1876513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7AFEDB8A-8B87-4395-BB96-734AF951EE3A}"/>
              </a:ext>
            </a:extLst>
          </p:cNvPr>
          <p:cNvCxnSpPr>
            <a:cxnSpLocks/>
          </p:cNvCxnSpPr>
          <p:nvPr/>
        </p:nvCxnSpPr>
        <p:spPr>
          <a:xfrm>
            <a:off x="6009779" y="1921764"/>
            <a:ext cx="1876513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6F721B1-06DF-41BC-838C-7E1144E45C53}"/>
              </a:ext>
            </a:extLst>
          </p:cNvPr>
          <p:cNvCxnSpPr>
            <a:cxnSpLocks/>
          </p:cNvCxnSpPr>
          <p:nvPr/>
        </p:nvCxnSpPr>
        <p:spPr>
          <a:xfrm>
            <a:off x="7886292" y="1921764"/>
            <a:ext cx="1876513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7490CBC-F947-4B21-8AB1-894A79148554}"/>
              </a:ext>
            </a:extLst>
          </p:cNvPr>
          <p:cNvCxnSpPr>
            <a:cxnSpLocks/>
          </p:cNvCxnSpPr>
          <p:nvPr/>
        </p:nvCxnSpPr>
        <p:spPr>
          <a:xfrm>
            <a:off x="9768011" y="1921764"/>
            <a:ext cx="1876513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D632C45-F6ED-4A65-8298-71E29ACC00F4}"/>
              </a:ext>
            </a:extLst>
          </p:cNvPr>
          <p:cNvSpPr/>
          <p:nvPr/>
        </p:nvSpPr>
        <p:spPr>
          <a:xfrm>
            <a:off x="2067435" y="3993792"/>
            <a:ext cx="382785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C34D8D-DED1-4053-9D46-DBFB612EFD04}"/>
              </a:ext>
            </a:extLst>
          </p:cNvPr>
          <p:cNvSpPr/>
          <p:nvPr/>
        </p:nvSpPr>
        <p:spPr>
          <a:xfrm>
            <a:off x="9588665" y="3993754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5E738BB-EE33-41CA-AE6E-41299DC3FD18}"/>
              </a:ext>
            </a:extLst>
          </p:cNvPr>
          <p:cNvSpPr/>
          <p:nvPr/>
        </p:nvSpPr>
        <p:spPr>
          <a:xfrm>
            <a:off x="5830433" y="3995152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49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428F5C-7C98-430F-9832-8A539F74EF2D}"/>
              </a:ext>
            </a:extLst>
          </p:cNvPr>
          <p:cNvSpPr/>
          <p:nvPr/>
        </p:nvSpPr>
        <p:spPr>
          <a:xfrm>
            <a:off x="321733" y="1312333"/>
            <a:ext cx="11413067" cy="5101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D8B7AD-FB69-4A02-AD04-D9A113D3AA5C}"/>
              </a:ext>
            </a:extLst>
          </p:cNvPr>
          <p:cNvSpPr/>
          <p:nvPr/>
        </p:nvSpPr>
        <p:spPr>
          <a:xfrm>
            <a:off x="382316" y="1369934"/>
            <a:ext cx="11292039" cy="24695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DEC1CD-6053-4B85-8371-EEF58038E58D}"/>
              </a:ext>
            </a:extLst>
          </p:cNvPr>
          <p:cNvSpPr/>
          <p:nvPr/>
        </p:nvSpPr>
        <p:spPr>
          <a:xfrm>
            <a:off x="382315" y="3935582"/>
            <a:ext cx="11292039" cy="240999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4CC913-B88C-4030-8811-03B7FEA4456D}"/>
              </a:ext>
            </a:extLst>
          </p:cNvPr>
          <p:cNvSpPr/>
          <p:nvPr/>
        </p:nvSpPr>
        <p:spPr>
          <a:xfrm>
            <a:off x="7604759" y="228994"/>
            <a:ext cx="382785" cy="34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2B429-6E66-40B5-8F45-C070196BFD9A}"/>
              </a:ext>
            </a:extLst>
          </p:cNvPr>
          <p:cNvSpPr txBox="1"/>
          <p:nvPr/>
        </p:nvSpPr>
        <p:spPr>
          <a:xfrm>
            <a:off x="8067040" y="2289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body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8EB1A1-6ECC-43E7-9390-F7085BE79037}"/>
              </a:ext>
            </a:extLst>
          </p:cNvPr>
          <p:cNvSpPr/>
          <p:nvPr/>
        </p:nvSpPr>
        <p:spPr>
          <a:xfrm>
            <a:off x="8895079" y="228983"/>
            <a:ext cx="382785" cy="3446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AB44D-9AD9-4746-B026-041116DDD388}"/>
              </a:ext>
            </a:extLst>
          </p:cNvPr>
          <p:cNvSpPr txBox="1"/>
          <p:nvPr/>
        </p:nvSpPr>
        <p:spPr>
          <a:xfrm>
            <a:off x="9357360" y="228983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container</a:t>
            </a:r>
            <a:endParaRPr lang="ko-KR" altLang="en-US" dirty="0">
              <a:solidFill>
                <a:srgbClr val="00B0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7E48EB-ACF2-4E45-824D-138FEB31C507}"/>
              </a:ext>
            </a:extLst>
          </p:cNvPr>
          <p:cNvSpPr/>
          <p:nvPr/>
        </p:nvSpPr>
        <p:spPr>
          <a:xfrm>
            <a:off x="10647680" y="431993"/>
            <a:ext cx="382785" cy="3446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EF377-9431-4138-A770-6D369538978F}"/>
              </a:ext>
            </a:extLst>
          </p:cNvPr>
          <p:cNvSpPr txBox="1"/>
          <p:nvPr/>
        </p:nvSpPr>
        <p:spPr>
          <a:xfrm>
            <a:off x="11109961" y="228983"/>
            <a:ext cx="6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item</a:t>
            </a:r>
            <a:endParaRPr lang="ko-KR" altLang="en-US" dirty="0">
              <a:solidFill>
                <a:srgbClr val="92D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1334D0-DB59-49A2-942F-E4A699852BBC}"/>
              </a:ext>
            </a:extLst>
          </p:cNvPr>
          <p:cNvSpPr/>
          <p:nvPr/>
        </p:nvSpPr>
        <p:spPr>
          <a:xfrm>
            <a:off x="897046" y="1429085"/>
            <a:ext cx="382785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77EDF0-6AFC-4BD5-BA87-65C62135D37F}"/>
              </a:ext>
            </a:extLst>
          </p:cNvPr>
          <p:cNvSpPr/>
          <p:nvPr/>
        </p:nvSpPr>
        <p:spPr>
          <a:xfrm>
            <a:off x="1339363" y="1429085"/>
            <a:ext cx="395666" cy="3446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859D2C-3F66-4933-80E6-DD0778F317D5}"/>
              </a:ext>
            </a:extLst>
          </p:cNvPr>
          <p:cNvSpPr/>
          <p:nvPr/>
        </p:nvSpPr>
        <p:spPr>
          <a:xfrm>
            <a:off x="441848" y="1430483"/>
            <a:ext cx="395666" cy="343232"/>
          </a:xfrm>
          <a:prstGeom prst="rect">
            <a:avLst/>
          </a:prstGeom>
          <a:noFill/>
          <a:ln w="57150">
            <a:solidFill>
              <a:srgbClr val="F373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752146E-760A-48F1-8A74-2279C6325F80}"/>
              </a:ext>
            </a:extLst>
          </p:cNvPr>
          <p:cNvSpPr/>
          <p:nvPr/>
        </p:nvSpPr>
        <p:spPr>
          <a:xfrm>
            <a:off x="897046" y="3995184"/>
            <a:ext cx="382785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4ED05F-D6FC-4422-B64F-48BBC572CE18}"/>
              </a:ext>
            </a:extLst>
          </p:cNvPr>
          <p:cNvSpPr/>
          <p:nvPr/>
        </p:nvSpPr>
        <p:spPr>
          <a:xfrm>
            <a:off x="1339363" y="3995184"/>
            <a:ext cx="395666" cy="3446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E357BF-BAD9-44E1-8E17-8273389051CE}"/>
              </a:ext>
            </a:extLst>
          </p:cNvPr>
          <p:cNvSpPr/>
          <p:nvPr/>
        </p:nvSpPr>
        <p:spPr>
          <a:xfrm>
            <a:off x="441848" y="3996582"/>
            <a:ext cx="395666" cy="343232"/>
          </a:xfrm>
          <a:prstGeom prst="rect">
            <a:avLst/>
          </a:prstGeom>
          <a:noFill/>
          <a:ln w="57150">
            <a:solidFill>
              <a:srgbClr val="F373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4459DE9-E070-4BFA-A372-77D2D91174D4}"/>
              </a:ext>
            </a:extLst>
          </p:cNvPr>
          <p:cNvSpPr/>
          <p:nvPr/>
        </p:nvSpPr>
        <p:spPr>
          <a:xfrm>
            <a:off x="10647680" y="804715"/>
            <a:ext cx="382785" cy="3446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D82D41F-1B67-4095-BF9E-271090954607}"/>
              </a:ext>
            </a:extLst>
          </p:cNvPr>
          <p:cNvSpPr/>
          <p:nvPr/>
        </p:nvSpPr>
        <p:spPr>
          <a:xfrm>
            <a:off x="10647680" y="58066"/>
            <a:ext cx="395666" cy="343232"/>
          </a:xfrm>
          <a:prstGeom prst="rect">
            <a:avLst/>
          </a:prstGeom>
          <a:noFill/>
          <a:ln w="38100">
            <a:solidFill>
              <a:srgbClr val="F373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3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428F5C-7C98-430F-9832-8A539F74EF2D}"/>
              </a:ext>
            </a:extLst>
          </p:cNvPr>
          <p:cNvSpPr/>
          <p:nvPr/>
        </p:nvSpPr>
        <p:spPr>
          <a:xfrm>
            <a:off x="321733" y="1312333"/>
            <a:ext cx="11413067" cy="5101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D8B7AD-FB69-4A02-AD04-D9A113D3AA5C}"/>
              </a:ext>
            </a:extLst>
          </p:cNvPr>
          <p:cNvSpPr/>
          <p:nvPr/>
        </p:nvSpPr>
        <p:spPr>
          <a:xfrm>
            <a:off x="382316" y="1369934"/>
            <a:ext cx="11292039" cy="24695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DEC1CD-6053-4B85-8371-EEF58038E58D}"/>
              </a:ext>
            </a:extLst>
          </p:cNvPr>
          <p:cNvSpPr/>
          <p:nvPr/>
        </p:nvSpPr>
        <p:spPr>
          <a:xfrm>
            <a:off x="382315" y="3935582"/>
            <a:ext cx="11292039" cy="240999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4CC913-B88C-4030-8811-03B7FEA4456D}"/>
              </a:ext>
            </a:extLst>
          </p:cNvPr>
          <p:cNvSpPr/>
          <p:nvPr/>
        </p:nvSpPr>
        <p:spPr>
          <a:xfrm>
            <a:off x="7604759" y="228994"/>
            <a:ext cx="382785" cy="34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2B429-6E66-40B5-8F45-C070196BFD9A}"/>
              </a:ext>
            </a:extLst>
          </p:cNvPr>
          <p:cNvSpPr txBox="1"/>
          <p:nvPr/>
        </p:nvSpPr>
        <p:spPr>
          <a:xfrm>
            <a:off x="8067040" y="2289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body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8EB1A1-6ECC-43E7-9390-F7085BE79037}"/>
              </a:ext>
            </a:extLst>
          </p:cNvPr>
          <p:cNvSpPr/>
          <p:nvPr/>
        </p:nvSpPr>
        <p:spPr>
          <a:xfrm>
            <a:off x="8895079" y="228983"/>
            <a:ext cx="382785" cy="3446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AB44D-9AD9-4746-B026-041116DDD388}"/>
              </a:ext>
            </a:extLst>
          </p:cNvPr>
          <p:cNvSpPr txBox="1"/>
          <p:nvPr/>
        </p:nvSpPr>
        <p:spPr>
          <a:xfrm>
            <a:off x="9357360" y="228983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container</a:t>
            </a:r>
            <a:endParaRPr lang="ko-KR" altLang="en-US" dirty="0">
              <a:solidFill>
                <a:srgbClr val="00B0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7E48EB-ACF2-4E45-824D-138FEB31C507}"/>
              </a:ext>
            </a:extLst>
          </p:cNvPr>
          <p:cNvSpPr/>
          <p:nvPr/>
        </p:nvSpPr>
        <p:spPr>
          <a:xfrm>
            <a:off x="10647680" y="431993"/>
            <a:ext cx="382785" cy="3446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EF377-9431-4138-A770-6D369538978F}"/>
              </a:ext>
            </a:extLst>
          </p:cNvPr>
          <p:cNvSpPr txBox="1"/>
          <p:nvPr/>
        </p:nvSpPr>
        <p:spPr>
          <a:xfrm>
            <a:off x="11109961" y="228983"/>
            <a:ext cx="6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item</a:t>
            </a:r>
            <a:endParaRPr lang="ko-KR" altLang="en-US" dirty="0">
              <a:solidFill>
                <a:srgbClr val="92D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1334D0-DB59-49A2-942F-E4A699852BBC}"/>
              </a:ext>
            </a:extLst>
          </p:cNvPr>
          <p:cNvSpPr/>
          <p:nvPr/>
        </p:nvSpPr>
        <p:spPr>
          <a:xfrm>
            <a:off x="10767818" y="1429085"/>
            <a:ext cx="382785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77EDF0-6AFC-4BD5-BA87-65C62135D37F}"/>
              </a:ext>
            </a:extLst>
          </p:cNvPr>
          <p:cNvSpPr/>
          <p:nvPr/>
        </p:nvSpPr>
        <p:spPr>
          <a:xfrm>
            <a:off x="10321448" y="1429085"/>
            <a:ext cx="395666" cy="3446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859D2C-3F66-4933-80E6-DD0778F317D5}"/>
              </a:ext>
            </a:extLst>
          </p:cNvPr>
          <p:cNvSpPr/>
          <p:nvPr/>
        </p:nvSpPr>
        <p:spPr>
          <a:xfrm>
            <a:off x="11214646" y="1430483"/>
            <a:ext cx="395666" cy="343232"/>
          </a:xfrm>
          <a:prstGeom prst="rect">
            <a:avLst/>
          </a:prstGeom>
          <a:noFill/>
          <a:ln w="57150">
            <a:solidFill>
              <a:srgbClr val="F373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4459DE9-E070-4BFA-A372-77D2D91174D4}"/>
              </a:ext>
            </a:extLst>
          </p:cNvPr>
          <p:cNvSpPr/>
          <p:nvPr/>
        </p:nvSpPr>
        <p:spPr>
          <a:xfrm>
            <a:off x="10647680" y="804715"/>
            <a:ext cx="382785" cy="3446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D82D41F-1B67-4095-BF9E-271090954607}"/>
              </a:ext>
            </a:extLst>
          </p:cNvPr>
          <p:cNvSpPr/>
          <p:nvPr/>
        </p:nvSpPr>
        <p:spPr>
          <a:xfrm>
            <a:off x="10647680" y="58066"/>
            <a:ext cx="395666" cy="343232"/>
          </a:xfrm>
          <a:prstGeom prst="rect">
            <a:avLst/>
          </a:prstGeom>
          <a:noFill/>
          <a:ln w="38100">
            <a:solidFill>
              <a:srgbClr val="F373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057710-5FDA-439F-8187-E18C9AFFFAA5}"/>
              </a:ext>
            </a:extLst>
          </p:cNvPr>
          <p:cNvSpPr/>
          <p:nvPr/>
        </p:nvSpPr>
        <p:spPr>
          <a:xfrm>
            <a:off x="10767818" y="3994846"/>
            <a:ext cx="382785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4C5515-7F32-4E1E-97EB-B7D40624D5FF}"/>
              </a:ext>
            </a:extLst>
          </p:cNvPr>
          <p:cNvSpPr/>
          <p:nvPr/>
        </p:nvSpPr>
        <p:spPr>
          <a:xfrm>
            <a:off x="10321448" y="3994846"/>
            <a:ext cx="395666" cy="3446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E59D0D-D198-4A9F-92CF-DC5A1459DFD4}"/>
              </a:ext>
            </a:extLst>
          </p:cNvPr>
          <p:cNvSpPr/>
          <p:nvPr/>
        </p:nvSpPr>
        <p:spPr>
          <a:xfrm>
            <a:off x="11214646" y="3984814"/>
            <a:ext cx="395666" cy="350966"/>
          </a:xfrm>
          <a:prstGeom prst="rect">
            <a:avLst/>
          </a:prstGeom>
          <a:noFill/>
          <a:ln w="57150">
            <a:solidFill>
              <a:srgbClr val="F373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781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428F5C-7C98-430F-9832-8A539F74EF2D}"/>
              </a:ext>
            </a:extLst>
          </p:cNvPr>
          <p:cNvSpPr/>
          <p:nvPr/>
        </p:nvSpPr>
        <p:spPr>
          <a:xfrm>
            <a:off x="321733" y="1312333"/>
            <a:ext cx="11413067" cy="5101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D8B7AD-FB69-4A02-AD04-D9A113D3AA5C}"/>
              </a:ext>
            </a:extLst>
          </p:cNvPr>
          <p:cNvSpPr/>
          <p:nvPr/>
        </p:nvSpPr>
        <p:spPr>
          <a:xfrm>
            <a:off x="382316" y="1369934"/>
            <a:ext cx="11292039" cy="24695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DEC1CD-6053-4B85-8371-EEF58038E58D}"/>
              </a:ext>
            </a:extLst>
          </p:cNvPr>
          <p:cNvSpPr/>
          <p:nvPr/>
        </p:nvSpPr>
        <p:spPr>
          <a:xfrm>
            <a:off x="382315" y="3935582"/>
            <a:ext cx="11292039" cy="240999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4CC913-B88C-4030-8811-03B7FEA4456D}"/>
              </a:ext>
            </a:extLst>
          </p:cNvPr>
          <p:cNvSpPr/>
          <p:nvPr/>
        </p:nvSpPr>
        <p:spPr>
          <a:xfrm>
            <a:off x="7604759" y="228994"/>
            <a:ext cx="382785" cy="34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2B429-6E66-40B5-8F45-C070196BFD9A}"/>
              </a:ext>
            </a:extLst>
          </p:cNvPr>
          <p:cNvSpPr txBox="1"/>
          <p:nvPr/>
        </p:nvSpPr>
        <p:spPr>
          <a:xfrm>
            <a:off x="8067040" y="2289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body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8EB1A1-6ECC-43E7-9390-F7085BE79037}"/>
              </a:ext>
            </a:extLst>
          </p:cNvPr>
          <p:cNvSpPr/>
          <p:nvPr/>
        </p:nvSpPr>
        <p:spPr>
          <a:xfrm>
            <a:off x="8895079" y="228983"/>
            <a:ext cx="382785" cy="3446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AB44D-9AD9-4746-B026-041116DDD388}"/>
              </a:ext>
            </a:extLst>
          </p:cNvPr>
          <p:cNvSpPr txBox="1"/>
          <p:nvPr/>
        </p:nvSpPr>
        <p:spPr>
          <a:xfrm>
            <a:off x="9357360" y="228983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container</a:t>
            </a:r>
            <a:endParaRPr lang="ko-KR" altLang="en-US" dirty="0">
              <a:solidFill>
                <a:srgbClr val="00B0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7E48EB-ACF2-4E45-824D-138FEB31C507}"/>
              </a:ext>
            </a:extLst>
          </p:cNvPr>
          <p:cNvSpPr/>
          <p:nvPr/>
        </p:nvSpPr>
        <p:spPr>
          <a:xfrm>
            <a:off x="10647680" y="431993"/>
            <a:ext cx="382785" cy="3446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EF377-9431-4138-A770-6D369538978F}"/>
              </a:ext>
            </a:extLst>
          </p:cNvPr>
          <p:cNvSpPr txBox="1"/>
          <p:nvPr/>
        </p:nvSpPr>
        <p:spPr>
          <a:xfrm>
            <a:off x="11109961" y="228983"/>
            <a:ext cx="6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item</a:t>
            </a:r>
            <a:endParaRPr lang="ko-KR" altLang="en-US" dirty="0">
              <a:solidFill>
                <a:srgbClr val="92D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1334D0-DB59-49A2-942F-E4A699852BBC}"/>
              </a:ext>
            </a:extLst>
          </p:cNvPr>
          <p:cNvSpPr/>
          <p:nvPr/>
        </p:nvSpPr>
        <p:spPr>
          <a:xfrm>
            <a:off x="441304" y="1831316"/>
            <a:ext cx="40451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77EDF0-6AFC-4BD5-BA87-65C62135D37F}"/>
              </a:ext>
            </a:extLst>
          </p:cNvPr>
          <p:cNvSpPr/>
          <p:nvPr/>
        </p:nvSpPr>
        <p:spPr>
          <a:xfrm>
            <a:off x="450154" y="2233547"/>
            <a:ext cx="395666" cy="3446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859D2C-3F66-4933-80E6-DD0778F317D5}"/>
              </a:ext>
            </a:extLst>
          </p:cNvPr>
          <p:cNvSpPr/>
          <p:nvPr/>
        </p:nvSpPr>
        <p:spPr>
          <a:xfrm>
            <a:off x="441848" y="1430483"/>
            <a:ext cx="395666" cy="343232"/>
          </a:xfrm>
          <a:prstGeom prst="rect">
            <a:avLst/>
          </a:prstGeom>
          <a:noFill/>
          <a:ln w="57150">
            <a:solidFill>
              <a:srgbClr val="F373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4459DE9-E070-4BFA-A372-77D2D91174D4}"/>
              </a:ext>
            </a:extLst>
          </p:cNvPr>
          <p:cNvSpPr/>
          <p:nvPr/>
        </p:nvSpPr>
        <p:spPr>
          <a:xfrm>
            <a:off x="10647680" y="804715"/>
            <a:ext cx="382785" cy="3446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D82D41F-1B67-4095-BF9E-271090954607}"/>
              </a:ext>
            </a:extLst>
          </p:cNvPr>
          <p:cNvSpPr/>
          <p:nvPr/>
        </p:nvSpPr>
        <p:spPr>
          <a:xfrm>
            <a:off x="10647680" y="58066"/>
            <a:ext cx="395666" cy="343232"/>
          </a:xfrm>
          <a:prstGeom prst="rect">
            <a:avLst/>
          </a:prstGeom>
          <a:noFill/>
          <a:ln w="38100">
            <a:solidFill>
              <a:srgbClr val="F373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326C58-D75F-4FD1-9CBA-284675F986B5}"/>
              </a:ext>
            </a:extLst>
          </p:cNvPr>
          <p:cNvSpPr/>
          <p:nvPr/>
        </p:nvSpPr>
        <p:spPr>
          <a:xfrm>
            <a:off x="441304" y="4396964"/>
            <a:ext cx="40451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AF5375-1264-4104-8E02-0A8BB16420E4}"/>
              </a:ext>
            </a:extLst>
          </p:cNvPr>
          <p:cNvSpPr/>
          <p:nvPr/>
        </p:nvSpPr>
        <p:spPr>
          <a:xfrm>
            <a:off x="450154" y="4799195"/>
            <a:ext cx="395666" cy="3446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B772F3-AD20-4386-B5DA-360265189CE6}"/>
              </a:ext>
            </a:extLst>
          </p:cNvPr>
          <p:cNvSpPr/>
          <p:nvPr/>
        </p:nvSpPr>
        <p:spPr>
          <a:xfrm>
            <a:off x="441848" y="3996131"/>
            <a:ext cx="395666" cy="343232"/>
          </a:xfrm>
          <a:prstGeom prst="rect">
            <a:avLst/>
          </a:prstGeom>
          <a:noFill/>
          <a:ln w="57150">
            <a:solidFill>
              <a:srgbClr val="F373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8016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428F5C-7C98-430F-9832-8A539F74EF2D}"/>
              </a:ext>
            </a:extLst>
          </p:cNvPr>
          <p:cNvSpPr/>
          <p:nvPr/>
        </p:nvSpPr>
        <p:spPr>
          <a:xfrm>
            <a:off x="321733" y="1312333"/>
            <a:ext cx="11413067" cy="5101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D8B7AD-FB69-4A02-AD04-D9A113D3AA5C}"/>
              </a:ext>
            </a:extLst>
          </p:cNvPr>
          <p:cNvSpPr/>
          <p:nvPr/>
        </p:nvSpPr>
        <p:spPr>
          <a:xfrm>
            <a:off x="382316" y="1369934"/>
            <a:ext cx="11292039" cy="24695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DEC1CD-6053-4B85-8371-EEF58038E58D}"/>
              </a:ext>
            </a:extLst>
          </p:cNvPr>
          <p:cNvSpPr/>
          <p:nvPr/>
        </p:nvSpPr>
        <p:spPr>
          <a:xfrm>
            <a:off x="382315" y="3935582"/>
            <a:ext cx="11292039" cy="240999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4CC913-B88C-4030-8811-03B7FEA4456D}"/>
              </a:ext>
            </a:extLst>
          </p:cNvPr>
          <p:cNvSpPr/>
          <p:nvPr/>
        </p:nvSpPr>
        <p:spPr>
          <a:xfrm>
            <a:off x="7604759" y="228994"/>
            <a:ext cx="382785" cy="34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2B429-6E66-40B5-8F45-C070196BFD9A}"/>
              </a:ext>
            </a:extLst>
          </p:cNvPr>
          <p:cNvSpPr txBox="1"/>
          <p:nvPr/>
        </p:nvSpPr>
        <p:spPr>
          <a:xfrm>
            <a:off x="8067040" y="2289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body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8EB1A1-6ECC-43E7-9390-F7085BE79037}"/>
              </a:ext>
            </a:extLst>
          </p:cNvPr>
          <p:cNvSpPr/>
          <p:nvPr/>
        </p:nvSpPr>
        <p:spPr>
          <a:xfrm>
            <a:off x="8895079" y="228983"/>
            <a:ext cx="382785" cy="3446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AB44D-9AD9-4746-B026-041116DDD388}"/>
              </a:ext>
            </a:extLst>
          </p:cNvPr>
          <p:cNvSpPr txBox="1"/>
          <p:nvPr/>
        </p:nvSpPr>
        <p:spPr>
          <a:xfrm>
            <a:off x="9357360" y="228983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container</a:t>
            </a:r>
            <a:endParaRPr lang="ko-KR" altLang="en-US" dirty="0">
              <a:solidFill>
                <a:srgbClr val="00B0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7E48EB-ACF2-4E45-824D-138FEB31C507}"/>
              </a:ext>
            </a:extLst>
          </p:cNvPr>
          <p:cNvSpPr/>
          <p:nvPr/>
        </p:nvSpPr>
        <p:spPr>
          <a:xfrm>
            <a:off x="10647680" y="431993"/>
            <a:ext cx="382785" cy="3446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EF377-9431-4138-A770-6D369538978F}"/>
              </a:ext>
            </a:extLst>
          </p:cNvPr>
          <p:cNvSpPr txBox="1"/>
          <p:nvPr/>
        </p:nvSpPr>
        <p:spPr>
          <a:xfrm>
            <a:off x="11109961" y="228983"/>
            <a:ext cx="6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item</a:t>
            </a:r>
            <a:endParaRPr lang="ko-KR" altLang="en-US" dirty="0">
              <a:solidFill>
                <a:srgbClr val="92D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1334D0-DB59-49A2-942F-E4A699852BBC}"/>
              </a:ext>
            </a:extLst>
          </p:cNvPr>
          <p:cNvSpPr/>
          <p:nvPr/>
        </p:nvSpPr>
        <p:spPr>
          <a:xfrm>
            <a:off x="441304" y="3065573"/>
            <a:ext cx="40451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77EDF0-6AFC-4BD5-BA87-65C62135D37F}"/>
              </a:ext>
            </a:extLst>
          </p:cNvPr>
          <p:cNvSpPr/>
          <p:nvPr/>
        </p:nvSpPr>
        <p:spPr>
          <a:xfrm>
            <a:off x="450154" y="2662567"/>
            <a:ext cx="395666" cy="3446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859D2C-3F66-4933-80E6-DD0778F317D5}"/>
              </a:ext>
            </a:extLst>
          </p:cNvPr>
          <p:cNvSpPr/>
          <p:nvPr/>
        </p:nvSpPr>
        <p:spPr>
          <a:xfrm>
            <a:off x="441848" y="3440477"/>
            <a:ext cx="395666" cy="343232"/>
          </a:xfrm>
          <a:prstGeom prst="rect">
            <a:avLst/>
          </a:prstGeom>
          <a:noFill/>
          <a:ln w="57150">
            <a:solidFill>
              <a:srgbClr val="F373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4459DE9-E070-4BFA-A372-77D2D91174D4}"/>
              </a:ext>
            </a:extLst>
          </p:cNvPr>
          <p:cNvSpPr/>
          <p:nvPr/>
        </p:nvSpPr>
        <p:spPr>
          <a:xfrm>
            <a:off x="10647680" y="804715"/>
            <a:ext cx="382785" cy="3446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D82D41F-1B67-4095-BF9E-271090954607}"/>
              </a:ext>
            </a:extLst>
          </p:cNvPr>
          <p:cNvSpPr/>
          <p:nvPr/>
        </p:nvSpPr>
        <p:spPr>
          <a:xfrm>
            <a:off x="10647680" y="58066"/>
            <a:ext cx="395666" cy="343232"/>
          </a:xfrm>
          <a:prstGeom prst="rect">
            <a:avLst/>
          </a:prstGeom>
          <a:noFill/>
          <a:ln w="38100">
            <a:solidFill>
              <a:srgbClr val="F373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7C60C8-DB86-47E4-932A-C67EFABEEBEA}"/>
              </a:ext>
            </a:extLst>
          </p:cNvPr>
          <p:cNvSpPr/>
          <p:nvPr/>
        </p:nvSpPr>
        <p:spPr>
          <a:xfrm>
            <a:off x="441304" y="5575419"/>
            <a:ext cx="40451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A26FD7C-B5E1-4218-A983-41D84327F17E}"/>
              </a:ext>
            </a:extLst>
          </p:cNvPr>
          <p:cNvSpPr/>
          <p:nvPr/>
        </p:nvSpPr>
        <p:spPr>
          <a:xfrm>
            <a:off x="450154" y="5172413"/>
            <a:ext cx="395666" cy="3446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8BF125-85B0-4FDA-AF9D-CA87E80CCF3B}"/>
              </a:ext>
            </a:extLst>
          </p:cNvPr>
          <p:cNvSpPr/>
          <p:nvPr/>
        </p:nvSpPr>
        <p:spPr>
          <a:xfrm>
            <a:off x="441848" y="5950323"/>
            <a:ext cx="395666" cy="343232"/>
          </a:xfrm>
          <a:prstGeom prst="rect">
            <a:avLst/>
          </a:prstGeom>
          <a:noFill/>
          <a:ln w="57150">
            <a:solidFill>
              <a:srgbClr val="F373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625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428F5C-7C98-430F-9832-8A539F74EF2D}"/>
              </a:ext>
            </a:extLst>
          </p:cNvPr>
          <p:cNvSpPr/>
          <p:nvPr/>
        </p:nvSpPr>
        <p:spPr>
          <a:xfrm>
            <a:off x="321733" y="1312333"/>
            <a:ext cx="11413067" cy="5101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D8B7AD-FB69-4A02-AD04-D9A113D3AA5C}"/>
              </a:ext>
            </a:extLst>
          </p:cNvPr>
          <p:cNvSpPr/>
          <p:nvPr/>
        </p:nvSpPr>
        <p:spPr>
          <a:xfrm>
            <a:off x="382316" y="1369934"/>
            <a:ext cx="11292039" cy="24695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DEC1CD-6053-4B85-8371-EEF58038E58D}"/>
              </a:ext>
            </a:extLst>
          </p:cNvPr>
          <p:cNvSpPr/>
          <p:nvPr/>
        </p:nvSpPr>
        <p:spPr>
          <a:xfrm>
            <a:off x="382315" y="3935582"/>
            <a:ext cx="11292039" cy="240999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4CC913-B88C-4030-8811-03B7FEA4456D}"/>
              </a:ext>
            </a:extLst>
          </p:cNvPr>
          <p:cNvSpPr/>
          <p:nvPr/>
        </p:nvSpPr>
        <p:spPr>
          <a:xfrm>
            <a:off x="7604759" y="228994"/>
            <a:ext cx="382785" cy="34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2B429-6E66-40B5-8F45-C070196BFD9A}"/>
              </a:ext>
            </a:extLst>
          </p:cNvPr>
          <p:cNvSpPr txBox="1"/>
          <p:nvPr/>
        </p:nvSpPr>
        <p:spPr>
          <a:xfrm>
            <a:off x="8067040" y="2289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body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8EB1A1-6ECC-43E7-9390-F7085BE79037}"/>
              </a:ext>
            </a:extLst>
          </p:cNvPr>
          <p:cNvSpPr/>
          <p:nvPr/>
        </p:nvSpPr>
        <p:spPr>
          <a:xfrm>
            <a:off x="8895079" y="228983"/>
            <a:ext cx="382785" cy="3446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AB44D-9AD9-4746-B026-041116DDD388}"/>
              </a:ext>
            </a:extLst>
          </p:cNvPr>
          <p:cNvSpPr txBox="1"/>
          <p:nvPr/>
        </p:nvSpPr>
        <p:spPr>
          <a:xfrm>
            <a:off x="9357360" y="228983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container</a:t>
            </a:r>
            <a:endParaRPr lang="ko-KR" altLang="en-US" dirty="0">
              <a:solidFill>
                <a:srgbClr val="00B0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7E48EB-ACF2-4E45-824D-138FEB31C507}"/>
              </a:ext>
            </a:extLst>
          </p:cNvPr>
          <p:cNvSpPr/>
          <p:nvPr/>
        </p:nvSpPr>
        <p:spPr>
          <a:xfrm>
            <a:off x="10647680" y="228983"/>
            <a:ext cx="382785" cy="3446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EF377-9431-4138-A770-6D369538978F}"/>
              </a:ext>
            </a:extLst>
          </p:cNvPr>
          <p:cNvSpPr txBox="1"/>
          <p:nvPr/>
        </p:nvSpPr>
        <p:spPr>
          <a:xfrm>
            <a:off x="11109961" y="228983"/>
            <a:ext cx="6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item</a:t>
            </a:r>
            <a:endParaRPr lang="ko-KR" altLang="en-US" dirty="0">
              <a:solidFill>
                <a:srgbClr val="92D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89EE114-F014-4281-B41F-FEE387C60101}"/>
              </a:ext>
            </a:extLst>
          </p:cNvPr>
          <p:cNvCxnSpPr/>
          <p:nvPr/>
        </p:nvCxnSpPr>
        <p:spPr>
          <a:xfrm>
            <a:off x="382316" y="3033313"/>
            <a:ext cx="1129203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E13E261-D4BB-44F4-9A76-1CDE4330170D}"/>
              </a:ext>
            </a:extLst>
          </p:cNvPr>
          <p:cNvCxnSpPr/>
          <p:nvPr/>
        </p:nvCxnSpPr>
        <p:spPr>
          <a:xfrm>
            <a:off x="382316" y="2137963"/>
            <a:ext cx="1129203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C61A3E5-1D1C-4432-8C33-9F42A905F397}"/>
              </a:ext>
            </a:extLst>
          </p:cNvPr>
          <p:cNvSpPr txBox="1"/>
          <p:nvPr/>
        </p:nvSpPr>
        <p:spPr>
          <a:xfrm>
            <a:off x="6350659" y="1535895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flex-start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F66AD9-7654-442A-8D71-FA943AFFE619}"/>
              </a:ext>
            </a:extLst>
          </p:cNvPr>
          <p:cNvSpPr txBox="1"/>
          <p:nvPr/>
        </p:nvSpPr>
        <p:spPr>
          <a:xfrm>
            <a:off x="6350659" y="2420022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center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431BD9-9793-4437-BEAA-EF04D8C4C4F0}"/>
              </a:ext>
            </a:extLst>
          </p:cNvPr>
          <p:cNvSpPr txBox="1"/>
          <p:nvPr/>
        </p:nvSpPr>
        <p:spPr>
          <a:xfrm>
            <a:off x="6350659" y="3240327"/>
            <a:ext cx="100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flex-end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E2D3DFC-CDB5-429E-B7FD-8D16BA0FFCD7}"/>
              </a:ext>
            </a:extLst>
          </p:cNvPr>
          <p:cNvCxnSpPr>
            <a:cxnSpLocks/>
          </p:cNvCxnSpPr>
          <p:nvPr/>
        </p:nvCxnSpPr>
        <p:spPr>
          <a:xfrm>
            <a:off x="4133266" y="1317640"/>
            <a:ext cx="0" cy="25218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CBC81E8-C24D-43BA-8828-2D08037CCB0B}"/>
              </a:ext>
            </a:extLst>
          </p:cNvPr>
          <p:cNvCxnSpPr>
            <a:cxnSpLocks/>
          </p:cNvCxnSpPr>
          <p:nvPr/>
        </p:nvCxnSpPr>
        <p:spPr>
          <a:xfrm>
            <a:off x="7916081" y="1317642"/>
            <a:ext cx="0" cy="25218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A69BE1-D784-4EB8-9A44-D06B83340860}"/>
              </a:ext>
            </a:extLst>
          </p:cNvPr>
          <p:cNvSpPr txBox="1"/>
          <p:nvPr/>
        </p:nvSpPr>
        <p:spPr>
          <a:xfrm>
            <a:off x="2567845" y="1535895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flex-start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BE2CE3-023B-4D02-B40B-AC8C26AE882C}"/>
              </a:ext>
            </a:extLst>
          </p:cNvPr>
          <p:cNvSpPr txBox="1"/>
          <p:nvPr/>
        </p:nvSpPr>
        <p:spPr>
          <a:xfrm>
            <a:off x="2567845" y="2420022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center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148132-9F7D-429F-AA36-E9309E71670C}"/>
              </a:ext>
            </a:extLst>
          </p:cNvPr>
          <p:cNvSpPr txBox="1"/>
          <p:nvPr/>
        </p:nvSpPr>
        <p:spPr>
          <a:xfrm>
            <a:off x="2567845" y="3240327"/>
            <a:ext cx="100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flex-end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E6C1A9-5079-4E00-80B4-E0C8197C221A}"/>
              </a:ext>
            </a:extLst>
          </p:cNvPr>
          <p:cNvSpPr txBox="1"/>
          <p:nvPr/>
        </p:nvSpPr>
        <p:spPr>
          <a:xfrm>
            <a:off x="9886731" y="1535895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flex-start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C2354E-4F52-45BB-9C33-3B69E21999ED}"/>
              </a:ext>
            </a:extLst>
          </p:cNvPr>
          <p:cNvSpPr txBox="1"/>
          <p:nvPr/>
        </p:nvSpPr>
        <p:spPr>
          <a:xfrm>
            <a:off x="9886731" y="2420022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center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2C4EA9-E473-48CA-B370-19C083C258AB}"/>
              </a:ext>
            </a:extLst>
          </p:cNvPr>
          <p:cNvSpPr txBox="1"/>
          <p:nvPr/>
        </p:nvSpPr>
        <p:spPr>
          <a:xfrm>
            <a:off x="9886731" y="3240327"/>
            <a:ext cx="100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flex-end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335FFB-DC92-4301-BA20-6FCE1E3E6D52}"/>
              </a:ext>
            </a:extLst>
          </p:cNvPr>
          <p:cNvSpPr txBox="1"/>
          <p:nvPr/>
        </p:nvSpPr>
        <p:spPr>
          <a:xfrm>
            <a:off x="860268" y="1535895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flex-start</a:t>
            </a:r>
            <a:endParaRPr lang="ko-KR" altLang="en-US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C90FA1-BC49-4B96-8E31-3AA5330D94DA}"/>
              </a:ext>
            </a:extLst>
          </p:cNvPr>
          <p:cNvSpPr txBox="1"/>
          <p:nvPr/>
        </p:nvSpPr>
        <p:spPr>
          <a:xfrm>
            <a:off x="4611218" y="1535895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center</a:t>
            </a:r>
            <a:endParaRPr lang="ko-KR" altLang="en-US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704911-13DC-48C3-8D32-478D8DC9B088}"/>
              </a:ext>
            </a:extLst>
          </p:cNvPr>
          <p:cNvSpPr txBox="1"/>
          <p:nvPr/>
        </p:nvSpPr>
        <p:spPr>
          <a:xfrm>
            <a:off x="8394032" y="1535895"/>
            <a:ext cx="100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flex-end</a:t>
            </a:r>
            <a:endParaRPr lang="ko-KR" altLang="en-US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E249F5-31D3-4198-9052-C2548F98DCE6}"/>
              </a:ext>
            </a:extLst>
          </p:cNvPr>
          <p:cNvSpPr txBox="1"/>
          <p:nvPr/>
        </p:nvSpPr>
        <p:spPr>
          <a:xfrm>
            <a:off x="860268" y="2381923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flex-start</a:t>
            </a:r>
            <a:endParaRPr lang="ko-KR" altLang="en-US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84746E-CA75-4340-B6F1-F873B3345B82}"/>
              </a:ext>
            </a:extLst>
          </p:cNvPr>
          <p:cNvSpPr txBox="1"/>
          <p:nvPr/>
        </p:nvSpPr>
        <p:spPr>
          <a:xfrm>
            <a:off x="8394032" y="2381923"/>
            <a:ext cx="100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flex-end</a:t>
            </a:r>
            <a:endParaRPr lang="ko-KR" altLang="en-US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03B09D-E1D5-4D11-8B31-6A69336585AA}"/>
              </a:ext>
            </a:extLst>
          </p:cNvPr>
          <p:cNvSpPr txBox="1"/>
          <p:nvPr/>
        </p:nvSpPr>
        <p:spPr>
          <a:xfrm>
            <a:off x="860268" y="3251712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flex-start</a:t>
            </a:r>
            <a:endParaRPr lang="ko-KR" altLang="en-US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F4AA58-53F5-494B-B0CB-2D8AA5C639A5}"/>
              </a:ext>
            </a:extLst>
          </p:cNvPr>
          <p:cNvSpPr txBox="1"/>
          <p:nvPr/>
        </p:nvSpPr>
        <p:spPr>
          <a:xfrm>
            <a:off x="8394032" y="3251712"/>
            <a:ext cx="100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flex-end</a:t>
            </a:r>
            <a:endParaRPr lang="ko-KR" altLang="en-US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B1B975-838F-43CE-B572-CD25A492C6A2}"/>
              </a:ext>
            </a:extLst>
          </p:cNvPr>
          <p:cNvSpPr txBox="1"/>
          <p:nvPr/>
        </p:nvSpPr>
        <p:spPr>
          <a:xfrm>
            <a:off x="4611218" y="2422952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center</a:t>
            </a:r>
            <a:endParaRPr lang="ko-KR" altLang="en-US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9B20EC-9F79-4770-AE3B-FD5A536EDB0F}"/>
              </a:ext>
            </a:extLst>
          </p:cNvPr>
          <p:cNvSpPr txBox="1"/>
          <p:nvPr/>
        </p:nvSpPr>
        <p:spPr>
          <a:xfrm>
            <a:off x="4611218" y="3240327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center</a:t>
            </a:r>
            <a:endParaRPr lang="ko-KR" altLang="en-US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999F28-2804-47E0-8BC7-931850DB4F2C}"/>
              </a:ext>
            </a:extLst>
          </p:cNvPr>
          <p:cNvSpPr txBox="1"/>
          <p:nvPr/>
        </p:nvSpPr>
        <p:spPr>
          <a:xfrm>
            <a:off x="6297311" y="4323666"/>
            <a:ext cx="127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align-items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2480A0-EC94-4DC7-8C9F-BBF6CDA95159}"/>
              </a:ext>
            </a:extLst>
          </p:cNvPr>
          <p:cNvSpPr txBox="1"/>
          <p:nvPr/>
        </p:nvSpPr>
        <p:spPr>
          <a:xfrm>
            <a:off x="4320321" y="4323666"/>
            <a:ext cx="177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justify-content</a:t>
            </a:r>
            <a:endParaRPr lang="ko-KR" altLang="en-US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7702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428F5C-7C98-430F-9832-8A539F74EF2D}"/>
              </a:ext>
            </a:extLst>
          </p:cNvPr>
          <p:cNvSpPr/>
          <p:nvPr/>
        </p:nvSpPr>
        <p:spPr>
          <a:xfrm>
            <a:off x="321733" y="1312333"/>
            <a:ext cx="11413067" cy="5101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D8B7AD-FB69-4A02-AD04-D9A113D3AA5C}"/>
              </a:ext>
            </a:extLst>
          </p:cNvPr>
          <p:cNvSpPr/>
          <p:nvPr/>
        </p:nvSpPr>
        <p:spPr>
          <a:xfrm>
            <a:off x="382316" y="1369934"/>
            <a:ext cx="11292039" cy="24695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DEC1CD-6053-4B85-8371-EEF58038E58D}"/>
              </a:ext>
            </a:extLst>
          </p:cNvPr>
          <p:cNvSpPr/>
          <p:nvPr/>
        </p:nvSpPr>
        <p:spPr>
          <a:xfrm>
            <a:off x="382315" y="3935582"/>
            <a:ext cx="11292039" cy="240999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4CC913-B88C-4030-8811-03B7FEA4456D}"/>
              </a:ext>
            </a:extLst>
          </p:cNvPr>
          <p:cNvSpPr/>
          <p:nvPr/>
        </p:nvSpPr>
        <p:spPr>
          <a:xfrm>
            <a:off x="7604759" y="228994"/>
            <a:ext cx="382785" cy="34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2B429-6E66-40B5-8F45-C070196BFD9A}"/>
              </a:ext>
            </a:extLst>
          </p:cNvPr>
          <p:cNvSpPr txBox="1"/>
          <p:nvPr/>
        </p:nvSpPr>
        <p:spPr>
          <a:xfrm>
            <a:off x="8067040" y="2289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body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8EB1A1-6ECC-43E7-9390-F7085BE79037}"/>
              </a:ext>
            </a:extLst>
          </p:cNvPr>
          <p:cNvSpPr/>
          <p:nvPr/>
        </p:nvSpPr>
        <p:spPr>
          <a:xfrm>
            <a:off x="8895079" y="228983"/>
            <a:ext cx="382785" cy="3446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AB44D-9AD9-4746-B026-041116DDD388}"/>
              </a:ext>
            </a:extLst>
          </p:cNvPr>
          <p:cNvSpPr txBox="1"/>
          <p:nvPr/>
        </p:nvSpPr>
        <p:spPr>
          <a:xfrm>
            <a:off x="9357360" y="228983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container</a:t>
            </a:r>
            <a:endParaRPr lang="ko-KR" altLang="en-US" dirty="0">
              <a:solidFill>
                <a:srgbClr val="00B0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7E48EB-ACF2-4E45-824D-138FEB31C507}"/>
              </a:ext>
            </a:extLst>
          </p:cNvPr>
          <p:cNvSpPr/>
          <p:nvPr/>
        </p:nvSpPr>
        <p:spPr>
          <a:xfrm>
            <a:off x="10647680" y="228983"/>
            <a:ext cx="382785" cy="3446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EF377-9431-4138-A770-6D369538978F}"/>
              </a:ext>
            </a:extLst>
          </p:cNvPr>
          <p:cNvSpPr txBox="1"/>
          <p:nvPr/>
        </p:nvSpPr>
        <p:spPr>
          <a:xfrm>
            <a:off x="11109961" y="228983"/>
            <a:ext cx="6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item</a:t>
            </a:r>
            <a:endParaRPr lang="ko-KR" altLang="en-US" dirty="0">
              <a:solidFill>
                <a:srgbClr val="92D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1334D0-DB59-49A2-942F-E4A699852BBC}"/>
              </a:ext>
            </a:extLst>
          </p:cNvPr>
          <p:cNvSpPr/>
          <p:nvPr/>
        </p:nvSpPr>
        <p:spPr>
          <a:xfrm>
            <a:off x="448924" y="2427366"/>
            <a:ext cx="39562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77EDF0-6AFC-4BD5-BA87-65C62135D37F}"/>
              </a:ext>
            </a:extLst>
          </p:cNvPr>
          <p:cNvSpPr/>
          <p:nvPr/>
        </p:nvSpPr>
        <p:spPr>
          <a:xfrm>
            <a:off x="450154" y="3017454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859D2C-3F66-4933-80E6-DD0778F317D5}"/>
              </a:ext>
            </a:extLst>
          </p:cNvPr>
          <p:cNvSpPr/>
          <p:nvPr/>
        </p:nvSpPr>
        <p:spPr>
          <a:xfrm>
            <a:off x="448924" y="1807518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75F92C4-8E0A-42E0-AC48-C6FE580D669E}"/>
              </a:ext>
            </a:extLst>
          </p:cNvPr>
          <p:cNvSpPr/>
          <p:nvPr/>
        </p:nvSpPr>
        <p:spPr>
          <a:xfrm>
            <a:off x="447694" y="5532857"/>
            <a:ext cx="39562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06A1A0-28C9-4F0E-826E-BE3E7FB6CA17}"/>
              </a:ext>
            </a:extLst>
          </p:cNvPr>
          <p:cNvSpPr/>
          <p:nvPr/>
        </p:nvSpPr>
        <p:spPr>
          <a:xfrm>
            <a:off x="448924" y="5935088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E36E633-77D0-4E33-91A4-3E8303AC81DE}"/>
              </a:ext>
            </a:extLst>
          </p:cNvPr>
          <p:cNvSpPr/>
          <p:nvPr/>
        </p:nvSpPr>
        <p:spPr>
          <a:xfrm>
            <a:off x="447694" y="5132024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7832CD-51A1-4BF3-BBF4-CBABB41BCB4D}"/>
              </a:ext>
            </a:extLst>
          </p:cNvPr>
          <p:cNvCxnSpPr>
            <a:cxnSpLocks/>
          </p:cNvCxnSpPr>
          <p:nvPr/>
        </p:nvCxnSpPr>
        <p:spPr>
          <a:xfrm flipV="1">
            <a:off x="1034822" y="1416050"/>
            <a:ext cx="0" cy="2390131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402DAE4-2850-4D07-BDC3-CC95AAF32EDE}"/>
              </a:ext>
            </a:extLst>
          </p:cNvPr>
          <p:cNvSpPr/>
          <p:nvPr/>
        </p:nvSpPr>
        <p:spPr>
          <a:xfrm>
            <a:off x="457200" y="3017454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07E188D-4A04-4B79-9994-21FC3FE8CDEA}"/>
              </a:ext>
            </a:extLst>
          </p:cNvPr>
          <p:cNvCxnSpPr>
            <a:cxnSpLocks/>
          </p:cNvCxnSpPr>
          <p:nvPr/>
        </p:nvCxnSpPr>
        <p:spPr>
          <a:xfrm flipV="1">
            <a:off x="1257072" y="2623815"/>
            <a:ext cx="0" cy="1195067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B15F22C-D705-4A09-B15B-B2ED92489F11}"/>
              </a:ext>
            </a:extLst>
          </p:cNvPr>
          <p:cNvCxnSpPr>
            <a:cxnSpLocks/>
          </p:cNvCxnSpPr>
          <p:nvPr/>
        </p:nvCxnSpPr>
        <p:spPr>
          <a:xfrm flipV="1">
            <a:off x="1257072" y="1416050"/>
            <a:ext cx="0" cy="1195067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25692C6-B7EE-4DD0-B876-91BC3ECD7A0D}"/>
              </a:ext>
            </a:extLst>
          </p:cNvPr>
          <p:cNvCxnSpPr>
            <a:cxnSpLocks/>
          </p:cNvCxnSpPr>
          <p:nvPr/>
        </p:nvCxnSpPr>
        <p:spPr>
          <a:xfrm flipV="1">
            <a:off x="1574572" y="1416052"/>
            <a:ext cx="0" cy="597531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F745489-CFA8-4BDB-AAD5-C83C974147BF}"/>
              </a:ext>
            </a:extLst>
          </p:cNvPr>
          <p:cNvCxnSpPr>
            <a:cxnSpLocks/>
          </p:cNvCxnSpPr>
          <p:nvPr/>
        </p:nvCxnSpPr>
        <p:spPr>
          <a:xfrm flipV="1">
            <a:off x="1574572" y="2013583"/>
            <a:ext cx="0" cy="597531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6C3721A-B71F-4F75-A1C4-CB3378B8E8BE}"/>
              </a:ext>
            </a:extLst>
          </p:cNvPr>
          <p:cNvCxnSpPr>
            <a:cxnSpLocks/>
          </p:cNvCxnSpPr>
          <p:nvPr/>
        </p:nvCxnSpPr>
        <p:spPr>
          <a:xfrm flipV="1">
            <a:off x="1574572" y="2623820"/>
            <a:ext cx="0" cy="597531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881998E-7332-4522-AE13-1A721EFB9680}"/>
              </a:ext>
            </a:extLst>
          </p:cNvPr>
          <p:cNvCxnSpPr>
            <a:cxnSpLocks/>
          </p:cNvCxnSpPr>
          <p:nvPr/>
        </p:nvCxnSpPr>
        <p:spPr>
          <a:xfrm flipV="1">
            <a:off x="1574572" y="3221351"/>
            <a:ext cx="0" cy="597531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762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428F5C-7C98-430F-9832-8A539F74EF2D}"/>
              </a:ext>
            </a:extLst>
          </p:cNvPr>
          <p:cNvSpPr/>
          <p:nvPr/>
        </p:nvSpPr>
        <p:spPr>
          <a:xfrm>
            <a:off x="321733" y="1312333"/>
            <a:ext cx="11413067" cy="5101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D8B7AD-FB69-4A02-AD04-D9A113D3AA5C}"/>
              </a:ext>
            </a:extLst>
          </p:cNvPr>
          <p:cNvSpPr/>
          <p:nvPr/>
        </p:nvSpPr>
        <p:spPr>
          <a:xfrm>
            <a:off x="382316" y="1369934"/>
            <a:ext cx="11292039" cy="24695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DEC1CD-6053-4B85-8371-EEF58038E58D}"/>
              </a:ext>
            </a:extLst>
          </p:cNvPr>
          <p:cNvSpPr/>
          <p:nvPr/>
        </p:nvSpPr>
        <p:spPr>
          <a:xfrm>
            <a:off x="382315" y="3935582"/>
            <a:ext cx="11292039" cy="240999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4CC913-B88C-4030-8811-03B7FEA4456D}"/>
              </a:ext>
            </a:extLst>
          </p:cNvPr>
          <p:cNvSpPr/>
          <p:nvPr/>
        </p:nvSpPr>
        <p:spPr>
          <a:xfrm>
            <a:off x="7604759" y="228994"/>
            <a:ext cx="382785" cy="34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2B429-6E66-40B5-8F45-C070196BFD9A}"/>
              </a:ext>
            </a:extLst>
          </p:cNvPr>
          <p:cNvSpPr txBox="1"/>
          <p:nvPr/>
        </p:nvSpPr>
        <p:spPr>
          <a:xfrm>
            <a:off x="8067040" y="2289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body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8EB1A1-6ECC-43E7-9390-F7085BE79037}"/>
              </a:ext>
            </a:extLst>
          </p:cNvPr>
          <p:cNvSpPr/>
          <p:nvPr/>
        </p:nvSpPr>
        <p:spPr>
          <a:xfrm>
            <a:off x="8895079" y="228983"/>
            <a:ext cx="382785" cy="3446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AB44D-9AD9-4746-B026-041116DDD388}"/>
              </a:ext>
            </a:extLst>
          </p:cNvPr>
          <p:cNvSpPr txBox="1"/>
          <p:nvPr/>
        </p:nvSpPr>
        <p:spPr>
          <a:xfrm>
            <a:off x="9357360" y="228983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container</a:t>
            </a:r>
            <a:endParaRPr lang="ko-KR" altLang="en-US" dirty="0">
              <a:solidFill>
                <a:srgbClr val="00B0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7E48EB-ACF2-4E45-824D-138FEB31C507}"/>
              </a:ext>
            </a:extLst>
          </p:cNvPr>
          <p:cNvSpPr/>
          <p:nvPr/>
        </p:nvSpPr>
        <p:spPr>
          <a:xfrm>
            <a:off x="10647680" y="228983"/>
            <a:ext cx="382785" cy="3446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EF377-9431-4138-A770-6D369538978F}"/>
              </a:ext>
            </a:extLst>
          </p:cNvPr>
          <p:cNvSpPr txBox="1"/>
          <p:nvPr/>
        </p:nvSpPr>
        <p:spPr>
          <a:xfrm>
            <a:off x="11109961" y="228983"/>
            <a:ext cx="6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item</a:t>
            </a:r>
            <a:endParaRPr lang="ko-KR" altLang="en-US" dirty="0">
              <a:solidFill>
                <a:srgbClr val="92D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1334D0-DB59-49A2-942F-E4A699852BBC}"/>
              </a:ext>
            </a:extLst>
          </p:cNvPr>
          <p:cNvSpPr/>
          <p:nvPr/>
        </p:nvSpPr>
        <p:spPr>
          <a:xfrm>
            <a:off x="448924" y="2427366"/>
            <a:ext cx="39562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77EDF0-6AFC-4BD5-BA87-65C62135D37F}"/>
              </a:ext>
            </a:extLst>
          </p:cNvPr>
          <p:cNvSpPr/>
          <p:nvPr/>
        </p:nvSpPr>
        <p:spPr>
          <a:xfrm>
            <a:off x="450154" y="3017454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859D2C-3F66-4933-80E6-DD0778F317D5}"/>
              </a:ext>
            </a:extLst>
          </p:cNvPr>
          <p:cNvSpPr/>
          <p:nvPr/>
        </p:nvSpPr>
        <p:spPr>
          <a:xfrm>
            <a:off x="448924" y="1807518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75F92C4-8E0A-42E0-AC48-C6FE580D669E}"/>
              </a:ext>
            </a:extLst>
          </p:cNvPr>
          <p:cNvSpPr/>
          <p:nvPr/>
        </p:nvSpPr>
        <p:spPr>
          <a:xfrm>
            <a:off x="447694" y="5532857"/>
            <a:ext cx="39562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06A1A0-28C9-4F0E-826E-BE3E7FB6CA17}"/>
              </a:ext>
            </a:extLst>
          </p:cNvPr>
          <p:cNvSpPr/>
          <p:nvPr/>
        </p:nvSpPr>
        <p:spPr>
          <a:xfrm>
            <a:off x="448924" y="5935088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E36E633-77D0-4E33-91A4-3E8303AC81DE}"/>
              </a:ext>
            </a:extLst>
          </p:cNvPr>
          <p:cNvSpPr/>
          <p:nvPr/>
        </p:nvSpPr>
        <p:spPr>
          <a:xfrm>
            <a:off x="447694" y="5132024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402DAE4-2850-4D07-BDC3-CC95AAF32EDE}"/>
              </a:ext>
            </a:extLst>
          </p:cNvPr>
          <p:cNvSpPr/>
          <p:nvPr/>
        </p:nvSpPr>
        <p:spPr>
          <a:xfrm>
            <a:off x="457200" y="3017454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F715BC-9EC6-4E52-98B6-E95896980A43}"/>
              </a:ext>
            </a:extLst>
          </p:cNvPr>
          <p:cNvCxnSpPr>
            <a:cxnSpLocks/>
          </p:cNvCxnSpPr>
          <p:nvPr/>
        </p:nvCxnSpPr>
        <p:spPr>
          <a:xfrm flipV="1">
            <a:off x="1149122" y="1416054"/>
            <a:ext cx="0" cy="787396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889AFF1-9133-4944-B7F9-BC2005E7247E}"/>
              </a:ext>
            </a:extLst>
          </p:cNvPr>
          <p:cNvCxnSpPr>
            <a:cxnSpLocks/>
          </p:cNvCxnSpPr>
          <p:nvPr/>
        </p:nvCxnSpPr>
        <p:spPr>
          <a:xfrm flipV="1">
            <a:off x="1149122" y="2217416"/>
            <a:ext cx="0" cy="787396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B4F8090-29BA-4CB5-B442-CA2B9AA90B55}"/>
              </a:ext>
            </a:extLst>
          </p:cNvPr>
          <p:cNvCxnSpPr>
            <a:cxnSpLocks/>
          </p:cNvCxnSpPr>
          <p:nvPr/>
        </p:nvCxnSpPr>
        <p:spPr>
          <a:xfrm flipV="1">
            <a:off x="1149122" y="3017454"/>
            <a:ext cx="0" cy="787396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66F6758-30C8-4EA1-ADB2-121FA7B70C7C}"/>
              </a:ext>
            </a:extLst>
          </p:cNvPr>
          <p:cNvCxnSpPr>
            <a:cxnSpLocks/>
          </p:cNvCxnSpPr>
          <p:nvPr/>
        </p:nvCxnSpPr>
        <p:spPr>
          <a:xfrm flipV="1">
            <a:off x="1447572" y="1416054"/>
            <a:ext cx="0" cy="391464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38668E4-9F4A-44ED-A567-992ECCA8E481}"/>
              </a:ext>
            </a:extLst>
          </p:cNvPr>
          <p:cNvCxnSpPr>
            <a:cxnSpLocks/>
          </p:cNvCxnSpPr>
          <p:nvPr/>
        </p:nvCxnSpPr>
        <p:spPr>
          <a:xfrm flipV="1">
            <a:off x="1447572" y="1807518"/>
            <a:ext cx="0" cy="391464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C9E298A-8885-4E97-9B39-68CB04885FA1}"/>
              </a:ext>
            </a:extLst>
          </p:cNvPr>
          <p:cNvCxnSpPr>
            <a:cxnSpLocks/>
          </p:cNvCxnSpPr>
          <p:nvPr/>
        </p:nvCxnSpPr>
        <p:spPr>
          <a:xfrm flipV="1">
            <a:off x="1447572" y="2217416"/>
            <a:ext cx="0" cy="391464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49D7852-1383-4EA3-B65C-A298D648A4DB}"/>
              </a:ext>
            </a:extLst>
          </p:cNvPr>
          <p:cNvCxnSpPr>
            <a:cxnSpLocks/>
          </p:cNvCxnSpPr>
          <p:nvPr/>
        </p:nvCxnSpPr>
        <p:spPr>
          <a:xfrm flipV="1">
            <a:off x="1447572" y="2608880"/>
            <a:ext cx="0" cy="391464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C90A8B6-006E-4DFB-8201-6DB738C1B613}"/>
              </a:ext>
            </a:extLst>
          </p:cNvPr>
          <p:cNvCxnSpPr>
            <a:cxnSpLocks/>
          </p:cNvCxnSpPr>
          <p:nvPr/>
        </p:nvCxnSpPr>
        <p:spPr>
          <a:xfrm flipV="1">
            <a:off x="1447572" y="3017454"/>
            <a:ext cx="0" cy="391464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A28949C-D811-4726-94D9-3FFA3725B883}"/>
              </a:ext>
            </a:extLst>
          </p:cNvPr>
          <p:cNvCxnSpPr>
            <a:cxnSpLocks/>
          </p:cNvCxnSpPr>
          <p:nvPr/>
        </p:nvCxnSpPr>
        <p:spPr>
          <a:xfrm flipV="1">
            <a:off x="1447572" y="3408918"/>
            <a:ext cx="0" cy="391464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285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428F5C-7C98-430F-9832-8A539F74EF2D}"/>
              </a:ext>
            </a:extLst>
          </p:cNvPr>
          <p:cNvSpPr/>
          <p:nvPr/>
        </p:nvSpPr>
        <p:spPr>
          <a:xfrm>
            <a:off x="321733" y="1312333"/>
            <a:ext cx="11413067" cy="5101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D8B7AD-FB69-4A02-AD04-D9A113D3AA5C}"/>
              </a:ext>
            </a:extLst>
          </p:cNvPr>
          <p:cNvSpPr/>
          <p:nvPr/>
        </p:nvSpPr>
        <p:spPr>
          <a:xfrm>
            <a:off x="382316" y="1369934"/>
            <a:ext cx="11292039" cy="24695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DEC1CD-6053-4B85-8371-EEF58038E58D}"/>
              </a:ext>
            </a:extLst>
          </p:cNvPr>
          <p:cNvSpPr/>
          <p:nvPr/>
        </p:nvSpPr>
        <p:spPr>
          <a:xfrm>
            <a:off x="382315" y="3935582"/>
            <a:ext cx="11292039" cy="240999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4CC913-B88C-4030-8811-03B7FEA4456D}"/>
              </a:ext>
            </a:extLst>
          </p:cNvPr>
          <p:cNvSpPr/>
          <p:nvPr/>
        </p:nvSpPr>
        <p:spPr>
          <a:xfrm>
            <a:off x="7604759" y="228994"/>
            <a:ext cx="382785" cy="34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2B429-6E66-40B5-8F45-C070196BFD9A}"/>
              </a:ext>
            </a:extLst>
          </p:cNvPr>
          <p:cNvSpPr txBox="1"/>
          <p:nvPr/>
        </p:nvSpPr>
        <p:spPr>
          <a:xfrm>
            <a:off x="8067040" y="2289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body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8EB1A1-6ECC-43E7-9390-F7085BE79037}"/>
              </a:ext>
            </a:extLst>
          </p:cNvPr>
          <p:cNvSpPr/>
          <p:nvPr/>
        </p:nvSpPr>
        <p:spPr>
          <a:xfrm>
            <a:off x="8895079" y="228983"/>
            <a:ext cx="382785" cy="3446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AB44D-9AD9-4746-B026-041116DDD388}"/>
              </a:ext>
            </a:extLst>
          </p:cNvPr>
          <p:cNvSpPr txBox="1"/>
          <p:nvPr/>
        </p:nvSpPr>
        <p:spPr>
          <a:xfrm>
            <a:off x="9357360" y="228983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container</a:t>
            </a:r>
            <a:endParaRPr lang="ko-KR" altLang="en-US" dirty="0">
              <a:solidFill>
                <a:srgbClr val="00B0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7E48EB-ACF2-4E45-824D-138FEB31C507}"/>
              </a:ext>
            </a:extLst>
          </p:cNvPr>
          <p:cNvSpPr/>
          <p:nvPr/>
        </p:nvSpPr>
        <p:spPr>
          <a:xfrm>
            <a:off x="10647680" y="228983"/>
            <a:ext cx="382785" cy="3446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EF377-9431-4138-A770-6D369538978F}"/>
              </a:ext>
            </a:extLst>
          </p:cNvPr>
          <p:cNvSpPr txBox="1"/>
          <p:nvPr/>
        </p:nvSpPr>
        <p:spPr>
          <a:xfrm>
            <a:off x="11109961" y="228983"/>
            <a:ext cx="6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item</a:t>
            </a:r>
            <a:endParaRPr lang="ko-KR" altLang="en-US" dirty="0">
              <a:solidFill>
                <a:srgbClr val="92D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1334D0-DB59-49A2-942F-E4A699852BBC}"/>
              </a:ext>
            </a:extLst>
          </p:cNvPr>
          <p:cNvSpPr/>
          <p:nvPr/>
        </p:nvSpPr>
        <p:spPr>
          <a:xfrm>
            <a:off x="457200" y="2442908"/>
            <a:ext cx="39562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77EDF0-6AFC-4BD5-BA87-65C62135D37F}"/>
              </a:ext>
            </a:extLst>
          </p:cNvPr>
          <p:cNvSpPr/>
          <p:nvPr/>
        </p:nvSpPr>
        <p:spPr>
          <a:xfrm>
            <a:off x="450154" y="3141175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859D2C-3F66-4933-80E6-DD0778F317D5}"/>
              </a:ext>
            </a:extLst>
          </p:cNvPr>
          <p:cNvSpPr/>
          <p:nvPr/>
        </p:nvSpPr>
        <p:spPr>
          <a:xfrm>
            <a:off x="448924" y="1746039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A28949C-D811-4726-94D9-3FFA3725B883}"/>
              </a:ext>
            </a:extLst>
          </p:cNvPr>
          <p:cNvCxnSpPr>
            <a:cxnSpLocks/>
          </p:cNvCxnSpPr>
          <p:nvPr/>
        </p:nvCxnSpPr>
        <p:spPr>
          <a:xfrm flipV="1">
            <a:off x="954426" y="2812705"/>
            <a:ext cx="0" cy="314578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2F8684C-126B-47CC-8EAA-DCC02F0395E1}"/>
              </a:ext>
            </a:extLst>
          </p:cNvPr>
          <p:cNvCxnSpPr>
            <a:cxnSpLocks/>
          </p:cNvCxnSpPr>
          <p:nvPr/>
        </p:nvCxnSpPr>
        <p:spPr>
          <a:xfrm flipV="1">
            <a:off x="954426" y="3485805"/>
            <a:ext cx="0" cy="314578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EA55FD7-969F-497B-820F-1A5086840132}"/>
              </a:ext>
            </a:extLst>
          </p:cNvPr>
          <p:cNvCxnSpPr>
            <a:cxnSpLocks/>
          </p:cNvCxnSpPr>
          <p:nvPr/>
        </p:nvCxnSpPr>
        <p:spPr>
          <a:xfrm flipV="1">
            <a:off x="954426" y="2086143"/>
            <a:ext cx="0" cy="314578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D927A3A-EB78-4A5F-9471-77A9B83FE66E}"/>
              </a:ext>
            </a:extLst>
          </p:cNvPr>
          <p:cNvCxnSpPr>
            <a:cxnSpLocks/>
          </p:cNvCxnSpPr>
          <p:nvPr/>
        </p:nvCxnSpPr>
        <p:spPr>
          <a:xfrm flipV="1">
            <a:off x="954426" y="1385291"/>
            <a:ext cx="0" cy="314578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D043BF4-531C-4D0A-B79F-0E4604AD0898}"/>
              </a:ext>
            </a:extLst>
          </p:cNvPr>
          <p:cNvSpPr/>
          <p:nvPr/>
        </p:nvSpPr>
        <p:spPr>
          <a:xfrm>
            <a:off x="457200" y="5004281"/>
            <a:ext cx="39562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B6C90C9-7326-486E-8C4E-B9B093EC16A4}"/>
              </a:ext>
            </a:extLst>
          </p:cNvPr>
          <p:cNvSpPr/>
          <p:nvPr/>
        </p:nvSpPr>
        <p:spPr>
          <a:xfrm>
            <a:off x="450154" y="5702548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9EAF888-0C9C-4EE0-AD01-436E4FB5D8F2}"/>
              </a:ext>
            </a:extLst>
          </p:cNvPr>
          <p:cNvSpPr/>
          <p:nvPr/>
        </p:nvSpPr>
        <p:spPr>
          <a:xfrm>
            <a:off x="448924" y="4312615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8DB406F-FD68-4E43-A461-F7C677D44406}"/>
              </a:ext>
            </a:extLst>
          </p:cNvPr>
          <p:cNvCxnSpPr>
            <a:cxnSpLocks/>
          </p:cNvCxnSpPr>
          <p:nvPr/>
        </p:nvCxnSpPr>
        <p:spPr>
          <a:xfrm flipV="1">
            <a:off x="954426" y="3141175"/>
            <a:ext cx="0" cy="31457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7CB1035-0131-4BCA-B4E9-BA7591B1CA1B}"/>
              </a:ext>
            </a:extLst>
          </p:cNvPr>
          <p:cNvCxnSpPr>
            <a:cxnSpLocks/>
          </p:cNvCxnSpPr>
          <p:nvPr/>
        </p:nvCxnSpPr>
        <p:spPr>
          <a:xfrm flipV="1">
            <a:off x="954426" y="2442908"/>
            <a:ext cx="0" cy="31457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E71D9A2-2845-4B10-8CFB-A3198A2252C7}"/>
              </a:ext>
            </a:extLst>
          </p:cNvPr>
          <p:cNvCxnSpPr>
            <a:cxnSpLocks/>
          </p:cNvCxnSpPr>
          <p:nvPr/>
        </p:nvCxnSpPr>
        <p:spPr>
          <a:xfrm flipV="1">
            <a:off x="954426" y="1746039"/>
            <a:ext cx="0" cy="31457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94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428F5C-7C98-430F-9832-8A539F74EF2D}"/>
              </a:ext>
            </a:extLst>
          </p:cNvPr>
          <p:cNvSpPr/>
          <p:nvPr/>
        </p:nvSpPr>
        <p:spPr>
          <a:xfrm>
            <a:off x="321733" y="1312333"/>
            <a:ext cx="11413067" cy="5101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D8B7AD-FB69-4A02-AD04-D9A113D3AA5C}"/>
              </a:ext>
            </a:extLst>
          </p:cNvPr>
          <p:cNvSpPr/>
          <p:nvPr/>
        </p:nvSpPr>
        <p:spPr>
          <a:xfrm>
            <a:off x="382316" y="1369934"/>
            <a:ext cx="11292039" cy="24695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DEC1CD-6053-4B85-8371-EEF58038E58D}"/>
              </a:ext>
            </a:extLst>
          </p:cNvPr>
          <p:cNvSpPr/>
          <p:nvPr/>
        </p:nvSpPr>
        <p:spPr>
          <a:xfrm>
            <a:off x="382315" y="3935582"/>
            <a:ext cx="11292039" cy="240999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4CC913-B88C-4030-8811-03B7FEA4456D}"/>
              </a:ext>
            </a:extLst>
          </p:cNvPr>
          <p:cNvSpPr/>
          <p:nvPr/>
        </p:nvSpPr>
        <p:spPr>
          <a:xfrm>
            <a:off x="7604759" y="228994"/>
            <a:ext cx="382785" cy="34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2B429-6E66-40B5-8F45-C070196BFD9A}"/>
              </a:ext>
            </a:extLst>
          </p:cNvPr>
          <p:cNvSpPr txBox="1"/>
          <p:nvPr/>
        </p:nvSpPr>
        <p:spPr>
          <a:xfrm>
            <a:off x="8067040" y="2289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body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8EB1A1-6ECC-43E7-9390-F7085BE79037}"/>
              </a:ext>
            </a:extLst>
          </p:cNvPr>
          <p:cNvSpPr/>
          <p:nvPr/>
        </p:nvSpPr>
        <p:spPr>
          <a:xfrm>
            <a:off x="8895079" y="228983"/>
            <a:ext cx="382785" cy="3446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AB44D-9AD9-4746-B026-041116DDD388}"/>
              </a:ext>
            </a:extLst>
          </p:cNvPr>
          <p:cNvSpPr txBox="1"/>
          <p:nvPr/>
        </p:nvSpPr>
        <p:spPr>
          <a:xfrm>
            <a:off x="9357360" y="228983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container</a:t>
            </a:r>
            <a:endParaRPr lang="ko-KR" altLang="en-US" dirty="0">
              <a:solidFill>
                <a:srgbClr val="00B0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7E48EB-ACF2-4E45-824D-138FEB31C507}"/>
              </a:ext>
            </a:extLst>
          </p:cNvPr>
          <p:cNvSpPr/>
          <p:nvPr/>
        </p:nvSpPr>
        <p:spPr>
          <a:xfrm>
            <a:off x="10647680" y="228983"/>
            <a:ext cx="382785" cy="3446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EF377-9431-4138-A770-6D369538978F}"/>
              </a:ext>
            </a:extLst>
          </p:cNvPr>
          <p:cNvSpPr txBox="1"/>
          <p:nvPr/>
        </p:nvSpPr>
        <p:spPr>
          <a:xfrm>
            <a:off x="11109961" y="228983"/>
            <a:ext cx="6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item</a:t>
            </a:r>
            <a:endParaRPr lang="ko-KR" altLang="en-US" dirty="0">
              <a:solidFill>
                <a:srgbClr val="92D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1334D0-DB59-49A2-942F-E4A699852BBC}"/>
              </a:ext>
            </a:extLst>
          </p:cNvPr>
          <p:cNvSpPr/>
          <p:nvPr/>
        </p:nvSpPr>
        <p:spPr>
          <a:xfrm>
            <a:off x="448924" y="2426792"/>
            <a:ext cx="395626" cy="35579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77EDF0-6AFC-4BD5-BA87-65C62135D37F}"/>
              </a:ext>
            </a:extLst>
          </p:cNvPr>
          <p:cNvSpPr/>
          <p:nvPr/>
        </p:nvSpPr>
        <p:spPr>
          <a:xfrm>
            <a:off x="448884" y="3261835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859D2C-3F66-4933-80E6-DD0778F317D5}"/>
              </a:ext>
            </a:extLst>
          </p:cNvPr>
          <p:cNvSpPr/>
          <p:nvPr/>
        </p:nvSpPr>
        <p:spPr>
          <a:xfrm>
            <a:off x="448924" y="1606979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673F2AE-CC56-435F-8FAF-34E67F3D84D6}"/>
              </a:ext>
            </a:extLst>
          </p:cNvPr>
          <p:cNvCxnSpPr>
            <a:cxnSpLocks/>
          </p:cNvCxnSpPr>
          <p:nvPr/>
        </p:nvCxnSpPr>
        <p:spPr>
          <a:xfrm flipV="1">
            <a:off x="954426" y="2166793"/>
            <a:ext cx="0" cy="25386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4AD6066-BE40-418E-A0B4-FAE7E7C9D1C3}"/>
              </a:ext>
            </a:extLst>
          </p:cNvPr>
          <p:cNvCxnSpPr>
            <a:cxnSpLocks/>
          </p:cNvCxnSpPr>
          <p:nvPr/>
        </p:nvCxnSpPr>
        <p:spPr>
          <a:xfrm flipV="1">
            <a:off x="954426" y="1912933"/>
            <a:ext cx="0" cy="25386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88AE10-D419-4FC7-B9FD-CC1216176790}"/>
              </a:ext>
            </a:extLst>
          </p:cNvPr>
          <p:cNvCxnSpPr>
            <a:cxnSpLocks/>
          </p:cNvCxnSpPr>
          <p:nvPr/>
        </p:nvCxnSpPr>
        <p:spPr>
          <a:xfrm flipV="1">
            <a:off x="954426" y="1416049"/>
            <a:ext cx="0" cy="25386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3A2717E-2735-427C-A997-E685A8D85F39}"/>
              </a:ext>
            </a:extLst>
          </p:cNvPr>
          <p:cNvCxnSpPr>
            <a:cxnSpLocks/>
          </p:cNvCxnSpPr>
          <p:nvPr/>
        </p:nvCxnSpPr>
        <p:spPr>
          <a:xfrm flipV="1">
            <a:off x="954426" y="3552583"/>
            <a:ext cx="0" cy="25386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64668E5-113A-4FB0-826D-5E1C2B435D7D}"/>
              </a:ext>
            </a:extLst>
          </p:cNvPr>
          <p:cNvCxnSpPr>
            <a:cxnSpLocks/>
          </p:cNvCxnSpPr>
          <p:nvPr/>
        </p:nvCxnSpPr>
        <p:spPr>
          <a:xfrm flipV="1">
            <a:off x="954426" y="2764952"/>
            <a:ext cx="0" cy="25386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C2E4714-8015-4C10-B6DA-A369CFF0EB43}"/>
              </a:ext>
            </a:extLst>
          </p:cNvPr>
          <p:cNvCxnSpPr>
            <a:cxnSpLocks/>
          </p:cNvCxnSpPr>
          <p:nvPr/>
        </p:nvCxnSpPr>
        <p:spPr>
          <a:xfrm flipV="1">
            <a:off x="954426" y="3007975"/>
            <a:ext cx="0" cy="25386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D02898F-6A27-437A-B157-672770148F47}"/>
              </a:ext>
            </a:extLst>
          </p:cNvPr>
          <p:cNvCxnSpPr>
            <a:cxnSpLocks/>
          </p:cNvCxnSpPr>
          <p:nvPr/>
        </p:nvCxnSpPr>
        <p:spPr>
          <a:xfrm flipV="1">
            <a:off x="954426" y="3261835"/>
            <a:ext cx="0" cy="25386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638F367-8C1A-4F25-A0B7-52C65DB53247}"/>
              </a:ext>
            </a:extLst>
          </p:cNvPr>
          <p:cNvCxnSpPr>
            <a:cxnSpLocks/>
          </p:cNvCxnSpPr>
          <p:nvPr/>
        </p:nvCxnSpPr>
        <p:spPr>
          <a:xfrm flipV="1">
            <a:off x="954426" y="2459941"/>
            <a:ext cx="0" cy="25386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A7AC784-9B57-478A-89CE-AC6704029DF3}"/>
              </a:ext>
            </a:extLst>
          </p:cNvPr>
          <p:cNvCxnSpPr>
            <a:cxnSpLocks/>
          </p:cNvCxnSpPr>
          <p:nvPr/>
        </p:nvCxnSpPr>
        <p:spPr>
          <a:xfrm flipV="1">
            <a:off x="954426" y="1651665"/>
            <a:ext cx="0" cy="25386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C3B70C6-5357-4BBA-9699-0D00B609E1D2}"/>
              </a:ext>
            </a:extLst>
          </p:cNvPr>
          <p:cNvSpPr/>
          <p:nvPr/>
        </p:nvSpPr>
        <p:spPr>
          <a:xfrm>
            <a:off x="448924" y="4951355"/>
            <a:ext cx="395626" cy="35579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E424B4D-17A1-46CF-A538-F4F75627D19C}"/>
              </a:ext>
            </a:extLst>
          </p:cNvPr>
          <p:cNvSpPr/>
          <p:nvPr/>
        </p:nvSpPr>
        <p:spPr>
          <a:xfrm>
            <a:off x="448884" y="5786398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6B665DA-99B7-439D-BFC7-964FB09DF54B}"/>
              </a:ext>
            </a:extLst>
          </p:cNvPr>
          <p:cNvSpPr/>
          <p:nvPr/>
        </p:nvSpPr>
        <p:spPr>
          <a:xfrm>
            <a:off x="448924" y="4131542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4354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428F5C-7C98-430F-9832-8A539F74EF2D}"/>
              </a:ext>
            </a:extLst>
          </p:cNvPr>
          <p:cNvSpPr/>
          <p:nvPr/>
        </p:nvSpPr>
        <p:spPr>
          <a:xfrm>
            <a:off x="321733" y="1312333"/>
            <a:ext cx="11413067" cy="5101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D8B7AD-FB69-4A02-AD04-D9A113D3AA5C}"/>
              </a:ext>
            </a:extLst>
          </p:cNvPr>
          <p:cNvSpPr/>
          <p:nvPr/>
        </p:nvSpPr>
        <p:spPr>
          <a:xfrm>
            <a:off x="382316" y="1369934"/>
            <a:ext cx="1351481" cy="24695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DEC1CD-6053-4B85-8371-EEF58038E58D}"/>
              </a:ext>
            </a:extLst>
          </p:cNvPr>
          <p:cNvSpPr/>
          <p:nvPr/>
        </p:nvSpPr>
        <p:spPr>
          <a:xfrm>
            <a:off x="382315" y="3935582"/>
            <a:ext cx="2634017" cy="240999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4CC913-B88C-4030-8811-03B7FEA4456D}"/>
              </a:ext>
            </a:extLst>
          </p:cNvPr>
          <p:cNvSpPr/>
          <p:nvPr/>
        </p:nvSpPr>
        <p:spPr>
          <a:xfrm>
            <a:off x="7604759" y="228994"/>
            <a:ext cx="382785" cy="34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2B429-6E66-40B5-8F45-C070196BFD9A}"/>
              </a:ext>
            </a:extLst>
          </p:cNvPr>
          <p:cNvSpPr txBox="1"/>
          <p:nvPr/>
        </p:nvSpPr>
        <p:spPr>
          <a:xfrm>
            <a:off x="8067040" y="2289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body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8EB1A1-6ECC-43E7-9390-F7085BE79037}"/>
              </a:ext>
            </a:extLst>
          </p:cNvPr>
          <p:cNvSpPr/>
          <p:nvPr/>
        </p:nvSpPr>
        <p:spPr>
          <a:xfrm>
            <a:off x="8895079" y="228983"/>
            <a:ext cx="382785" cy="3446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AB44D-9AD9-4746-B026-041116DDD388}"/>
              </a:ext>
            </a:extLst>
          </p:cNvPr>
          <p:cNvSpPr txBox="1"/>
          <p:nvPr/>
        </p:nvSpPr>
        <p:spPr>
          <a:xfrm>
            <a:off x="9357360" y="228983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container</a:t>
            </a:r>
            <a:endParaRPr lang="ko-KR" altLang="en-US" dirty="0">
              <a:solidFill>
                <a:srgbClr val="00B0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7E48EB-ACF2-4E45-824D-138FEB31C507}"/>
              </a:ext>
            </a:extLst>
          </p:cNvPr>
          <p:cNvSpPr/>
          <p:nvPr/>
        </p:nvSpPr>
        <p:spPr>
          <a:xfrm>
            <a:off x="10647680" y="228983"/>
            <a:ext cx="382785" cy="3446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EF377-9431-4138-A770-6D369538978F}"/>
              </a:ext>
            </a:extLst>
          </p:cNvPr>
          <p:cNvSpPr txBox="1"/>
          <p:nvPr/>
        </p:nvSpPr>
        <p:spPr>
          <a:xfrm>
            <a:off x="11109961" y="228983"/>
            <a:ext cx="6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item</a:t>
            </a:r>
            <a:endParaRPr lang="ko-KR" altLang="en-US" dirty="0">
              <a:solidFill>
                <a:srgbClr val="92D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1334D0-DB59-49A2-942F-E4A699852BBC}"/>
              </a:ext>
            </a:extLst>
          </p:cNvPr>
          <p:cNvSpPr/>
          <p:nvPr/>
        </p:nvSpPr>
        <p:spPr>
          <a:xfrm>
            <a:off x="855377" y="1423489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77EDF0-6AFC-4BD5-BA87-65C62135D37F}"/>
              </a:ext>
            </a:extLst>
          </p:cNvPr>
          <p:cNvSpPr/>
          <p:nvPr/>
        </p:nvSpPr>
        <p:spPr>
          <a:xfrm>
            <a:off x="429420" y="1423488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859D2C-3F66-4933-80E6-DD0778F317D5}"/>
              </a:ext>
            </a:extLst>
          </p:cNvPr>
          <p:cNvSpPr/>
          <p:nvPr/>
        </p:nvSpPr>
        <p:spPr>
          <a:xfrm>
            <a:off x="1278705" y="1423488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5AECA2-5B68-4BEB-A2E0-1C571037FBF3}"/>
              </a:ext>
            </a:extLst>
          </p:cNvPr>
          <p:cNvSpPr/>
          <p:nvPr/>
        </p:nvSpPr>
        <p:spPr>
          <a:xfrm>
            <a:off x="855377" y="3994959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19F5C49-BB90-44D4-8C4B-56B2D7024B32}"/>
              </a:ext>
            </a:extLst>
          </p:cNvPr>
          <p:cNvSpPr/>
          <p:nvPr/>
        </p:nvSpPr>
        <p:spPr>
          <a:xfrm>
            <a:off x="429420" y="3994958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D5B2A9B-0847-4380-A114-FB21FBFCAA26}"/>
              </a:ext>
            </a:extLst>
          </p:cNvPr>
          <p:cNvSpPr/>
          <p:nvPr/>
        </p:nvSpPr>
        <p:spPr>
          <a:xfrm>
            <a:off x="1278705" y="3994958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C450CEC-6D5F-4285-917F-F1E248FA7522}"/>
              </a:ext>
            </a:extLst>
          </p:cNvPr>
          <p:cNvSpPr/>
          <p:nvPr/>
        </p:nvSpPr>
        <p:spPr>
          <a:xfrm>
            <a:off x="2132738" y="3994959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26C1ECF-AC25-4901-A7A8-D4738E3FF6AF}"/>
              </a:ext>
            </a:extLst>
          </p:cNvPr>
          <p:cNvSpPr/>
          <p:nvPr/>
        </p:nvSpPr>
        <p:spPr>
          <a:xfrm>
            <a:off x="1706781" y="3994958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2F04FAF-BB9B-4137-AA9A-7EF355F32A39}"/>
              </a:ext>
            </a:extLst>
          </p:cNvPr>
          <p:cNvSpPr/>
          <p:nvPr/>
        </p:nvSpPr>
        <p:spPr>
          <a:xfrm>
            <a:off x="2556066" y="3994958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990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428F5C-7C98-430F-9832-8A539F74EF2D}"/>
              </a:ext>
            </a:extLst>
          </p:cNvPr>
          <p:cNvSpPr/>
          <p:nvPr/>
        </p:nvSpPr>
        <p:spPr>
          <a:xfrm>
            <a:off x="321733" y="1312333"/>
            <a:ext cx="11413067" cy="5101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D8B7AD-FB69-4A02-AD04-D9A113D3AA5C}"/>
              </a:ext>
            </a:extLst>
          </p:cNvPr>
          <p:cNvSpPr/>
          <p:nvPr/>
        </p:nvSpPr>
        <p:spPr>
          <a:xfrm>
            <a:off x="382316" y="1369934"/>
            <a:ext cx="11292039" cy="24695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DEC1CD-6053-4B85-8371-EEF58038E58D}"/>
              </a:ext>
            </a:extLst>
          </p:cNvPr>
          <p:cNvSpPr/>
          <p:nvPr/>
        </p:nvSpPr>
        <p:spPr>
          <a:xfrm>
            <a:off x="382315" y="3935582"/>
            <a:ext cx="11292039" cy="240999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5A23DE-373D-452D-BFE9-D3A03CB9FE89}"/>
              </a:ext>
            </a:extLst>
          </p:cNvPr>
          <p:cNvSpPr/>
          <p:nvPr/>
        </p:nvSpPr>
        <p:spPr>
          <a:xfrm>
            <a:off x="425477" y="1422794"/>
            <a:ext cx="382785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774417-A234-4C48-95C5-EF42D591C7DE}"/>
              </a:ext>
            </a:extLst>
          </p:cNvPr>
          <p:cNvSpPr/>
          <p:nvPr/>
        </p:nvSpPr>
        <p:spPr>
          <a:xfrm>
            <a:off x="11224171" y="1422756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FA8A50-5539-4284-BA33-5120BAFF6FA6}"/>
              </a:ext>
            </a:extLst>
          </p:cNvPr>
          <p:cNvSpPr/>
          <p:nvPr/>
        </p:nvSpPr>
        <p:spPr>
          <a:xfrm>
            <a:off x="5830433" y="1424154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4CC913-B88C-4030-8811-03B7FEA4456D}"/>
              </a:ext>
            </a:extLst>
          </p:cNvPr>
          <p:cNvSpPr/>
          <p:nvPr/>
        </p:nvSpPr>
        <p:spPr>
          <a:xfrm>
            <a:off x="7604759" y="228994"/>
            <a:ext cx="382785" cy="34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2B429-6E66-40B5-8F45-C070196BFD9A}"/>
              </a:ext>
            </a:extLst>
          </p:cNvPr>
          <p:cNvSpPr txBox="1"/>
          <p:nvPr/>
        </p:nvSpPr>
        <p:spPr>
          <a:xfrm>
            <a:off x="8067040" y="2289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body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8EB1A1-6ECC-43E7-9390-F7085BE79037}"/>
              </a:ext>
            </a:extLst>
          </p:cNvPr>
          <p:cNvSpPr/>
          <p:nvPr/>
        </p:nvSpPr>
        <p:spPr>
          <a:xfrm>
            <a:off x="8895079" y="228983"/>
            <a:ext cx="382785" cy="3446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AB44D-9AD9-4746-B026-041116DDD388}"/>
              </a:ext>
            </a:extLst>
          </p:cNvPr>
          <p:cNvSpPr txBox="1"/>
          <p:nvPr/>
        </p:nvSpPr>
        <p:spPr>
          <a:xfrm>
            <a:off x="9357360" y="228983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container</a:t>
            </a:r>
            <a:endParaRPr lang="ko-KR" altLang="en-US" dirty="0">
              <a:solidFill>
                <a:srgbClr val="00B0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7E48EB-ACF2-4E45-824D-138FEB31C507}"/>
              </a:ext>
            </a:extLst>
          </p:cNvPr>
          <p:cNvSpPr/>
          <p:nvPr/>
        </p:nvSpPr>
        <p:spPr>
          <a:xfrm>
            <a:off x="10647680" y="228983"/>
            <a:ext cx="382785" cy="3446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EF377-9431-4138-A770-6D369538978F}"/>
              </a:ext>
            </a:extLst>
          </p:cNvPr>
          <p:cNvSpPr txBox="1"/>
          <p:nvPr/>
        </p:nvSpPr>
        <p:spPr>
          <a:xfrm>
            <a:off x="11109961" y="228983"/>
            <a:ext cx="6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item</a:t>
            </a:r>
            <a:endParaRPr lang="ko-KR" altLang="en-US" dirty="0">
              <a:solidFill>
                <a:srgbClr val="92D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E2E7B94-0C09-4B8B-85CC-F7B9319761A0}"/>
              </a:ext>
            </a:extLst>
          </p:cNvPr>
          <p:cNvCxnSpPr>
            <a:cxnSpLocks/>
          </p:cNvCxnSpPr>
          <p:nvPr/>
        </p:nvCxnSpPr>
        <p:spPr>
          <a:xfrm>
            <a:off x="604994" y="1921764"/>
            <a:ext cx="5411397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A1A2AB3-D9C3-4B92-AF4E-DBBF58575BAF}"/>
              </a:ext>
            </a:extLst>
          </p:cNvPr>
          <p:cNvCxnSpPr>
            <a:cxnSpLocks/>
          </p:cNvCxnSpPr>
          <p:nvPr/>
        </p:nvCxnSpPr>
        <p:spPr>
          <a:xfrm>
            <a:off x="6028918" y="1921764"/>
            <a:ext cx="5411397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70633F-3E73-4C78-B901-916FA9E86528}"/>
              </a:ext>
            </a:extLst>
          </p:cNvPr>
          <p:cNvSpPr/>
          <p:nvPr/>
        </p:nvSpPr>
        <p:spPr>
          <a:xfrm>
            <a:off x="425477" y="3991062"/>
            <a:ext cx="382785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9757EC-0DCF-43DD-A933-49BB37AFAD33}"/>
              </a:ext>
            </a:extLst>
          </p:cNvPr>
          <p:cNvSpPr/>
          <p:nvPr/>
        </p:nvSpPr>
        <p:spPr>
          <a:xfrm>
            <a:off x="11224171" y="3991024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634F37-F948-4DC0-A173-FDBE4CAED264}"/>
              </a:ext>
            </a:extLst>
          </p:cNvPr>
          <p:cNvSpPr/>
          <p:nvPr/>
        </p:nvSpPr>
        <p:spPr>
          <a:xfrm>
            <a:off x="5830433" y="3992422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28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428F5C-7C98-430F-9832-8A539F74EF2D}"/>
              </a:ext>
            </a:extLst>
          </p:cNvPr>
          <p:cNvSpPr/>
          <p:nvPr/>
        </p:nvSpPr>
        <p:spPr>
          <a:xfrm>
            <a:off x="321733" y="1312333"/>
            <a:ext cx="11413067" cy="5101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D8B7AD-FB69-4A02-AD04-D9A113D3AA5C}"/>
              </a:ext>
            </a:extLst>
          </p:cNvPr>
          <p:cNvSpPr/>
          <p:nvPr/>
        </p:nvSpPr>
        <p:spPr>
          <a:xfrm>
            <a:off x="382316" y="1369934"/>
            <a:ext cx="1351481" cy="24695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DEC1CD-6053-4B85-8371-EEF58038E58D}"/>
              </a:ext>
            </a:extLst>
          </p:cNvPr>
          <p:cNvSpPr/>
          <p:nvPr/>
        </p:nvSpPr>
        <p:spPr>
          <a:xfrm>
            <a:off x="1794380" y="1369933"/>
            <a:ext cx="2634017" cy="246950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4CC913-B88C-4030-8811-03B7FEA4456D}"/>
              </a:ext>
            </a:extLst>
          </p:cNvPr>
          <p:cNvSpPr/>
          <p:nvPr/>
        </p:nvSpPr>
        <p:spPr>
          <a:xfrm>
            <a:off x="7604759" y="228994"/>
            <a:ext cx="382785" cy="34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2B429-6E66-40B5-8F45-C070196BFD9A}"/>
              </a:ext>
            </a:extLst>
          </p:cNvPr>
          <p:cNvSpPr txBox="1"/>
          <p:nvPr/>
        </p:nvSpPr>
        <p:spPr>
          <a:xfrm>
            <a:off x="8067040" y="2289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body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8EB1A1-6ECC-43E7-9390-F7085BE79037}"/>
              </a:ext>
            </a:extLst>
          </p:cNvPr>
          <p:cNvSpPr/>
          <p:nvPr/>
        </p:nvSpPr>
        <p:spPr>
          <a:xfrm>
            <a:off x="8895079" y="228983"/>
            <a:ext cx="382785" cy="3446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AB44D-9AD9-4746-B026-041116DDD388}"/>
              </a:ext>
            </a:extLst>
          </p:cNvPr>
          <p:cNvSpPr txBox="1"/>
          <p:nvPr/>
        </p:nvSpPr>
        <p:spPr>
          <a:xfrm>
            <a:off x="9357360" y="228983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container</a:t>
            </a:r>
            <a:endParaRPr lang="ko-KR" altLang="en-US" dirty="0">
              <a:solidFill>
                <a:srgbClr val="00B0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7E48EB-ACF2-4E45-824D-138FEB31C507}"/>
              </a:ext>
            </a:extLst>
          </p:cNvPr>
          <p:cNvSpPr/>
          <p:nvPr/>
        </p:nvSpPr>
        <p:spPr>
          <a:xfrm>
            <a:off x="10647680" y="228983"/>
            <a:ext cx="382785" cy="3446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EF377-9431-4138-A770-6D369538978F}"/>
              </a:ext>
            </a:extLst>
          </p:cNvPr>
          <p:cNvSpPr txBox="1"/>
          <p:nvPr/>
        </p:nvSpPr>
        <p:spPr>
          <a:xfrm>
            <a:off x="11109961" y="228983"/>
            <a:ext cx="6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item</a:t>
            </a:r>
            <a:endParaRPr lang="ko-KR" altLang="en-US" dirty="0">
              <a:solidFill>
                <a:srgbClr val="92D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1334D0-DB59-49A2-942F-E4A699852BBC}"/>
              </a:ext>
            </a:extLst>
          </p:cNvPr>
          <p:cNvSpPr/>
          <p:nvPr/>
        </p:nvSpPr>
        <p:spPr>
          <a:xfrm>
            <a:off x="855377" y="1423489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77EDF0-6AFC-4BD5-BA87-65C62135D37F}"/>
              </a:ext>
            </a:extLst>
          </p:cNvPr>
          <p:cNvSpPr/>
          <p:nvPr/>
        </p:nvSpPr>
        <p:spPr>
          <a:xfrm>
            <a:off x="429420" y="1423488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859D2C-3F66-4933-80E6-DD0778F317D5}"/>
              </a:ext>
            </a:extLst>
          </p:cNvPr>
          <p:cNvSpPr/>
          <p:nvPr/>
        </p:nvSpPr>
        <p:spPr>
          <a:xfrm>
            <a:off x="1278705" y="1423488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5AECA2-5B68-4BEB-A2E0-1C571037FBF3}"/>
              </a:ext>
            </a:extLst>
          </p:cNvPr>
          <p:cNvSpPr/>
          <p:nvPr/>
        </p:nvSpPr>
        <p:spPr>
          <a:xfrm>
            <a:off x="2267442" y="1429311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19F5C49-BB90-44D4-8C4B-56B2D7024B32}"/>
              </a:ext>
            </a:extLst>
          </p:cNvPr>
          <p:cNvSpPr/>
          <p:nvPr/>
        </p:nvSpPr>
        <p:spPr>
          <a:xfrm>
            <a:off x="1841485" y="1429310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D5B2A9B-0847-4380-A114-FB21FBFCAA26}"/>
              </a:ext>
            </a:extLst>
          </p:cNvPr>
          <p:cNvSpPr/>
          <p:nvPr/>
        </p:nvSpPr>
        <p:spPr>
          <a:xfrm>
            <a:off x="2690770" y="1429310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C450CEC-6D5F-4285-917F-F1E248FA7522}"/>
              </a:ext>
            </a:extLst>
          </p:cNvPr>
          <p:cNvSpPr/>
          <p:nvPr/>
        </p:nvSpPr>
        <p:spPr>
          <a:xfrm>
            <a:off x="3544803" y="1429311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26C1ECF-AC25-4901-A7A8-D4738E3FF6AF}"/>
              </a:ext>
            </a:extLst>
          </p:cNvPr>
          <p:cNvSpPr/>
          <p:nvPr/>
        </p:nvSpPr>
        <p:spPr>
          <a:xfrm>
            <a:off x="3118846" y="1429310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2F04FAF-BB9B-4137-AA9A-7EF355F32A39}"/>
              </a:ext>
            </a:extLst>
          </p:cNvPr>
          <p:cNvSpPr/>
          <p:nvPr/>
        </p:nvSpPr>
        <p:spPr>
          <a:xfrm>
            <a:off x="3968131" y="1429310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581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428F5C-7C98-430F-9832-8A539F74EF2D}"/>
              </a:ext>
            </a:extLst>
          </p:cNvPr>
          <p:cNvSpPr/>
          <p:nvPr/>
        </p:nvSpPr>
        <p:spPr>
          <a:xfrm>
            <a:off x="321733" y="1312333"/>
            <a:ext cx="11413067" cy="5101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D8B7AD-FB69-4A02-AD04-D9A113D3AA5C}"/>
              </a:ext>
            </a:extLst>
          </p:cNvPr>
          <p:cNvSpPr/>
          <p:nvPr/>
        </p:nvSpPr>
        <p:spPr>
          <a:xfrm>
            <a:off x="408624" y="1423488"/>
            <a:ext cx="6525575" cy="24695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4CC913-B88C-4030-8811-03B7FEA4456D}"/>
              </a:ext>
            </a:extLst>
          </p:cNvPr>
          <p:cNvSpPr/>
          <p:nvPr/>
        </p:nvSpPr>
        <p:spPr>
          <a:xfrm>
            <a:off x="7604759" y="228994"/>
            <a:ext cx="382785" cy="34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2B429-6E66-40B5-8F45-C070196BFD9A}"/>
              </a:ext>
            </a:extLst>
          </p:cNvPr>
          <p:cNvSpPr txBox="1"/>
          <p:nvPr/>
        </p:nvSpPr>
        <p:spPr>
          <a:xfrm>
            <a:off x="8067040" y="2289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body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8EB1A1-6ECC-43E7-9390-F7085BE79037}"/>
              </a:ext>
            </a:extLst>
          </p:cNvPr>
          <p:cNvSpPr/>
          <p:nvPr/>
        </p:nvSpPr>
        <p:spPr>
          <a:xfrm>
            <a:off x="8895079" y="228983"/>
            <a:ext cx="382785" cy="3446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AB44D-9AD9-4746-B026-041116DDD388}"/>
              </a:ext>
            </a:extLst>
          </p:cNvPr>
          <p:cNvSpPr txBox="1"/>
          <p:nvPr/>
        </p:nvSpPr>
        <p:spPr>
          <a:xfrm>
            <a:off x="9357360" y="228983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container</a:t>
            </a:r>
            <a:endParaRPr lang="ko-KR" altLang="en-US" dirty="0">
              <a:solidFill>
                <a:srgbClr val="00B0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7E48EB-ACF2-4E45-824D-138FEB31C507}"/>
              </a:ext>
            </a:extLst>
          </p:cNvPr>
          <p:cNvSpPr/>
          <p:nvPr/>
        </p:nvSpPr>
        <p:spPr>
          <a:xfrm>
            <a:off x="10647680" y="228983"/>
            <a:ext cx="382785" cy="3446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EF377-9431-4138-A770-6D369538978F}"/>
              </a:ext>
            </a:extLst>
          </p:cNvPr>
          <p:cNvSpPr txBox="1"/>
          <p:nvPr/>
        </p:nvSpPr>
        <p:spPr>
          <a:xfrm>
            <a:off x="11109961" y="228983"/>
            <a:ext cx="6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item</a:t>
            </a:r>
            <a:endParaRPr lang="ko-KR" altLang="en-US" dirty="0">
              <a:solidFill>
                <a:srgbClr val="92D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1334D0-DB59-49A2-942F-E4A699852BBC}"/>
              </a:ext>
            </a:extLst>
          </p:cNvPr>
          <p:cNvSpPr/>
          <p:nvPr/>
        </p:nvSpPr>
        <p:spPr>
          <a:xfrm>
            <a:off x="883952" y="1480639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77EDF0-6AFC-4BD5-BA87-65C62135D37F}"/>
              </a:ext>
            </a:extLst>
          </p:cNvPr>
          <p:cNvSpPr/>
          <p:nvPr/>
        </p:nvSpPr>
        <p:spPr>
          <a:xfrm>
            <a:off x="457995" y="1480638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859D2C-3F66-4933-80E6-DD0778F317D5}"/>
              </a:ext>
            </a:extLst>
          </p:cNvPr>
          <p:cNvSpPr/>
          <p:nvPr/>
        </p:nvSpPr>
        <p:spPr>
          <a:xfrm>
            <a:off x="1307280" y="1480638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6AA603-4D84-49ED-AEA7-298279839ED1}"/>
              </a:ext>
            </a:extLst>
          </p:cNvPr>
          <p:cNvSpPr/>
          <p:nvPr/>
        </p:nvSpPr>
        <p:spPr>
          <a:xfrm>
            <a:off x="2161313" y="1480639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EA87EE-1BB4-437A-BD15-53C19D76D41A}"/>
              </a:ext>
            </a:extLst>
          </p:cNvPr>
          <p:cNvSpPr/>
          <p:nvPr/>
        </p:nvSpPr>
        <p:spPr>
          <a:xfrm>
            <a:off x="1735356" y="1480638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7891C0-F276-4C46-9DA7-BF9D75A35786}"/>
              </a:ext>
            </a:extLst>
          </p:cNvPr>
          <p:cNvSpPr/>
          <p:nvPr/>
        </p:nvSpPr>
        <p:spPr>
          <a:xfrm>
            <a:off x="2584641" y="1480638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5DF727-5C8C-47CD-9736-5063C9F6C510}"/>
              </a:ext>
            </a:extLst>
          </p:cNvPr>
          <p:cNvSpPr/>
          <p:nvPr/>
        </p:nvSpPr>
        <p:spPr>
          <a:xfrm>
            <a:off x="3463713" y="1480639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7E066C-35D7-40FF-BC39-5DBAE07B9FC8}"/>
              </a:ext>
            </a:extLst>
          </p:cNvPr>
          <p:cNvSpPr/>
          <p:nvPr/>
        </p:nvSpPr>
        <p:spPr>
          <a:xfrm>
            <a:off x="3037756" y="1480638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B6BF49-9220-4A98-A93B-3EAA2C9955CE}"/>
              </a:ext>
            </a:extLst>
          </p:cNvPr>
          <p:cNvSpPr/>
          <p:nvPr/>
        </p:nvSpPr>
        <p:spPr>
          <a:xfrm>
            <a:off x="3887041" y="1480638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ECA988F-114A-44DA-8A19-97F1E165228B}"/>
              </a:ext>
            </a:extLst>
          </p:cNvPr>
          <p:cNvSpPr/>
          <p:nvPr/>
        </p:nvSpPr>
        <p:spPr>
          <a:xfrm>
            <a:off x="4766113" y="1480639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FFBE31-1D58-4A31-BEF6-9C935DFA1A54}"/>
              </a:ext>
            </a:extLst>
          </p:cNvPr>
          <p:cNvSpPr/>
          <p:nvPr/>
        </p:nvSpPr>
        <p:spPr>
          <a:xfrm>
            <a:off x="4340156" y="1480638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4E8EBD-E99D-41DB-B2E0-3040057EE8D5}"/>
              </a:ext>
            </a:extLst>
          </p:cNvPr>
          <p:cNvSpPr/>
          <p:nvPr/>
        </p:nvSpPr>
        <p:spPr>
          <a:xfrm>
            <a:off x="5189441" y="1480638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8340AA-520E-4AE6-8BE5-6C3D77681668}"/>
              </a:ext>
            </a:extLst>
          </p:cNvPr>
          <p:cNvSpPr/>
          <p:nvPr/>
        </p:nvSpPr>
        <p:spPr>
          <a:xfrm>
            <a:off x="6042944" y="1480639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B00FE47-457B-4BD0-896E-3909598013F3}"/>
              </a:ext>
            </a:extLst>
          </p:cNvPr>
          <p:cNvSpPr/>
          <p:nvPr/>
        </p:nvSpPr>
        <p:spPr>
          <a:xfrm>
            <a:off x="5616987" y="1480638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B742D08-2F12-4353-9B05-B2FD283C09A2}"/>
              </a:ext>
            </a:extLst>
          </p:cNvPr>
          <p:cNvSpPr/>
          <p:nvPr/>
        </p:nvSpPr>
        <p:spPr>
          <a:xfrm>
            <a:off x="6466272" y="1480638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8A3764-4D9D-4A9A-900F-F349F8925B69}"/>
              </a:ext>
            </a:extLst>
          </p:cNvPr>
          <p:cNvSpPr/>
          <p:nvPr/>
        </p:nvSpPr>
        <p:spPr>
          <a:xfrm>
            <a:off x="408624" y="4001142"/>
            <a:ext cx="6525575" cy="233615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4E2288-27A0-403C-98D1-3318067023CF}"/>
              </a:ext>
            </a:extLst>
          </p:cNvPr>
          <p:cNvSpPr/>
          <p:nvPr/>
        </p:nvSpPr>
        <p:spPr>
          <a:xfrm>
            <a:off x="883952" y="4058293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7452D4-2601-43B1-8576-95BFD8C64BF1}"/>
              </a:ext>
            </a:extLst>
          </p:cNvPr>
          <p:cNvSpPr/>
          <p:nvPr/>
        </p:nvSpPr>
        <p:spPr>
          <a:xfrm>
            <a:off x="457995" y="4058292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4BEA1BB-2FD6-4D2A-8BD8-E2DA65A3EB2B}"/>
              </a:ext>
            </a:extLst>
          </p:cNvPr>
          <p:cNvSpPr/>
          <p:nvPr/>
        </p:nvSpPr>
        <p:spPr>
          <a:xfrm>
            <a:off x="1307280" y="4058292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7FF2E96-6EF4-4411-9801-997E13C5C283}"/>
              </a:ext>
            </a:extLst>
          </p:cNvPr>
          <p:cNvSpPr/>
          <p:nvPr/>
        </p:nvSpPr>
        <p:spPr>
          <a:xfrm>
            <a:off x="2161313" y="4058293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F6E3A1-656E-4252-BB8E-E812EE46FC9E}"/>
              </a:ext>
            </a:extLst>
          </p:cNvPr>
          <p:cNvSpPr/>
          <p:nvPr/>
        </p:nvSpPr>
        <p:spPr>
          <a:xfrm>
            <a:off x="1735356" y="4058292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B40A97A-4F25-48B5-8A01-DF4043887724}"/>
              </a:ext>
            </a:extLst>
          </p:cNvPr>
          <p:cNvSpPr/>
          <p:nvPr/>
        </p:nvSpPr>
        <p:spPr>
          <a:xfrm>
            <a:off x="2584641" y="4058292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C6BBA5-8D16-4F53-8A39-ED153ADDB96D}"/>
              </a:ext>
            </a:extLst>
          </p:cNvPr>
          <p:cNvSpPr/>
          <p:nvPr/>
        </p:nvSpPr>
        <p:spPr>
          <a:xfrm>
            <a:off x="3463713" y="4058293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93F110-D01D-4327-A292-88A218CE252D}"/>
              </a:ext>
            </a:extLst>
          </p:cNvPr>
          <p:cNvSpPr/>
          <p:nvPr/>
        </p:nvSpPr>
        <p:spPr>
          <a:xfrm>
            <a:off x="3037756" y="4058292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1EDB40F-A4D9-4E2D-A43C-E305FA2F7D76}"/>
              </a:ext>
            </a:extLst>
          </p:cNvPr>
          <p:cNvSpPr/>
          <p:nvPr/>
        </p:nvSpPr>
        <p:spPr>
          <a:xfrm>
            <a:off x="3887041" y="4058292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C49A86A-5AB2-4ACB-8ABC-12C604C77CAD}"/>
              </a:ext>
            </a:extLst>
          </p:cNvPr>
          <p:cNvSpPr/>
          <p:nvPr/>
        </p:nvSpPr>
        <p:spPr>
          <a:xfrm>
            <a:off x="4766113" y="4058293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FC216B6-3119-4CC3-9032-43CAB56AC9CC}"/>
              </a:ext>
            </a:extLst>
          </p:cNvPr>
          <p:cNvSpPr/>
          <p:nvPr/>
        </p:nvSpPr>
        <p:spPr>
          <a:xfrm>
            <a:off x="4340156" y="4058292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F67B4C7-B314-47E3-839E-5E7D1140584D}"/>
              </a:ext>
            </a:extLst>
          </p:cNvPr>
          <p:cNvSpPr/>
          <p:nvPr/>
        </p:nvSpPr>
        <p:spPr>
          <a:xfrm>
            <a:off x="5189441" y="4058292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50871E2-7963-4E77-A766-DA3AD99F0475}"/>
              </a:ext>
            </a:extLst>
          </p:cNvPr>
          <p:cNvSpPr/>
          <p:nvPr/>
        </p:nvSpPr>
        <p:spPr>
          <a:xfrm>
            <a:off x="6042944" y="4058293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B4A272B-E876-45BC-BBD8-6131E07CB79F}"/>
              </a:ext>
            </a:extLst>
          </p:cNvPr>
          <p:cNvSpPr/>
          <p:nvPr/>
        </p:nvSpPr>
        <p:spPr>
          <a:xfrm>
            <a:off x="5616987" y="4058292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1853D9E-E328-4E35-ADFC-E957C7ECDE67}"/>
              </a:ext>
            </a:extLst>
          </p:cNvPr>
          <p:cNvSpPr/>
          <p:nvPr/>
        </p:nvSpPr>
        <p:spPr>
          <a:xfrm>
            <a:off x="6466272" y="4058292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21ABAFB-B9AA-4BEA-B824-48A43243F3FB}"/>
              </a:ext>
            </a:extLst>
          </p:cNvPr>
          <p:cNvSpPr/>
          <p:nvPr/>
        </p:nvSpPr>
        <p:spPr>
          <a:xfrm>
            <a:off x="7021090" y="1423488"/>
            <a:ext cx="6525575" cy="2469508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B7998B3-AAC3-4C07-970E-C22F8DC7B31A}"/>
              </a:ext>
            </a:extLst>
          </p:cNvPr>
          <p:cNvSpPr/>
          <p:nvPr/>
        </p:nvSpPr>
        <p:spPr>
          <a:xfrm>
            <a:off x="7496418" y="1480639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E176AB0-BE34-4444-89B1-CE0DBB1C5ED8}"/>
              </a:ext>
            </a:extLst>
          </p:cNvPr>
          <p:cNvSpPr/>
          <p:nvPr/>
        </p:nvSpPr>
        <p:spPr>
          <a:xfrm>
            <a:off x="7070461" y="1480638"/>
            <a:ext cx="395666" cy="344630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6DA2FB8-5D83-47C2-B040-94959C2BC142}"/>
              </a:ext>
            </a:extLst>
          </p:cNvPr>
          <p:cNvSpPr/>
          <p:nvPr/>
        </p:nvSpPr>
        <p:spPr>
          <a:xfrm>
            <a:off x="7919746" y="1480638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D09D38D-C791-4777-B61F-64845AF9520B}"/>
              </a:ext>
            </a:extLst>
          </p:cNvPr>
          <p:cNvSpPr/>
          <p:nvPr/>
        </p:nvSpPr>
        <p:spPr>
          <a:xfrm>
            <a:off x="8773779" y="1480639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C2E0ABA-2678-4E56-BE45-2FA9672A1477}"/>
              </a:ext>
            </a:extLst>
          </p:cNvPr>
          <p:cNvSpPr/>
          <p:nvPr/>
        </p:nvSpPr>
        <p:spPr>
          <a:xfrm>
            <a:off x="8347822" y="1480638"/>
            <a:ext cx="395666" cy="344630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B4DDD30-E7FE-4AEB-A499-9347FD9CBD56}"/>
              </a:ext>
            </a:extLst>
          </p:cNvPr>
          <p:cNvSpPr/>
          <p:nvPr/>
        </p:nvSpPr>
        <p:spPr>
          <a:xfrm>
            <a:off x="9197107" y="1480638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27B304-AADC-40A2-95C6-79575B56CEE4}"/>
              </a:ext>
            </a:extLst>
          </p:cNvPr>
          <p:cNvSpPr/>
          <p:nvPr/>
        </p:nvSpPr>
        <p:spPr>
          <a:xfrm>
            <a:off x="10076179" y="1480639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2045F8B-F33C-4A5D-9397-FF9542065430}"/>
              </a:ext>
            </a:extLst>
          </p:cNvPr>
          <p:cNvSpPr/>
          <p:nvPr/>
        </p:nvSpPr>
        <p:spPr>
          <a:xfrm>
            <a:off x="9650222" y="1480638"/>
            <a:ext cx="395666" cy="344630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3B3B17-4A66-407E-97B7-B107D41E6516}"/>
              </a:ext>
            </a:extLst>
          </p:cNvPr>
          <p:cNvSpPr/>
          <p:nvPr/>
        </p:nvSpPr>
        <p:spPr>
          <a:xfrm>
            <a:off x="10499507" y="1480638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DBB78D7-0171-4824-94B6-CFCC35A6CB66}"/>
              </a:ext>
            </a:extLst>
          </p:cNvPr>
          <p:cNvSpPr/>
          <p:nvPr/>
        </p:nvSpPr>
        <p:spPr>
          <a:xfrm>
            <a:off x="11378579" y="1480639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9C78F9E-E931-44CE-8AB6-E69AEBA98959}"/>
              </a:ext>
            </a:extLst>
          </p:cNvPr>
          <p:cNvSpPr/>
          <p:nvPr/>
        </p:nvSpPr>
        <p:spPr>
          <a:xfrm>
            <a:off x="10952622" y="1480638"/>
            <a:ext cx="395666" cy="344630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CE291B1-9A83-4817-B7BC-BB947C5ED298}"/>
              </a:ext>
            </a:extLst>
          </p:cNvPr>
          <p:cNvSpPr/>
          <p:nvPr/>
        </p:nvSpPr>
        <p:spPr>
          <a:xfrm>
            <a:off x="11801907" y="1480638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818464D-62D2-4500-A2CE-9485792E6EF4}"/>
              </a:ext>
            </a:extLst>
          </p:cNvPr>
          <p:cNvSpPr/>
          <p:nvPr/>
        </p:nvSpPr>
        <p:spPr>
          <a:xfrm>
            <a:off x="12655410" y="1480639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FBE2A64-38BF-44FD-A35B-784DCE85E740}"/>
              </a:ext>
            </a:extLst>
          </p:cNvPr>
          <p:cNvSpPr/>
          <p:nvPr/>
        </p:nvSpPr>
        <p:spPr>
          <a:xfrm>
            <a:off x="12229453" y="1480638"/>
            <a:ext cx="395666" cy="344630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2B88655-19CD-4EDD-974C-95A12590918F}"/>
              </a:ext>
            </a:extLst>
          </p:cNvPr>
          <p:cNvSpPr/>
          <p:nvPr/>
        </p:nvSpPr>
        <p:spPr>
          <a:xfrm>
            <a:off x="13078738" y="1480638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3B1B6DB-0F38-456D-9DB8-A3ABD597C39E}"/>
              </a:ext>
            </a:extLst>
          </p:cNvPr>
          <p:cNvSpPr txBox="1"/>
          <p:nvPr/>
        </p:nvSpPr>
        <p:spPr>
          <a:xfrm>
            <a:off x="9035240" y="2714790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자동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wrap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515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428F5C-7C98-430F-9832-8A539F74EF2D}"/>
              </a:ext>
            </a:extLst>
          </p:cNvPr>
          <p:cNvSpPr/>
          <p:nvPr/>
        </p:nvSpPr>
        <p:spPr>
          <a:xfrm>
            <a:off x="321734" y="1312333"/>
            <a:ext cx="5055606" cy="5101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D8B7AD-FB69-4A02-AD04-D9A113D3AA5C}"/>
              </a:ext>
            </a:extLst>
          </p:cNvPr>
          <p:cNvSpPr/>
          <p:nvPr/>
        </p:nvSpPr>
        <p:spPr>
          <a:xfrm>
            <a:off x="408624" y="1423488"/>
            <a:ext cx="6525575" cy="24695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4CC913-B88C-4030-8811-03B7FEA4456D}"/>
              </a:ext>
            </a:extLst>
          </p:cNvPr>
          <p:cNvSpPr/>
          <p:nvPr/>
        </p:nvSpPr>
        <p:spPr>
          <a:xfrm>
            <a:off x="7604759" y="228994"/>
            <a:ext cx="382785" cy="34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2B429-6E66-40B5-8F45-C070196BFD9A}"/>
              </a:ext>
            </a:extLst>
          </p:cNvPr>
          <p:cNvSpPr txBox="1"/>
          <p:nvPr/>
        </p:nvSpPr>
        <p:spPr>
          <a:xfrm>
            <a:off x="8067040" y="2289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body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8EB1A1-6ECC-43E7-9390-F7085BE79037}"/>
              </a:ext>
            </a:extLst>
          </p:cNvPr>
          <p:cNvSpPr/>
          <p:nvPr/>
        </p:nvSpPr>
        <p:spPr>
          <a:xfrm>
            <a:off x="8895079" y="228983"/>
            <a:ext cx="382785" cy="3446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AB44D-9AD9-4746-B026-041116DDD388}"/>
              </a:ext>
            </a:extLst>
          </p:cNvPr>
          <p:cNvSpPr txBox="1"/>
          <p:nvPr/>
        </p:nvSpPr>
        <p:spPr>
          <a:xfrm>
            <a:off x="9357360" y="228983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container</a:t>
            </a:r>
            <a:endParaRPr lang="ko-KR" altLang="en-US" dirty="0">
              <a:solidFill>
                <a:srgbClr val="00B0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7E48EB-ACF2-4E45-824D-138FEB31C507}"/>
              </a:ext>
            </a:extLst>
          </p:cNvPr>
          <p:cNvSpPr/>
          <p:nvPr/>
        </p:nvSpPr>
        <p:spPr>
          <a:xfrm>
            <a:off x="10647680" y="228983"/>
            <a:ext cx="382785" cy="3446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EF377-9431-4138-A770-6D369538978F}"/>
              </a:ext>
            </a:extLst>
          </p:cNvPr>
          <p:cNvSpPr txBox="1"/>
          <p:nvPr/>
        </p:nvSpPr>
        <p:spPr>
          <a:xfrm>
            <a:off x="11109961" y="228983"/>
            <a:ext cx="6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item</a:t>
            </a:r>
            <a:endParaRPr lang="ko-KR" altLang="en-US" dirty="0">
              <a:solidFill>
                <a:srgbClr val="92D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1334D0-DB59-49A2-942F-E4A699852BBC}"/>
              </a:ext>
            </a:extLst>
          </p:cNvPr>
          <p:cNvSpPr/>
          <p:nvPr/>
        </p:nvSpPr>
        <p:spPr>
          <a:xfrm>
            <a:off x="883952" y="1480639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77EDF0-6AFC-4BD5-BA87-65C62135D37F}"/>
              </a:ext>
            </a:extLst>
          </p:cNvPr>
          <p:cNvSpPr/>
          <p:nvPr/>
        </p:nvSpPr>
        <p:spPr>
          <a:xfrm>
            <a:off x="457995" y="1480638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859D2C-3F66-4933-80E6-DD0778F317D5}"/>
              </a:ext>
            </a:extLst>
          </p:cNvPr>
          <p:cNvSpPr/>
          <p:nvPr/>
        </p:nvSpPr>
        <p:spPr>
          <a:xfrm>
            <a:off x="1307280" y="1480638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6AA603-4D84-49ED-AEA7-298279839ED1}"/>
              </a:ext>
            </a:extLst>
          </p:cNvPr>
          <p:cNvSpPr/>
          <p:nvPr/>
        </p:nvSpPr>
        <p:spPr>
          <a:xfrm>
            <a:off x="2161313" y="1480639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EA87EE-1BB4-437A-BD15-53C19D76D41A}"/>
              </a:ext>
            </a:extLst>
          </p:cNvPr>
          <p:cNvSpPr/>
          <p:nvPr/>
        </p:nvSpPr>
        <p:spPr>
          <a:xfrm>
            <a:off x="1735356" y="1480638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7891C0-F276-4C46-9DA7-BF9D75A35786}"/>
              </a:ext>
            </a:extLst>
          </p:cNvPr>
          <p:cNvSpPr/>
          <p:nvPr/>
        </p:nvSpPr>
        <p:spPr>
          <a:xfrm>
            <a:off x="2584641" y="1480638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5DF727-5C8C-47CD-9736-5063C9F6C510}"/>
              </a:ext>
            </a:extLst>
          </p:cNvPr>
          <p:cNvSpPr/>
          <p:nvPr/>
        </p:nvSpPr>
        <p:spPr>
          <a:xfrm>
            <a:off x="3463713" y="1480639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7E066C-35D7-40FF-BC39-5DBAE07B9FC8}"/>
              </a:ext>
            </a:extLst>
          </p:cNvPr>
          <p:cNvSpPr/>
          <p:nvPr/>
        </p:nvSpPr>
        <p:spPr>
          <a:xfrm>
            <a:off x="3037756" y="1480638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B6BF49-9220-4A98-A93B-3EAA2C9955CE}"/>
              </a:ext>
            </a:extLst>
          </p:cNvPr>
          <p:cNvSpPr/>
          <p:nvPr/>
        </p:nvSpPr>
        <p:spPr>
          <a:xfrm>
            <a:off x="3887041" y="1480638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ECA988F-114A-44DA-8A19-97F1E165228B}"/>
              </a:ext>
            </a:extLst>
          </p:cNvPr>
          <p:cNvSpPr/>
          <p:nvPr/>
        </p:nvSpPr>
        <p:spPr>
          <a:xfrm>
            <a:off x="4766113" y="1480639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FFBE31-1D58-4A31-BEF6-9C935DFA1A54}"/>
              </a:ext>
            </a:extLst>
          </p:cNvPr>
          <p:cNvSpPr/>
          <p:nvPr/>
        </p:nvSpPr>
        <p:spPr>
          <a:xfrm>
            <a:off x="4340156" y="1480638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4E8EBD-E99D-41DB-B2E0-3040057EE8D5}"/>
              </a:ext>
            </a:extLst>
          </p:cNvPr>
          <p:cNvSpPr/>
          <p:nvPr/>
        </p:nvSpPr>
        <p:spPr>
          <a:xfrm>
            <a:off x="5189441" y="1480638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8340AA-520E-4AE6-8BE5-6C3D77681668}"/>
              </a:ext>
            </a:extLst>
          </p:cNvPr>
          <p:cNvSpPr/>
          <p:nvPr/>
        </p:nvSpPr>
        <p:spPr>
          <a:xfrm>
            <a:off x="6042944" y="1480639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B00FE47-457B-4BD0-896E-3909598013F3}"/>
              </a:ext>
            </a:extLst>
          </p:cNvPr>
          <p:cNvSpPr/>
          <p:nvPr/>
        </p:nvSpPr>
        <p:spPr>
          <a:xfrm>
            <a:off x="5616987" y="1480638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B742D08-2F12-4353-9B05-B2FD283C09A2}"/>
              </a:ext>
            </a:extLst>
          </p:cNvPr>
          <p:cNvSpPr/>
          <p:nvPr/>
        </p:nvSpPr>
        <p:spPr>
          <a:xfrm>
            <a:off x="6466272" y="1480638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8A3764-4D9D-4A9A-900F-F349F8925B69}"/>
              </a:ext>
            </a:extLst>
          </p:cNvPr>
          <p:cNvSpPr/>
          <p:nvPr/>
        </p:nvSpPr>
        <p:spPr>
          <a:xfrm>
            <a:off x="408624" y="4001142"/>
            <a:ext cx="6525575" cy="233615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4E2288-27A0-403C-98D1-3318067023CF}"/>
              </a:ext>
            </a:extLst>
          </p:cNvPr>
          <p:cNvSpPr/>
          <p:nvPr/>
        </p:nvSpPr>
        <p:spPr>
          <a:xfrm>
            <a:off x="883952" y="4058293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7452D4-2601-43B1-8576-95BFD8C64BF1}"/>
              </a:ext>
            </a:extLst>
          </p:cNvPr>
          <p:cNvSpPr/>
          <p:nvPr/>
        </p:nvSpPr>
        <p:spPr>
          <a:xfrm>
            <a:off x="457995" y="4058292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4BEA1BB-2FD6-4D2A-8BD8-E2DA65A3EB2B}"/>
              </a:ext>
            </a:extLst>
          </p:cNvPr>
          <p:cNvSpPr/>
          <p:nvPr/>
        </p:nvSpPr>
        <p:spPr>
          <a:xfrm>
            <a:off x="1307280" y="4058292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7FF2E96-6EF4-4411-9801-997E13C5C283}"/>
              </a:ext>
            </a:extLst>
          </p:cNvPr>
          <p:cNvSpPr/>
          <p:nvPr/>
        </p:nvSpPr>
        <p:spPr>
          <a:xfrm>
            <a:off x="2161313" y="4058293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F6E3A1-656E-4252-BB8E-E812EE46FC9E}"/>
              </a:ext>
            </a:extLst>
          </p:cNvPr>
          <p:cNvSpPr/>
          <p:nvPr/>
        </p:nvSpPr>
        <p:spPr>
          <a:xfrm>
            <a:off x="1735356" y="4058292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B40A97A-4F25-48B5-8A01-DF4043887724}"/>
              </a:ext>
            </a:extLst>
          </p:cNvPr>
          <p:cNvSpPr/>
          <p:nvPr/>
        </p:nvSpPr>
        <p:spPr>
          <a:xfrm>
            <a:off x="2584641" y="4058292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C6BBA5-8D16-4F53-8A39-ED153ADDB96D}"/>
              </a:ext>
            </a:extLst>
          </p:cNvPr>
          <p:cNvSpPr/>
          <p:nvPr/>
        </p:nvSpPr>
        <p:spPr>
          <a:xfrm>
            <a:off x="3463713" y="4058293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93F110-D01D-4327-A292-88A218CE252D}"/>
              </a:ext>
            </a:extLst>
          </p:cNvPr>
          <p:cNvSpPr/>
          <p:nvPr/>
        </p:nvSpPr>
        <p:spPr>
          <a:xfrm>
            <a:off x="3037756" y="4058292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1EDB40F-A4D9-4E2D-A43C-E305FA2F7D76}"/>
              </a:ext>
            </a:extLst>
          </p:cNvPr>
          <p:cNvSpPr/>
          <p:nvPr/>
        </p:nvSpPr>
        <p:spPr>
          <a:xfrm>
            <a:off x="3887041" y="4058292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C49A86A-5AB2-4ACB-8ABC-12C604C77CAD}"/>
              </a:ext>
            </a:extLst>
          </p:cNvPr>
          <p:cNvSpPr/>
          <p:nvPr/>
        </p:nvSpPr>
        <p:spPr>
          <a:xfrm>
            <a:off x="4766113" y="4058293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FC216B6-3119-4CC3-9032-43CAB56AC9CC}"/>
              </a:ext>
            </a:extLst>
          </p:cNvPr>
          <p:cNvSpPr/>
          <p:nvPr/>
        </p:nvSpPr>
        <p:spPr>
          <a:xfrm>
            <a:off x="4340156" y="4058292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F67B4C7-B314-47E3-839E-5E7D1140584D}"/>
              </a:ext>
            </a:extLst>
          </p:cNvPr>
          <p:cNvSpPr/>
          <p:nvPr/>
        </p:nvSpPr>
        <p:spPr>
          <a:xfrm>
            <a:off x="5189441" y="4058292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50871E2-7963-4E77-A766-DA3AD99F0475}"/>
              </a:ext>
            </a:extLst>
          </p:cNvPr>
          <p:cNvSpPr/>
          <p:nvPr/>
        </p:nvSpPr>
        <p:spPr>
          <a:xfrm>
            <a:off x="6042944" y="4058293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B4A272B-E876-45BC-BBD8-6131E07CB79F}"/>
              </a:ext>
            </a:extLst>
          </p:cNvPr>
          <p:cNvSpPr/>
          <p:nvPr/>
        </p:nvSpPr>
        <p:spPr>
          <a:xfrm>
            <a:off x="5616987" y="4058292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1853D9E-E328-4E35-ADFC-E957C7ECDE67}"/>
              </a:ext>
            </a:extLst>
          </p:cNvPr>
          <p:cNvSpPr/>
          <p:nvPr/>
        </p:nvSpPr>
        <p:spPr>
          <a:xfrm>
            <a:off x="6466272" y="4058292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02A2E0C-E0B3-428F-89B7-73242E69E606}"/>
              </a:ext>
            </a:extLst>
          </p:cNvPr>
          <p:cNvSpPr/>
          <p:nvPr/>
        </p:nvSpPr>
        <p:spPr>
          <a:xfrm>
            <a:off x="376440" y="6483546"/>
            <a:ext cx="5000900" cy="87630"/>
          </a:xfrm>
          <a:prstGeom prst="rect">
            <a:avLst/>
          </a:prstGeom>
          <a:solidFill>
            <a:srgbClr val="E6E6E6"/>
          </a:solidFill>
          <a:ln w="5715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E176AB0-BE34-4444-89B1-CE0DBB1C5ED8}"/>
              </a:ext>
            </a:extLst>
          </p:cNvPr>
          <p:cNvSpPr/>
          <p:nvPr/>
        </p:nvSpPr>
        <p:spPr>
          <a:xfrm>
            <a:off x="376440" y="6483546"/>
            <a:ext cx="3438197" cy="87630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58E4DB5-A77B-45F9-9D11-97E889CEBDE2}"/>
              </a:ext>
            </a:extLst>
          </p:cNvPr>
          <p:cNvSpPr txBox="1"/>
          <p:nvPr/>
        </p:nvSpPr>
        <p:spPr>
          <a:xfrm>
            <a:off x="5387254" y="635329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스크롤</a:t>
            </a:r>
          </a:p>
        </p:txBody>
      </p:sp>
    </p:spTree>
    <p:extLst>
      <p:ext uri="{BB962C8B-B14F-4D97-AF65-F5344CB8AC3E}">
        <p14:creationId xmlns:p14="http://schemas.microsoft.com/office/powerpoint/2010/main" val="3696481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428F5C-7C98-430F-9832-8A539F74EF2D}"/>
              </a:ext>
            </a:extLst>
          </p:cNvPr>
          <p:cNvSpPr/>
          <p:nvPr/>
        </p:nvSpPr>
        <p:spPr>
          <a:xfrm>
            <a:off x="321733" y="1312333"/>
            <a:ext cx="11413067" cy="5101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D8B7AD-FB69-4A02-AD04-D9A113D3AA5C}"/>
              </a:ext>
            </a:extLst>
          </p:cNvPr>
          <p:cNvSpPr/>
          <p:nvPr/>
        </p:nvSpPr>
        <p:spPr>
          <a:xfrm>
            <a:off x="382316" y="1369934"/>
            <a:ext cx="11292039" cy="24695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DEC1CD-6053-4B85-8371-EEF58038E58D}"/>
              </a:ext>
            </a:extLst>
          </p:cNvPr>
          <p:cNvSpPr/>
          <p:nvPr/>
        </p:nvSpPr>
        <p:spPr>
          <a:xfrm>
            <a:off x="382315" y="3935582"/>
            <a:ext cx="11292039" cy="240999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4CC913-B88C-4030-8811-03B7FEA4456D}"/>
              </a:ext>
            </a:extLst>
          </p:cNvPr>
          <p:cNvSpPr/>
          <p:nvPr/>
        </p:nvSpPr>
        <p:spPr>
          <a:xfrm>
            <a:off x="7604759" y="228994"/>
            <a:ext cx="382785" cy="34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2B429-6E66-40B5-8F45-C070196BFD9A}"/>
              </a:ext>
            </a:extLst>
          </p:cNvPr>
          <p:cNvSpPr txBox="1"/>
          <p:nvPr/>
        </p:nvSpPr>
        <p:spPr>
          <a:xfrm>
            <a:off x="8067040" y="2289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body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8EB1A1-6ECC-43E7-9390-F7085BE79037}"/>
              </a:ext>
            </a:extLst>
          </p:cNvPr>
          <p:cNvSpPr/>
          <p:nvPr/>
        </p:nvSpPr>
        <p:spPr>
          <a:xfrm>
            <a:off x="8895079" y="228983"/>
            <a:ext cx="382785" cy="3446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AB44D-9AD9-4746-B026-041116DDD388}"/>
              </a:ext>
            </a:extLst>
          </p:cNvPr>
          <p:cNvSpPr txBox="1"/>
          <p:nvPr/>
        </p:nvSpPr>
        <p:spPr>
          <a:xfrm>
            <a:off x="9357360" y="228983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container</a:t>
            </a:r>
            <a:endParaRPr lang="ko-KR" altLang="en-US" dirty="0">
              <a:solidFill>
                <a:srgbClr val="00B0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7E48EB-ACF2-4E45-824D-138FEB31C507}"/>
              </a:ext>
            </a:extLst>
          </p:cNvPr>
          <p:cNvSpPr/>
          <p:nvPr/>
        </p:nvSpPr>
        <p:spPr>
          <a:xfrm>
            <a:off x="10647680" y="228983"/>
            <a:ext cx="382785" cy="3446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EF377-9431-4138-A770-6D369538978F}"/>
              </a:ext>
            </a:extLst>
          </p:cNvPr>
          <p:cNvSpPr txBox="1"/>
          <p:nvPr/>
        </p:nvSpPr>
        <p:spPr>
          <a:xfrm>
            <a:off x="11109961" y="228983"/>
            <a:ext cx="6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item</a:t>
            </a:r>
            <a:endParaRPr lang="ko-KR" altLang="en-US" dirty="0">
              <a:solidFill>
                <a:srgbClr val="92D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89EE114-F014-4281-B41F-FEE387C60101}"/>
              </a:ext>
            </a:extLst>
          </p:cNvPr>
          <p:cNvCxnSpPr/>
          <p:nvPr/>
        </p:nvCxnSpPr>
        <p:spPr>
          <a:xfrm>
            <a:off x="382316" y="3033313"/>
            <a:ext cx="1129203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E13E261-D4BB-44F4-9A76-1CDE4330170D}"/>
              </a:ext>
            </a:extLst>
          </p:cNvPr>
          <p:cNvCxnSpPr/>
          <p:nvPr/>
        </p:nvCxnSpPr>
        <p:spPr>
          <a:xfrm>
            <a:off x="382316" y="2137963"/>
            <a:ext cx="1129203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E2D3DFC-CDB5-429E-B7FD-8D16BA0FFCD7}"/>
              </a:ext>
            </a:extLst>
          </p:cNvPr>
          <p:cNvCxnSpPr>
            <a:cxnSpLocks/>
          </p:cNvCxnSpPr>
          <p:nvPr/>
        </p:nvCxnSpPr>
        <p:spPr>
          <a:xfrm>
            <a:off x="4133266" y="1317640"/>
            <a:ext cx="0" cy="25218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CBC81E8-C24D-43BA-8828-2D08037CCB0B}"/>
              </a:ext>
            </a:extLst>
          </p:cNvPr>
          <p:cNvCxnSpPr>
            <a:cxnSpLocks/>
          </p:cNvCxnSpPr>
          <p:nvPr/>
        </p:nvCxnSpPr>
        <p:spPr>
          <a:xfrm>
            <a:off x="7916081" y="1317642"/>
            <a:ext cx="0" cy="25218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A69BE1-D784-4EB8-9A44-D06B83340860}"/>
              </a:ext>
            </a:extLst>
          </p:cNvPr>
          <p:cNvSpPr txBox="1"/>
          <p:nvPr/>
        </p:nvSpPr>
        <p:spPr>
          <a:xfrm>
            <a:off x="2516993" y="1462831"/>
            <a:ext cx="1336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align-items </a:t>
            </a:r>
          </a:p>
          <a:p>
            <a:pPr algn="ctr"/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flex-start</a:t>
            </a:r>
            <a:endParaRPr lang="ko-KR" altLang="en-US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BE2CE3-023B-4D02-B40B-AC8C26AE882C}"/>
              </a:ext>
            </a:extLst>
          </p:cNvPr>
          <p:cNvSpPr txBox="1"/>
          <p:nvPr/>
        </p:nvSpPr>
        <p:spPr>
          <a:xfrm>
            <a:off x="2520458" y="2290842"/>
            <a:ext cx="1278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align-items</a:t>
            </a:r>
          </a:p>
          <a:p>
            <a:pPr algn="ctr"/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flex-start</a:t>
            </a:r>
            <a:endParaRPr lang="ko-KR" altLang="en-US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148132-9F7D-429F-AA36-E9309E71670C}"/>
              </a:ext>
            </a:extLst>
          </p:cNvPr>
          <p:cNvSpPr txBox="1"/>
          <p:nvPr/>
        </p:nvSpPr>
        <p:spPr>
          <a:xfrm>
            <a:off x="2516993" y="3129452"/>
            <a:ext cx="1278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align-items</a:t>
            </a:r>
          </a:p>
          <a:p>
            <a:pPr algn="ctr"/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flex-start</a:t>
            </a:r>
            <a:endParaRPr lang="ko-KR" altLang="en-US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335FFB-DC92-4301-BA20-6FCE1E3E6D52}"/>
              </a:ext>
            </a:extLst>
          </p:cNvPr>
          <p:cNvSpPr txBox="1"/>
          <p:nvPr/>
        </p:nvSpPr>
        <p:spPr>
          <a:xfrm>
            <a:off x="564222" y="1462831"/>
            <a:ext cx="1833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justify-content </a:t>
            </a:r>
          </a:p>
          <a:p>
            <a:pPr algn="ctr"/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flex-start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C90FA1-BC49-4B96-8E31-3AA5330D94DA}"/>
              </a:ext>
            </a:extLst>
          </p:cNvPr>
          <p:cNvSpPr txBox="1"/>
          <p:nvPr/>
        </p:nvSpPr>
        <p:spPr>
          <a:xfrm>
            <a:off x="4320321" y="1462831"/>
            <a:ext cx="1833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justify-content </a:t>
            </a:r>
          </a:p>
          <a:p>
            <a:pPr algn="ctr"/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flex-start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453039-87B7-43B1-B896-A703C55B8FC7}"/>
              </a:ext>
            </a:extLst>
          </p:cNvPr>
          <p:cNvSpPr txBox="1"/>
          <p:nvPr/>
        </p:nvSpPr>
        <p:spPr>
          <a:xfrm>
            <a:off x="6221720" y="1462831"/>
            <a:ext cx="1336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align-items </a:t>
            </a:r>
          </a:p>
          <a:p>
            <a:pPr algn="ctr"/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center</a:t>
            </a:r>
            <a:endParaRPr lang="ko-KR" altLang="en-US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0D7142-651B-4691-9717-F4F4750AF8AD}"/>
              </a:ext>
            </a:extLst>
          </p:cNvPr>
          <p:cNvSpPr txBox="1"/>
          <p:nvPr/>
        </p:nvSpPr>
        <p:spPr>
          <a:xfrm>
            <a:off x="10071012" y="1462831"/>
            <a:ext cx="1336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align-items </a:t>
            </a:r>
          </a:p>
          <a:p>
            <a:pPr algn="ctr"/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flex-end</a:t>
            </a:r>
            <a:endParaRPr lang="ko-KR" altLang="en-US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08034E-E4E7-4A2D-8FCA-6BB29FD6399D}"/>
              </a:ext>
            </a:extLst>
          </p:cNvPr>
          <p:cNvSpPr txBox="1"/>
          <p:nvPr/>
        </p:nvSpPr>
        <p:spPr>
          <a:xfrm>
            <a:off x="8097988" y="1462831"/>
            <a:ext cx="1833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justify-content </a:t>
            </a:r>
          </a:p>
          <a:p>
            <a:pPr algn="ctr"/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flex-start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76919A-7065-4A16-A981-6014325A4268}"/>
              </a:ext>
            </a:extLst>
          </p:cNvPr>
          <p:cNvSpPr txBox="1"/>
          <p:nvPr/>
        </p:nvSpPr>
        <p:spPr>
          <a:xfrm>
            <a:off x="564222" y="2265002"/>
            <a:ext cx="1833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justify-content </a:t>
            </a:r>
          </a:p>
          <a:p>
            <a:pPr algn="ctr"/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center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A292898-A222-40EC-9FE9-271F948F4769}"/>
              </a:ext>
            </a:extLst>
          </p:cNvPr>
          <p:cNvSpPr txBox="1"/>
          <p:nvPr/>
        </p:nvSpPr>
        <p:spPr>
          <a:xfrm>
            <a:off x="564222" y="3155292"/>
            <a:ext cx="1833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justify-content </a:t>
            </a:r>
          </a:p>
          <a:p>
            <a:pPr algn="ctr"/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flex-end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86E73D-DC86-4A86-A039-0EC6BA1E6BFE}"/>
              </a:ext>
            </a:extLst>
          </p:cNvPr>
          <p:cNvSpPr txBox="1"/>
          <p:nvPr/>
        </p:nvSpPr>
        <p:spPr>
          <a:xfrm>
            <a:off x="4320321" y="2259014"/>
            <a:ext cx="1833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justify-content </a:t>
            </a:r>
          </a:p>
          <a:p>
            <a:pPr algn="ctr"/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center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4D2D79-C116-4398-AC93-C8A5936B670E}"/>
              </a:ext>
            </a:extLst>
          </p:cNvPr>
          <p:cNvSpPr txBox="1"/>
          <p:nvPr/>
        </p:nvSpPr>
        <p:spPr>
          <a:xfrm>
            <a:off x="8097988" y="2259014"/>
            <a:ext cx="1833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justify-content </a:t>
            </a:r>
          </a:p>
          <a:p>
            <a:pPr algn="ctr"/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center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A9C689-FC4A-4E17-A92D-71ACDC870D00}"/>
              </a:ext>
            </a:extLst>
          </p:cNvPr>
          <p:cNvSpPr txBox="1"/>
          <p:nvPr/>
        </p:nvSpPr>
        <p:spPr>
          <a:xfrm>
            <a:off x="4320321" y="3161282"/>
            <a:ext cx="1833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justify-content </a:t>
            </a:r>
          </a:p>
          <a:p>
            <a:pPr algn="ctr"/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flex-end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DB9291-3D74-45C4-BCD6-F3E3585EDF6E}"/>
              </a:ext>
            </a:extLst>
          </p:cNvPr>
          <p:cNvSpPr txBox="1"/>
          <p:nvPr/>
        </p:nvSpPr>
        <p:spPr>
          <a:xfrm>
            <a:off x="8097988" y="3161282"/>
            <a:ext cx="1833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justify-content </a:t>
            </a:r>
          </a:p>
          <a:p>
            <a:pPr algn="ctr"/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flex-end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7661FFE-D1E0-4192-B114-4B8CD1D808E1}"/>
              </a:ext>
            </a:extLst>
          </p:cNvPr>
          <p:cNvSpPr txBox="1"/>
          <p:nvPr/>
        </p:nvSpPr>
        <p:spPr>
          <a:xfrm>
            <a:off x="6225185" y="2290842"/>
            <a:ext cx="1278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align-items</a:t>
            </a:r>
          </a:p>
          <a:p>
            <a:pPr algn="ctr"/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center</a:t>
            </a:r>
            <a:endParaRPr lang="ko-KR" altLang="en-US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001E25-C07F-4BCE-84D1-1C1AFFBBC677}"/>
              </a:ext>
            </a:extLst>
          </p:cNvPr>
          <p:cNvSpPr txBox="1"/>
          <p:nvPr/>
        </p:nvSpPr>
        <p:spPr>
          <a:xfrm>
            <a:off x="6221720" y="3129452"/>
            <a:ext cx="1278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align-items</a:t>
            </a:r>
          </a:p>
          <a:p>
            <a:pPr algn="ctr"/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center</a:t>
            </a:r>
            <a:endParaRPr lang="ko-KR" altLang="en-US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3C61EAB-62DB-414A-88AA-77B261033447}"/>
              </a:ext>
            </a:extLst>
          </p:cNvPr>
          <p:cNvSpPr txBox="1"/>
          <p:nvPr/>
        </p:nvSpPr>
        <p:spPr>
          <a:xfrm>
            <a:off x="10071012" y="2290842"/>
            <a:ext cx="1278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align-items</a:t>
            </a:r>
          </a:p>
          <a:p>
            <a:pPr algn="ctr"/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flex-end</a:t>
            </a:r>
            <a:endParaRPr lang="ko-KR" altLang="en-US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301FF8-4CA5-4D2F-A7ED-01D5B566FAD5}"/>
              </a:ext>
            </a:extLst>
          </p:cNvPr>
          <p:cNvSpPr txBox="1"/>
          <p:nvPr/>
        </p:nvSpPr>
        <p:spPr>
          <a:xfrm>
            <a:off x="10067547" y="3129452"/>
            <a:ext cx="1278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align-items</a:t>
            </a:r>
          </a:p>
          <a:p>
            <a:pPr algn="ctr"/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flex-end</a:t>
            </a:r>
            <a:endParaRPr lang="ko-KR" altLang="en-US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258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428F5C-7C98-430F-9832-8A539F74EF2D}"/>
              </a:ext>
            </a:extLst>
          </p:cNvPr>
          <p:cNvSpPr/>
          <p:nvPr/>
        </p:nvSpPr>
        <p:spPr>
          <a:xfrm>
            <a:off x="321733" y="1312333"/>
            <a:ext cx="11413067" cy="5101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D8B7AD-FB69-4A02-AD04-D9A113D3AA5C}"/>
              </a:ext>
            </a:extLst>
          </p:cNvPr>
          <p:cNvSpPr/>
          <p:nvPr/>
        </p:nvSpPr>
        <p:spPr>
          <a:xfrm>
            <a:off x="382316" y="1369934"/>
            <a:ext cx="11292039" cy="24695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DEC1CD-6053-4B85-8371-EEF58038E58D}"/>
              </a:ext>
            </a:extLst>
          </p:cNvPr>
          <p:cNvSpPr/>
          <p:nvPr/>
        </p:nvSpPr>
        <p:spPr>
          <a:xfrm>
            <a:off x="382315" y="3935582"/>
            <a:ext cx="11292039" cy="240999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4CC913-B88C-4030-8811-03B7FEA4456D}"/>
              </a:ext>
            </a:extLst>
          </p:cNvPr>
          <p:cNvSpPr/>
          <p:nvPr/>
        </p:nvSpPr>
        <p:spPr>
          <a:xfrm>
            <a:off x="7604759" y="228994"/>
            <a:ext cx="382785" cy="34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2B429-6E66-40B5-8F45-C070196BFD9A}"/>
              </a:ext>
            </a:extLst>
          </p:cNvPr>
          <p:cNvSpPr txBox="1"/>
          <p:nvPr/>
        </p:nvSpPr>
        <p:spPr>
          <a:xfrm>
            <a:off x="8067040" y="2289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body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8EB1A1-6ECC-43E7-9390-F7085BE79037}"/>
              </a:ext>
            </a:extLst>
          </p:cNvPr>
          <p:cNvSpPr/>
          <p:nvPr/>
        </p:nvSpPr>
        <p:spPr>
          <a:xfrm>
            <a:off x="8895079" y="228983"/>
            <a:ext cx="382785" cy="3446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AB44D-9AD9-4746-B026-041116DDD388}"/>
              </a:ext>
            </a:extLst>
          </p:cNvPr>
          <p:cNvSpPr txBox="1"/>
          <p:nvPr/>
        </p:nvSpPr>
        <p:spPr>
          <a:xfrm>
            <a:off x="9357360" y="228983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container</a:t>
            </a:r>
            <a:endParaRPr lang="ko-KR" altLang="en-US" dirty="0">
              <a:solidFill>
                <a:srgbClr val="00B0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7E48EB-ACF2-4E45-824D-138FEB31C507}"/>
              </a:ext>
            </a:extLst>
          </p:cNvPr>
          <p:cNvSpPr/>
          <p:nvPr/>
        </p:nvSpPr>
        <p:spPr>
          <a:xfrm>
            <a:off x="10647680" y="228983"/>
            <a:ext cx="382785" cy="3446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EF377-9431-4138-A770-6D369538978F}"/>
              </a:ext>
            </a:extLst>
          </p:cNvPr>
          <p:cNvSpPr txBox="1"/>
          <p:nvPr/>
        </p:nvSpPr>
        <p:spPr>
          <a:xfrm>
            <a:off x="11109961" y="228983"/>
            <a:ext cx="6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item</a:t>
            </a:r>
            <a:endParaRPr lang="ko-KR" altLang="en-US" dirty="0">
              <a:solidFill>
                <a:srgbClr val="92D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F512519-1ED1-419F-8A72-CAB5B6E29004}"/>
              </a:ext>
            </a:extLst>
          </p:cNvPr>
          <p:cNvSpPr/>
          <p:nvPr/>
        </p:nvSpPr>
        <p:spPr>
          <a:xfrm>
            <a:off x="444503" y="1417092"/>
            <a:ext cx="10246411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37E7434-BBD4-4869-8822-C865BEDF5D4F}"/>
              </a:ext>
            </a:extLst>
          </p:cNvPr>
          <p:cNvSpPr/>
          <p:nvPr/>
        </p:nvSpPr>
        <p:spPr>
          <a:xfrm>
            <a:off x="11214666" y="1417092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B812018-2FE2-41A0-AB97-9E34E055B9BD}"/>
              </a:ext>
            </a:extLst>
          </p:cNvPr>
          <p:cNvSpPr/>
          <p:nvPr/>
        </p:nvSpPr>
        <p:spPr>
          <a:xfrm>
            <a:off x="10754977" y="1417092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6887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428F5C-7C98-430F-9832-8A539F74EF2D}"/>
              </a:ext>
            </a:extLst>
          </p:cNvPr>
          <p:cNvSpPr/>
          <p:nvPr/>
        </p:nvSpPr>
        <p:spPr>
          <a:xfrm>
            <a:off x="321733" y="1312333"/>
            <a:ext cx="11413067" cy="5101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D8B7AD-FB69-4A02-AD04-D9A113D3AA5C}"/>
              </a:ext>
            </a:extLst>
          </p:cNvPr>
          <p:cNvSpPr/>
          <p:nvPr/>
        </p:nvSpPr>
        <p:spPr>
          <a:xfrm>
            <a:off x="382316" y="1369934"/>
            <a:ext cx="11292039" cy="24695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DEC1CD-6053-4B85-8371-EEF58038E58D}"/>
              </a:ext>
            </a:extLst>
          </p:cNvPr>
          <p:cNvSpPr/>
          <p:nvPr/>
        </p:nvSpPr>
        <p:spPr>
          <a:xfrm>
            <a:off x="382315" y="3935582"/>
            <a:ext cx="11292039" cy="240999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4CC913-B88C-4030-8811-03B7FEA4456D}"/>
              </a:ext>
            </a:extLst>
          </p:cNvPr>
          <p:cNvSpPr/>
          <p:nvPr/>
        </p:nvSpPr>
        <p:spPr>
          <a:xfrm>
            <a:off x="7604759" y="228994"/>
            <a:ext cx="382785" cy="34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2B429-6E66-40B5-8F45-C070196BFD9A}"/>
              </a:ext>
            </a:extLst>
          </p:cNvPr>
          <p:cNvSpPr txBox="1"/>
          <p:nvPr/>
        </p:nvSpPr>
        <p:spPr>
          <a:xfrm>
            <a:off x="8067040" y="2289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body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8EB1A1-6ECC-43E7-9390-F7085BE79037}"/>
              </a:ext>
            </a:extLst>
          </p:cNvPr>
          <p:cNvSpPr/>
          <p:nvPr/>
        </p:nvSpPr>
        <p:spPr>
          <a:xfrm>
            <a:off x="8895079" y="228983"/>
            <a:ext cx="382785" cy="3446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AB44D-9AD9-4746-B026-041116DDD388}"/>
              </a:ext>
            </a:extLst>
          </p:cNvPr>
          <p:cNvSpPr txBox="1"/>
          <p:nvPr/>
        </p:nvSpPr>
        <p:spPr>
          <a:xfrm>
            <a:off x="9357360" y="228983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container</a:t>
            </a:r>
            <a:endParaRPr lang="ko-KR" altLang="en-US" dirty="0">
              <a:solidFill>
                <a:srgbClr val="00B0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7E48EB-ACF2-4E45-824D-138FEB31C507}"/>
              </a:ext>
            </a:extLst>
          </p:cNvPr>
          <p:cNvSpPr/>
          <p:nvPr/>
        </p:nvSpPr>
        <p:spPr>
          <a:xfrm>
            <a:off x="10647680" y="228983"/>
            <a:ext cx="382785" cy="3446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EF377-9431-4138-A770-6D369538978F}"/>
              </a:ext>
            </a:extLst>
          </p:cNvPr>
          <p:cNvSpPr txBox="1"/>
          <p:nvPr/>
        </p:nvSpPr>
        <p:spPr>
          <a:xfrm>
            <a:off x="11109961" y="228983"/>
            <a:ext cx="6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item</a:t>
            </a:r>
            <a:endParaRPr lang="ko-KR" altLang="en-US" dirty="0">
              <a:solidFill>
                <a:srgbClr val="92D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37E7434-BBD4-4869-8822-C865BEDF5D4F}"/>
              </a:ext>
            </a:extLst>
          </p:cNvPr>
          <p:cNvSpPr/>
          <p:nvPr/>
        </p:nvSpPr>
        <p:spPr>
          <a:xfrm>
            <a:off x="5826383" y="1417092"/>
            <a:ext cx="39562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40E7DE-6DD3-447D-978B-FAAD94D6BBD9}"/>
              </a:ext>
            </a:extLst>
          </p:cNvPr>
          <p:cNvSpPr/>
          <p:nvPr/>
        </p:nvSpPr>
        <p:spPr>
          <a:xfrm>
            <a:off x="444503" y="1417092"/>
            <a:ext cx="5346697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7ABA8F0-50DC-485D-B48D-7957E9E093F6}"/>
              </a:ext>
            </a:extLst>
          </p:cNvPr>
          <p:cNvSpPr/>
          <p:nvPr/>
        </p:nvSpPr>
        <p:spPr>
          <a:xfrm>
            <a:off x="6287533" y="1417092"/>
            <a:ext cx="5346697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947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428F5C-7C98-430F-9832-8A539F74EF2D}"/>
              </a:ext>
            </a:extLst>
          </p:cNvPr>
          <p:cNvSpPr/>
          <p:nvPr/>
        </p:nvSpPr>
        <p:spPr>
          <a:xfrm>
            <a:off x="321733" y="1312333"/>
            <a:ext cx="11413067" cy="5101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D8B7AD-FB69-4A02-AD04-D9A113D3AA5C}"/>
              </a:ext>
            </a:extLst>
          </p:cNvPr>
          <p:cNvSpPr/>
          <p:nvPr/>
        </p:nvSpPr>
        <p:spPr>
          <a:xfrm>
            <a:off x="382316" y="1369934"/>
            <a:ext cx="11292039" cy="24695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DEC1CD-6053-4B85-8371-EEF58038E58D}"/>
              </a:ext>
            </a:extLst>
          </p:cNvPr>
          <p:cNvSpPr/>
          <p:nvPr/>
        </p:nvSpPr>
        <p:spPr>
          <a:xfrm>
            <a:off x="382315" y="3935582"/>
            <a:ext cx="11292039" cy="240999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4CC913-B88C-4030-8811-03B7FEA4456D}"/>
              </a:ext>
            </a:extLst>
          </p:cNvPr>
          <p:cNvSpPr/>
          <p:nvPr/>
        </p:nvSpPr>
        <p:spPr>
          <a:xfrm>
            <a:off x="7604759" y="228994"/>
            <a:ext cx="382785" cy="34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2B429-6E66-40B5-8F45-C070196BFD9A}"/>
              </a:ext>
            </a:extLst>
          </p:cNvPr>
          <p:cNvSpPr txBox="1"/>
          <p:nvPr/>
        </p:nvSpPr>
        <p:spPr>
          <a:xfrm>
            <a:off x="8067040" y="2289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body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8EB1A1-6ECC-43E7-9390-F7085BE79037}"/>
              </a:ext>
            </a:extLst>
          </p:cNvPr>
          <p:cNvSpPr/>
          <p:nvPr/>
        </p:nvSpPr>
        <p:spPr>
          <a:xfrm>
            <a:off x="8895079" y="228983"/>
            <a:ext cx="382785" cy="3446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AB44D-9AD9-4746-B026-041116DDD388}"/>
              </a:ext>
            </a:extLst>
          </p:cNvPr>
          <p:cNvSpPr txBox="1"/>
          <p:nvPr/>
        </p:nvSpPr>
        <p:spPr>
          <a:xfrm>
            <a:off x="9357360" y="228983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container</a:t>
            </a:r>
            <a:endParaRPr lang="ko-KR" altLang="en-US" dirty="0">
              <a:solidFill>
                <a:srgbClr val="00B0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7E48EB-ACF2-4E45-824D-138FEB31C507}"/>
              </a:ext>
            </a:extLst>
          </p:cNvPr>
          <p:cNvSpPr/>
          <p:nvPr/>
        </p:nvSpPr>
        <p:spPr>
          <a:xfrm>
            <a:off x="10647680" y="228983"/>
            <a:ext cx="382785" cy="3446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EF377-9431-4138-A770-6D369538978F}"/>
              </a:ext>
            </a:extLst>
          </p:cNvPr>
          <p:cNvSpPr txBox="1"/>
          <p:nvPr/>
        </p:nvSpPr>
        <p:spPr>
          <a:xfrm>
            <a:off x="11109961" y="228983"/>
            <a:ext cx="6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item</a:t>
            </a:r>
            <a:endParaRPr lang="ko-KR" altLang="en-US" dirty="0">
              <a:solidFill>
                <a:srgbClr val="92D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40E7DE-6DD3-447D-978B-FAAD94D6BBD9}"/>
              </a:ext>
            </a:extLst>
          </p:cNvPr>
          <p:cNvSpPr/>
          <p:nvPr/>
        </p:nvSpPr>
        <p:spPr>
          <a:xfrm>
            <a:off x="444503" y="1417092"/>
            <a:ext cx="3682997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14D3AB-FF00-4088-95CC-C3AFEE82E866}"/>
              </a:ext>
            </a:extLst>
          </p:cNvPr>
          <p:cNvSpPr/>
          <p:nvPr/>
        </p:nvSpPr>
        <p:spPr>
          <a:xfrm>
            <a:off x="4188083" y="1417092"/>
            <a:ext cx="3682997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50EB7A-EEA0-4DB0-BBBC-9326B2F91705}"/>
              </a:ext>
            </a:extLst>
          </p:cNvPr>
          <p:cNvSpPr/>
          <p:nvPr/>
        </p:nvSpPr>
        <p:spPr>
          <a:xfrm>
            <a:off x="7931219" y="1417092"/>
            <a:ext cx="3682997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375DC7A-9E56-4B05-83FB-F270133DA068}"/>
              </a:ext>
            </a:extLst>
          </p:cNvPr>
          <p:cNvSpPr/>
          <p:nvPr/>
        </p:nvSpPr>
        <p:spPr>
          <a:xfrm>
            <a:off x="444500" y="2095183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2334497-8DF6-4526-A098-0FF4ED888CB2}"/>
              </a:ext>
            </a:extLst>
          </p:cNvPr>
          <p:cNvSpPr/>
          <p:nvPr/>
        </p:nvSpPr>
        <p:spPr>
          <a:xfrm>
            <a:off x="900709" y="2095183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A9CC69-6C57-4792-9B37-10FAFC99C96D}"/>
              </a:ext>
            </a:extLst>
          </p:cNvPr>
          <p:cNvSpPr/>
          <p:nvPr/>
        </p:nvSpPr>
        <p:spPr>
          <a:xfrm>
            <a:off x="1356918" y="2095183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BA45F0-30B8-4C1E-B568-3E0E44CA4E03}"/>
              </a:ext>
            </a:extLst>
          </p:cNvPr>
          <p:cNvSpPr txBox="1"/>
          <p:nvPr/>
        </p:nvSpPr>
        <p:spPr>
          <a:xfrm>
            <a:off x="368668" y="2553086"/>
            <a:ext cx="134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width: 40px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3C1D8D-0679-404E-9166-53733CF3738A}"/>
              </a:ext>
            </a:extLst>
          </p:cNvPr>
          <p:cNvSpPr/>
          <p:nvPr/>
        </p:nvSpPr>
        <p:spPr>
          <a:xfrm>
            <a:off x="1807547" y="2095183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9369D9-C810-41F3-A9D3-72E5661E9D17}"/>
              </a:ext>
            </a:extLst>
          </p:cNvPr>
          <p:cNvSpPr/>
          <p:nvPr/>
        </p:nvSpPr>
        <p:spPr>
          <a:xfrm>
            <a:off x="2216821" y="2095183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C93C9E-16E5-4B52-819E-A87B1C33F38C}"/>
              </a:ext>
            </a:extLst>
          </p:cNvPr>
          <p:cNvSpPr/>
          <p:nvPr/>
        </p:nvSpPr>
        <p:spPr>
          <a:xfrm>
            <a:off x="2626095" y="2095183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D987398-A517-479F-9A97-1741764C4BB6}"/>
              </a:ext>
            </a:extLst>
          </p:cNvPr>
          <p:cNvSpPr/>
          <p:nvPr/>
        </p:nvSpPr>
        <p:spPr>
          <a:xfrm>
            <a:off x="3082304" y="2095183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B9CE632-1FCB-4954-BDBF-BB27FD9554F9}"/>
              </a:ext>
            </a:extLst>
          </p:cNvPr>
          <p:cNvSpPr/>
          <p:nvPr/>
        </p:nvSpPr>
        <p:spPr>
          <a:xfrm>
            <a:off x="3538513" y="2095183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0658B5C-2CF3-4BA7-A94B-9B12ACF93187}"/>
              </a:ext>
            </a:extLst>
          </p:cNvPr>
          <p:cNvSpPr/>
          <p:nvPr/>
        </p:nvSpPr>
        <p:spPr>
          <a:xfrm>
            <a:off x="3989142" y="2095183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6652EC4-37A2-43DB-BCE9-995D9AD62FE1}"/>
              </a:ext>
            </a:extLst>
          </p:cNvPr>
          <p:cNvSpPr/>
          <p:nvPr/>
        </p:nvSpPr>
        <p:spPr>
          <a:xfrm>
            <a:off x="4398416" y="2095183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F8A0558-38A2-4440-B096-99ACD16CB851}"/>
              </a:ext>
            </a:extLst>
          </p:cNvPr>
          <p:cNvSpPr/>
          <p:nvPr/>
        </p:nvSpPr>
        <p:spPr>
          <a:xfrm>
            <a:off x="4807690" y="2095183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D8E761C-B3B3-4E14-83E2-3AC1E57658A7}"/>
              </a:ext>
            </a:extLst>
          </p:cNvPr>
          <p:cNvSpPr/>
          <p:nvPr/>
        </p:nvSpPr>
        <p:spPr>
          <a:xfrm>
            <a:off x="5263899" y="2095183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EF70DEA-03BB-4F57-A9BB-7EA62111C7B7}"/>
              </a:ext>
            </a:extLst>
          </p:cNvPr>
          <p:cNvSpPr/>
          <p:nvPr/>
        </p:nvSpPr>
        <p:spPr>
          <a:xfrm>
            <a:off x="5720108" y="2095183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D70B9B-D2D9-4CED-96E2-8FBB658B0A44}"/>
              </a:ext>
            </a:extLst>
          </p:cNvPr>
          <p:cNvSpPr/>
          <p:nvPr/>
        </p:nvSpPr>
        <p:spPr>
          <a:xfrm>
            <a:off x="6170737" y="2095183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95E628D-8475-483F-94A7-14521CD8336B}"/>
              </a:ext>
            </a:extLst>
          </p:cNvPr>
          <p:cNvSpPr/>
          <p:nvPr/>
        </p:nvSpPr>
        <p:spPr>
          <a:xfrm>
            <a:off x="6580011" y="2095183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CE4E11-0483-4B71-8D2C-7EBE6E1F322E}"/>
              </a:ext>
            </a:extLst>
          </p:cNvPr>
          <p:cNvSpPr/>
          <p:nvPr/>
        </p:nvSpPr>
        <p:spPr>
          <a:xfrm>
            <a:off x="6989285" y="2095183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3CB81B-9AC7-4312-97E7-250E8F98578F}"/>
              </a:ext>
            </a:extLst>
          </p:cNvPr>
          <p:cNvSpPr/>
          <p:nvPr/>
        </p:nvSpPr>
        <p:spPr>
          <a:xfrm>
            <a:off x="7445494" y="2095183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8B48BB-8E45-43BB-998E-C0F178F843F1}"/>
              </a:ext>
            </a:extLst>
          </p:cNvPr>
          <p:cNvSpPr/>
          <p:nvPr/>
        </p:nvSpPr>
        <p:spPr>
          <a:xfrm>
            <a:off x="7901703" y="2095183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843D21F-872E-4903-A206-C19EE62568CB}"/>
              </a:ext>
            </a:extLst>
          </p:cNvPr>
          <p:cNvSpPr/>
          <p:nvPr/>
        </p:nvSpPr>
        <p:spPr>
          <a:xfrm>
            <a:off x="8352332" y="2095183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DECBD6-7B23-4A9A-AA59-95B957A49890}"/>
              </a:ext>
            </a:extLst>
          </p:cNvPr>
          <p:cNvSpPr/>
          <p:nvPr/>
        </p:nvSpPr>
        <p:spPr>
          <a:xfrm>
            <a:off x="8761606" y="2095183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92CC1DC-165B-415C-88F6-25D6A2FCE5EE}"/>
              </a:ext>
            </a:extLst>
          </p:cNvPr>
          <p:cNvSpPr/>
          <p:nvPr/>
        </p:nvSpPr>
        <p:spPr>
          <a:xfrm>
            <a:off x="9200839" y="2095183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CB736A6-50FD-4260-B795-5937840B2CF6}"/>
              </a:ext>
            </a:extLst>
          </p:cNvPr>
          <p:cNvSpPr/>
          <p:nvPr/>
        </p:nvSpPr>
        <p:spPr>
          <a:xfrm>
            <a:off x="9657048" y="2095183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04646CB-AFBB-4B45-B9CA-45FBEE2E5856}"/>
              </a:ext>
            </a:extLst>
          </p:cNvPr>
          <p:cNvSpPr/>
          <p:nvPr/>
        </p:nvSpPr>
        <p:spPr>
          <a:xfrm>
            <a:off x="10113257" y="2095183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4BEEA76-8B72-451E-ABB1-303B4CFA695A}"/>
              </a:ext>
            </a:extLst>
          </p:cNvPr>
          <p:cNvSpPr/>
          <p:nvPr/>
        </p:nvSpPr>
        <p:spPr>
          <a:xfrm>
            <a:off x="10563886" y="2095183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5E0FD8-8C9E-41F8-9E38-51E5FF4C6D3F}"/>
              </a:ext>
            </a:extLst>
          </p:cNvPr>
          <p:cNvSpPr/>
          <p:nvPr/>
        </p:nvSpPr>
        <p:spPr>
          <a:xfrm>
            <a:off x="10973160" y="2095183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CCEDE4F-E3FF-48AE-B24C-A0BBD7909F37}"/>
              </a:ext>
            </a:extLst>
          </p:cNvPr>
          <p:cNvSpPr/>
          <p:nvPr/>
        </p:nvSpPr>
        <p:spPr>
          <a:xfrm>
            <a:off x="11431514" y="2095183"/>
            <a:ext cx="395626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3E630B-1E29-4926-A72B-62297AA8464B}"/>
              </a:ext>
            </a:extLst>
          </p:cNvPr>
          <p:cNvSpPr txBox="1"/>
          <p:nvPr/>
        </p:nvSpPr>
        <p:spPr>
          <a:xfrm>
            <a:off x="229692" y="836744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width: 1030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010F2FB-185E-42BE-B346-C3300FE4DC79}"/>
              </a:ext>
            </a:extLst>
          </p:cNvPr>
          <p:cNvSpPr/>
          <p:nvPr/>
        </p:nvSpPr>
        <p:spPr>
          <a:xfrm>
            <a:off x="444500" y="3059685"/>
            <a:ext cx="4349542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CD74D3F-97D1-4B52-A21D-5B780A1D1097}"/>
              </a:ext>
            </a:extLst>
          </p:cNvPr>
          <p:cNvSpPr/>
          <p:nvPr/>
        </p:nvSpPr>
        <p:spPr>
          <a:xfrm>
            <a:off x="4851297" y="3059685"/>
            <a:ext cx="4349542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FE827A4-FE66-43C0-A3A5-10E74FCBA0EC}"/>
              </a:ext>
            </a:extLst>
          </p:cNvPr>
          <p:cNvSpPr/>
          <p:nvPr/>
        </p:nvSpPr>
        <p:spPr>
          <a:xfrm>
            <a:off x="9258094" y="3059685"/>
            <a:ext cx="4349542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150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428F5C-7C98-430F-9832-8A539F74EF2D}"/>
              </a:ext>
            </a:extLst>
          </p:cNvPr>
          <p:cNvSpPr/>
          <p:nvPr/>
        </p:nvSpPr>
        <p:spPr>
          <a:xfrm>
            <a:off x="321733" y="1312333"/>
            <a:ext cx="11413067" cy="5101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D8B7AD-FB69-4A02-AD04-D9A113D3AA5C}"/>
              </a:ext>
            </a:extLst>
          </p:cNvPr>
          <p:cNvSpPr/>
          <p:nvPr/>
        </p:nvSpPr>
        <p:spPr>
          <a:xfrm>
            <a:off x="382316" y="1369934"/>
            <a:ext cx="11292039" cy="24695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DEC1CD-6053-4B85-8371-EEF58038E58D}"/>
              </a:ext>
            </a:extLst>
          </p:cNvPr>
          <p:cNvSpPr/>
          <p:nvPr/>
        </p:nvSpPr>
        <p:spPr>
          <a:xfrm>
            <a:off x="382315" y="3935582"/>
            <a:ext cx="11292039" cy="240999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4CC913-B88C-4030-8811-03B7FEA4456D}"/>
              </a:ext>
            </a:extLst>
          </p:cNvPr>
          <p:cNvSpPr/>
          <p:nvPr/>
        </p:nvSpPr>
        <p:spPr>
          <a:xfrm>
            <a:off x="7604759" y="228994"/>
            <a:ext cx="382785" cy="34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2B429-6E66-40B5-8F45-C070196BFD9A}"/>
              </a:ext>
            </a:extLst>
          </p:cNvPr>
          <p:cNvSpPr txBox="1"/>
          <p:nvPr/>
        </p:nvSpPr>
        <p:spPr>
          <a:xfrm>
            <a:off x="8067040" y="2289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body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8EB1A1-6ECC-43E7-9390-F7085BE79037}"/>
              </a:ext>
            </a:extLst>
          </p:cNvPr>
          <p:cNvSpPr/>
          <p:nvPr/>
        </p:nvSpPr>
        <p:spPr>
          <a:xfrm>
            <a:off x="8895079" y="228983"/>
            <a:ext cx="382785" cy="3446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AB44D-9AD9-4746-B026-041116DDD388}"/>
              </a:ext>
            </a:extLst>
          </p:cNvPr>
          <p:cNvSpPr txBox="1"/>
          <p:nvPr/>
        </p:nvSpPr>
        <p:spPr>
          <a:xfrm>
            <a:off x="9357360" y="228983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container</a:t>
            </a:r>
            <a:endParaRPr lang="ko-KR" altLang="en-US" dirty="0">
              <a:solidFill>
                <a:srgbClr val="00B0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7E48EB-ACF2-4E45-824D-138FEB31C507}"/>
              </a:ext>
            </a:extLst>
          </p:cNvPr>
          <p:cNvSpPr/>
          <p:nvPr/>
        </p:nvSpPr>
        <p:spPr>
          <a:xfrm>
            <a:off x="10647680" y="228983"/>
            <a:ext cx="382785" cy="3446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EF377-9431-4138-A770-6D369538978F}"/>
              </a:ext>
            </a:extLst>
          </p:cNvPr>
          <p:cNvSpPr txBox="1"/>
          <p:nvPr/>
        </p:nvSpPr>
        <p:spPr>
          <a:xfrm>
            <a:off x="11109961" y="228983"/>
            <a:ext cx="6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item</a:t>
            </a:r>
            <a:endParaRPr lang="ko-KR" altLang="en-US" dirty="0">
              <a:solidFill>
                <a:srgbClr val="92D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40E7DE-6DD3-447D-978B-FAAD94D6BBD9}"/>
              </a:ext>
            </a:extLst>
          </p:cNvPr>
          <p:cNvSpPr/>
          <p:nvPr/>
        </p:nvSpPr>
        <p:spPr>
          <a:xfrm>
            <a:off x="444503" y="1417092"/>
            <a:ext cx="5549897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50EB7A-EEA0-4DB0-BBBC-9326B2F91705}"/>
              </a:ext>
            </a:extLst>
          </p:cNvPr>
          <p:cNvSpPr/>
          <p:nvPr/>
        </p:nvSpPr>
        <p:spPr>
          <a:xfrm>
            <a:off x="434410" y="2281880"/>
            <a:ext cx="11186090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BA45F0-30B8-4C1E-B568-3E0E44CA4E03}"/>
              </a:ext>
            </a:extLst>
          </p:cNvPr>
          <p:cNvSpPr txBox="1"/>
          <p:nvPr/>
        </p:nvSpPr>
        <p:spPr>
          <a:xfrm>
            <a:off x="434410" y="3441927"/>
            <a:ext cx="149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width: 400px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3E630B-1E29-4926-A72B-62297AA8464B}"/>
              </a:ext>
            </a:extLst>
          </p:cNvPr>
          <p:cNvSpPr txBox="1"/>
          <p:nvPr/>
        </p:nvSpPr>
        <p:spPr>
          <a:xfrm>
            <a:off x="229692" y="836744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width: 1030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010F2FB-185E-42BE-B346-C3300FE4DC79}"/>
              </a:ext>
            </a:extLst>
          </p:cNvPr>
          <p:cNvSpPr/>
          <p:nvPr/>
        </p:nvSpPr>
        <p:spPr>
          <a:xfrm>
            <a:off x="444500" y="3059685"/>
            <a:ext cx="4349542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CD74D3F-97D1-4B52-A21D-5B780A1D1097}"/>
              </a:ext>
            </a:extLst>
          </p:cNvPr>
          <p:cNvSpPr/>
          <p:nvPr/>
        </p:nvSpPr>
        <p:spPr>
          <a:xfrm>
            <a:off x="4851297" y="3059685"/>
            <a:ext cx="4349542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FE827A4-FE66-43C0-A3A5-10E74FCBA0EC}"/>
              </a:ext>
            </a:extLst>
          </p:cNvPr>
          <p:cNvSpPr/>
          <p:nvPr/>
        </p:nvSpPr>
        <p:spPr>
          <a:xfrm>
            <a:off x="9258094" y="3059685"/>
            <a:ext cx="4349542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CE57895-8848-49F8-B27D-6E64B3E6EF14}"/>
              </a:ext>
            </a:extLst>
          </p:cNvPr>
          <p:cNvSpPr/>
          <p:nvPr/>
        </p:nvSpPr>
        <p:spPr>
          <a:xfrm>
            <a:off x="6057903" y="1417092"/>
            <a:ext cx="5549897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871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428F5C-7C98-430F-9832-8A539F74EF2D}"/>
              </a:ext>
            </a:extLst>
          </p:cNvPr>
          <p:cNvSpPr/>
          <p:nvPr/>
        </p:nvSpPr>
        <p:spPr>
          <a:xfrm>
            <a:off x="321733" y="1312333"/>
            <a:ext cx="11413067" cy="5101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D8B7AD-FB69-4A02-AD04-D9A113D3AA5C}"/>
              </a:ext>
            </a:extLst>
          </p:cNvPr>
          <p:cNvSpPr/>
          <p:nvPr/>
        </p:nvSpPr>
        <p:spPr>
          <a:xfrm>
            <a:off x="382316" y="1369934"/>
            <a:ext cx="11292039" cy="24695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DEC1CD-6053-4B85-8371-EEF58038E58D}"/>
              </a:ext>
            </a:extLst>
          </p:cNvPr>
          <p:cNvSpPr/>
          <p:nvPr/>
        </p:nvSpPr>
        <p:spPr>
          <a:xfrm>
            <a:off x="382315" y="3935582"/>
            <a:ext cx="11292039" cy="240999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4CC913-B88C-4030-8811-03B7FEA4456D}"/>
              </a:ext>
            </a:extLst>
          </p:cNvPr>
          <p:cNvSpPr/>
          <p:nvPr/>
        </p:nvSpPr>
        <p:spPr>
          <a:xfrm>
            <a:off x="7604759" y="228994"/>
            <a:ext cx="382785" cy="34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2B429-6E66-40B5-8F45-C070196BFD9A}"/>
              </a:ext>
            </a:extLst>
          </p:cNvPr>
          <p:cNvSpPr txBox="1"/>
          <p:nvPr/>
        </p:nvSpPr>
        <p:spPr>
          <a:xfrm>
            <a:off x="8067040" y="2289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body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8EB1A1-6ECC-43E7-9390-F7085BE79037}"/>
              </a:ext>
            </a:extLst>
          </p:cNvPr>
          <p:cNvSpPr/>
          <p:nvPr/>
        </p:nvSpPr>
        <p:spPr>
          <a:xfrm>
            <a:off x="8895079" y="228983"/>
            <a:ext cx="382785" cy="3446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AB44D-9AD9-4746-B026-041116DDD388}"/>
              </a:ext>
            </a:extLst>
          </p:cNvPr>
          <p:cNvSpPr txBox="1"/>
          <p:nvPr/>
        </p:nvSpPr>
        <p:spPr>
          <a:xfrm>
            <a:off x="9357360" y="228983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container</a:t>
            </a:r>
            <a:endParaRPr lang="ko-KR" altLang="en-US" dirty="0">
              <a:solidFill>
                <a:srgbClr val="00B0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7E48EB-ACF2-4E45-824D-138FEB31C507}"/>
              </a:ext>
            </a:extLst>
          </p:cNvPr>
          <p:cNvSpPr/>
          <p:nvPr/>
        </p:nvSpPr>
        <p:spPr>
          <a:xfrm>
            <a:off x="10647680" y="228983"/>
            <a:ext cx="382785" cy="3446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EF377-9431-4138-A770-6D369538978F}"/>
              </a:ext>
            </a:extLst>
          </p:cNvPr>
          <p:cNvSpPr txBox="1"/>
          <p:nvPr/>
        </p:nvSpPr>
        <p:spPr>
          <a:xfrm>
            <a:off x="11109961" y="228983"/>
            <a:ext cx="6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item</a:t>
            </a:r>
            <a:endParaRPr lang="ko-KR" altLang="en-US" dirty="0">
              <a:solidFill>
                <a:srgbClr val="92D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50EB7A-EEA0-4DB0-BBBC-9326B2F91705}"/>
              </a:ext>
            </a:extLst>
          </p:cNvPr>
          <p:cNvSpPr/>
          <p:nvPr/>
        </p:nvSpPr>
        <p:spPr>
          <a:xfrm>
            <a:off x="434410" y="1430980"/>
            <a:ext cx="11186090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BA45F0-30B8-4C1E-B568-3E0E44CA4E03}"/>
              </a:ext>
            </a:extLst>
          </p:cNvPr>
          <p:cNvSpPr txBox="1"/>
          <p:nvPr/>
        </p:nvSpPr>
        <p:spPr>
          <a:xfrm>
            <a:off x="434410" y="4561825"/>
            <a:ext cx="156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width: 1030px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3E630B-1E29-4926-A72B-62297AA8464B}"/>
              </a:ext>
            </a:extLst>
          </p:cNvPr>
          <p:cNvSpPr txBox="1"/>
          <p:nvPr/>
        </p:nvSpPr>
        <p:spPr>
          <a:xfrm>
            <a:off x="229692" y="836744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width: 1030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010F2FB-185E-42BE-B346-C3300FE4DC79}"/>
              </a:ext>
            </a:extLst>
          </p:cNvPr>
          <p:cNvSpPr/>
          <p:nvPr/>
        </p:nvSpPr>
        <p:spPr>
          <a:xfrm>
            <a:off x="444500" y="4179583"/>
            <a:ext cx="11186090" cy="3432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C1E07C-BA07-430E-94BA-7865DB004CAB}"/>
              </a:ext>
            </a:extLst>
          </p:cNvPr>
          <p:cNvSpPr/>
          <p:nvPr/>
        </p:nvSpPr>
        <p:spPr>
          <a:xfrm>
            <a:off x="434410" y="2115751"/>
            <a:ext cx="11186090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530560-D771-4C6A-A831-BDCCA44B75E1}"/>
              </a:ext>
            </a:extLst>
          </p:cNvPr>
          <p:cNvSpPr/>
          <p:nvPr/>
        </p:nvSpPr>
        <p:spPr>
          <a:xfrm>
            <a:off x="434410" y="2870111"/>
            <a:ext cx="11186090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6982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428F5C-7C98-430F-9832-8A539F74EF2D}"/>
              </a:ext>
            </a:extLst>
          </p:cNvPr>
          <p:cNvSpPr/>
          <p:nvPr/>
        </p:nvSpPr>
        <p:spPr>
          <a:xfrm>
            <a:off x="321733" y="1312333"/>
            <a:ext cx="11413067" cy="5101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D8B7AD-FB69-4A02-AD04-D9A113D3AA5C}"/>
              </a:ext>
            </a:extLst>
          </p:cNvPr>
          <p:cNvSpPr/>
          <p:nvPr/>
        </p:nvSpPr>
        <p:spPr>
          <a:xfrm>
            <a:off x="382316" y="1369934"/>
            <a:ext cx="11292039" cy="24695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DEC1CD-6053-4B85-8371-EEF58038E58D}"/>
              </a:ext>
            </a:extLst>
          </p:cNvPr>
          <p:cNvSpPr/>
          <p:nvPr/>
        </p:nvSpPr>
        <p:spPr>
          <a:xfrm>
            <a:off x="382315" y="3935582"/>
            <a:ext cx="11292039" cy="240999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4CC913-B88C-4030-8811-03B7FEA4456D}"/>
              </a:ext>
            </a:extLst>
          </p:cNvPr>
          <p:cNvSpPr/>
          <p:nvPr/>
        </p:nvSpPr>
        <p:spPr>
          <a:xfrm>
            <a:off x="7604759" y="228994"/>
            <a:ext cx="382785" cy="34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2B429-6E66-40B5-8F45-C070196BFD9A}"/>
              </a:ext>
            </a:extLst>
          </p:cNvPr>
          <p:cNvSpPr txBox="1"/>
          <p:nvPr/>
        </p:nvSpPr>
        <p:spPr>
          <a:xfrm>
            <a:off x="8067040" y="2289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body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8EB1A1-6ECC-43E7-9390-F7085BE79037}"/>
              </a:ext>
            </a:extLst>
          </p:cNvPr>
          <p:cNvSpPr/>
          <p:nvPr/>
        </p:nvSpPr>
        <p:spPr>
          <a:xfrm>
            <a:off x="8895079" y="228983"/>
            <a:ext cx="382785" cy="3446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AB44D-9AD9-4746-B026-041116DDD388}"/>
              </a:ext>
            </a:extLst>
          </p:cNvPr>
          <p:cNvSpPr txBox="1"/>
          <p:nvPr/>
        </p:nvSpPr>
        <p:spPr>
          <a:xfrm>
            <a:off x="9357360" y="228983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container</a:t>
            </a:r>
            <a:endParaRPr lang="ko-KR" altLang="en-US" dirty="0">
              <a:solidFill>
                <a:srgbClr val="00B0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37E7434-BBD4-4869-8822-C865BEDF5D4F}"/>
              </a:ext>
            </a:extLst>
          </p:cNvPr>
          <p:cNvSpPr/>
          <p:nvPr/>
        </p:nvSpPr>
        <p:spPr>
          <a:xfrm>
            <a:off x="429818" y="1417092"/>
            <a:ext cx="395626" cy="235480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7061C3-E3DF-4255-9FD0-7EFDFF54FA30}"/>
              </a:ext>
            </a:extLst>
          </p:cNvPr>
          <p:cNvSpPr/>
          <p:nvPr/>
        </p:nvSpPr>
        <p:spPr>
          <a:xfrm>
            <a:off x="885502" y="1417092"/>
            <a:ext cx="395626" cy="235480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FC6C35-832B-4BCF-82D8-70660AD2ACF6}"/>
              </a:ext>
            </a:extLst>
          </p:cNvPr>
          <p:cNvSpPr/>
          <p:nvPr/>
        </p:nvSpPr>
        <p:spPr>
          <a:xfrm>
            <a:off x="10647680" y="241334"/>
            <a:ext cx="382785" cy="3446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8D98BF-A96C-4DC2-9490-8987C09F96DE}"/>
              </a:ext>
            </a:extLst>
          </p:cNvPr>
          <p:cNvSpPr txBox="1"/>
          <p:nvPr/>
        </p:nvSpPr>
        <p:spPr>
          <a:xfrm>
            <a:off x="11109961" y="228983"/>
            <a:ext cx="6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item</a:t>
            </a:r>
            <a:endParaRPr lang="ko-KR" altLang="en-US" dirty="0">
              <a:solidFill>
                <a:srgbClr val="92D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8D24DC8-424F-4FCA-9151-672924987AE0}"/>
              </a:ext>
            </a:extLst>
          </p:cNvPr>
          <p:cNvSpPr/>
          <p:nvPr/>
        </p:nvSpPr>
        <p:spPr>
          <a:xfrm>
            <a:off x="1341186" y="1417092"/>
            <a:ext cx="395626" cy="235480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843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428F5C-7C98-430F-9832-8A539F74EF2D}"/>
              </a:ext>
            </a:extLst>
          </p:cNvPr>
          <p:cNvSpPr/>
          <p:nvPr/>
        </p:nvSpPr>
        <p:spPr>
          <a:xfrm>
            <a:off x="321733" y="1312333"/>
            <a:ext cx="11413067" cy="5101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D8B7AD-FB69-4A02-AD04-D9A113D3AA5C}"/>
              </a:ext>
            </a:extLst>
          </p:cNvPr>
          <p:cNvSpPr/>
          <p:nvPr/>
        </p:nvSpPr>
        <p:spPr>
          <a:xfrm>
            <a:off x="382316" y="1369934"/>
            <a:ext cx="11292039" cy="24695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DEC1CD-6053-4B85-8371-EEF58038E58D}"/>
              </a:ext>
            </a:extLst>
          </p:cNvPr>
          <p:cNvSpPr/>
          <p:nvPr/>
        </p:nvSpPr>
        <p:spPr>
          <a:xfrm>
            <a:off x="382315" y="3935582"/>
            <a:ext cx="11292039" cy="240999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4CC913-B88C-4030-8811-03B7FEA4456D}"/>
              </a:ext>
            </a:extLst>
          </p:cNvPr>
          <p:cNvSpPr/>
          <p:nvPr/>
        </p:nvSpPr>
        <p:spPr>
          <a:xfrm>
            <a:off x="7604759" y="228994"/>
            <a:ext cx="382785" cy="34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2B429-6E66-40B5-8F45-C070196BFD9A}"/>
              </a:ext>
            </a:extLst>
          </p:cNvPr>
          <p:cNvSpPr txBox="1"/>
          <p:nvPr/>
        </p:nvSpPr>
        <p:spPr>
          <a:xfrm>
            <a:off x="8067040" y="2289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body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8EB1A1-6ECC-43E7-9390-F7085BE79037}"/>
              </a:ext>
            </a:extLst>
          </p:cNvPr>
          <p:cNvSpPr/>
          <p:nvPr/>
        </p:nvSpPr>
        <p:spPr>
          <a:xfrm>
            <a:off x="8895079" y="228983"/>
            <a:ext cx="382785" cy="3446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AB44D-9AD9-4746-B026-041116DDD388}"/>
              </a:ext>
            </a:extLst>
          </p:cNvPr>
          <p:cNvSpPr txBox="1"/>
          <p:nvPr/>
        </p:nvSpPr>
        <p:spPr>
          <a:xfrm>
            <a:off x="9357360" y="228983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container</a:t>
            </a:r>
            <a:endParaRPr lang="ko-KR" altLang="en-US" dirty="0">
              <a:solidFill>
                <a:srgbClr val="00B0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7E48EB-ACF2-4E45-824D-138FEB31C507}"/>
              </a:ext>
            </a:extLst>
          </p:cNvPr>
          <p:cNvSpPr/>
          <p:nvPr/>
        </p:nvSpPr>
        <p:spPr>
          <a:xfrm>
            <a:off x="10647680" y="228983"/>
            <a:ext cx="382785" cy="3446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EF377-9431-4138-A770-6D369538978F}"/>
              </a:ext>
            </a:extLst>
          </p:cNvPr>
          <p:cNvSpPr txBox="1"/>
          <p:nvPr/>
        </p:nvSpPr>
        <p:spPr>
          <a:xfrm>
            <a:off x="11109961" y="228983"/>
            <a:ext cx="6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item</a:t>
            </a:r>
            <a:endParaRPr lang="ko-KR" altLang="en-US" dirty="0">
              <a:solidFill>
                <a:srgbClr val="92D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89EE114-F014-4281-B41F-FEE387C60101}"/>
              </a:ext>
            </a:extLst>
          </p:cNvPr>
          <p:cNvCxnSpPr/>
          <p:nvPr/>
        </p:nvCxnSpPr>
        <p:spPr>
          <a:xfrm>
            <a:off x="382316" y="3033313"/>
            <a:ext cx="1129203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E13E261-D4BB-44F4-9A76-1CDE4330170D}"/>
              </a:ext>
            </a:extLst>
          </p:cNvPr>
          <p:cNvCxnSpPr/>
          <p:nvPr/>
        </p:nvCxnSpPr>
        <p:spPr>
          <a:xfrm>
            <a:off x="382316" y="2137963"/>
            <a:ext cx="1129203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C61A3E5-1D1C-4432-8C33-9F42A905F397}"/>
              </a:ext>
            </a:extLst>
          </p:cNvPr>
          <p:cNvSpPr txBox="1"/>
          <p:nvPr/>
        </p:nvSpPr>
        <p:spPr>
          <a:xfrm>
            <a:off x="5698688" y="1535895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flex-start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F66AD9-7654-442A-8D71-FA943AFFE619}"/>
              </a:ext>
            </a:extLst>
          </p:cNvPr>
          <p:cNvSpPr txBox="1"/>
          <p:nvPr/>
        </p:nvSpPr>
        <p:spPr>
          <a:xfrm>
            <a:off x="5698688" y="2420022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center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431BD9-9793-4437-BEAA-EF04D8C4C4F0}"/>
              </a:ext>
            </a:extLst>
          </p:cNvPr>
          <p:cNvSpPr txBox="1"/>
          <p:nvPr/>
        </p:nvSpPr>
        <p:spPr>
          <a:xfrm>
            <a:off x="5698688" y="3240327"/>
            <a:ext cx="100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flex-end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637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428F5C-7C98-430F-9832-8A539F74EF2D}"/>
              </a:ext>
            </a:extLst>
          </p:cNvPr>
          <p:cNvSpPr/>
          <p:nvPr/>
        </p:nvSpPr>
        <p:spPr>
          <a:xfrm>
            <a:off x="321733" y="1312333"/>
            <a:ext cx="11413067" cy="5101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D8B7AD-FB69-4A02-AD04-D9A113D3AA5C}"/>
              </a:ext>
            </a:extLst>
          </p:cNvPr>
          <p:cNvSpPr/>
          <p:nvPr/>
        </p:nvSpPr>
        <p:spPr>
          <a:xfrm>
            <a:off x="378670" y="1378636"/>
            <a:ext cx="11292039" cy="240999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DEC1CD-6053-4B85-8371-EEF58038E58D}"/>
              </a:ext>
            </a:extLst>
          </p:cNvPr>
          <p:cNvSpPr/>
          <p:nvPr/>
        </p:nvSpPr>
        <p:spPr>
          <a:xfrm>
            <a:off x="382315" y="3935582"/>
            <a:ext cx="11292039" cy="240999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4CC913-B88C-4030-8811-03B7FEA4456D}"/>
              </a:ext>
            </a:extLst>
          </p:cNvPr>
          <p:cNvSpPr/>
          <p:nvPr/>
        </p:nvSpPr>
        <p:spPr>
          <a:xfrm>
            <a:off x="7604759" y="228994"/>
            <a:ext cx="382785" cy="34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2B429-6E66-40B5-8F45-C070196BFD9A}"/>
              </a:ext>
            </a:extLst>
          </p:cNvPr>
          <p:cNvSpPr txBox="1"/>
          <p:nvPr/>
        </p:nvSpPr>
        <p:spPr>
          <a:xfrm>
            <a:off x="8067040" y="2289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body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8EB1A1-6ECC-43E7-9390-F7085BE79037}"/>
              </a:ext>
            </a:extLst>
          </p:cNvPr>
          <p:cNvSpPr/>
          <p:nvPr/>
        </p:nvSpPr>
        <p:spPr>
          <a:xfrm>
            <a:off x="8895079" y="228983"/>
            <a:ext cx="382785" cy="3446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AB44D-9AD9-4746-B026-041116DDD388}"/>
              </a:ext>
            </a:extLst>
          </p:cNvPr>
          <p:cNvSpPr txBox="1"/>
          <p:nvPr/>
        </p:nvSpPr>
        <p:spPr>
          <a:xfrm>
            <a:off x="9357360" y="228983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container</a:t>
            </a:r>
            <a:endParaRPr lang="ko-KR" altLang="en-US" dirty="0">
              <a:solidFill>
                <a:srgbClr val="00B0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FC6C35-832B-4BCF-82D8-70660AD2ACF6}"/>
              </a:ext>
            </a:extLst>
          </p:cNvPr>
          <p:cNvSpPr/>
          <p:nvPr/>
        </p:nvSpPr>
        <p:spPr>
          <a:xfrm>
            <a:off x="10647680" y="241334"/>
            <a:ext cx="382785" cy="3446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8D98BF-A96C-4DC2-9490-8987C09F96DE}"/>
              </a:ext>
            </a:extLst>
          </p:cNvPr>
          <p:cNvSpPr txBox="1"/>
          <p:nvPr/>
        </p:nvSpPr>
        <p:spPr>
          <a:xfrm>
            <a:off x="11109961" y="228983"/>
            <a:ext cx="6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item</a:t>
            </a:r>
            <a:endParaRPr lang="ko-KR" altLang="en-US" dirty="0">
              <a:solidFill>
                <a:srgbClr val="92D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EB22FC-09B1-470D-B0B8-7AF6545D995A}"/>
              </a:ext>
            </a:extLst>
          </p:cNvPr>
          <p:cNvSpPr/>
          <p:nvPr/>
        </p:nvSpPr>
        <p:spPr>
          <a:xfrm>
            <a:off x="441582" y="1448056"/>
            <a:ext cx="11166217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CDBFA4-C704-4E3A-AA01-BCFD7CAA46B7}"/>
              </a:ext>
            </a:extLst>
          </p:cNvPr>
          <p:cNvSpPr/>
          <p:nvPr/>
        </p:nvSpPr>
        <p:spPr>
          <a:xfrm>
            <a:off x="441582" y="2408308"/>
            <a:ext cx="11166217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2D7423-06BD-4C44-91F2-2C3148EC6EF5}"/>
              </a:ext>
            </a:extLst>
          </p:cNvPr>
          <p:cNvSpPr/>
          <p:nvPr/>
        </p:nvSpPr>
        <p:spPr>
          <a:xfrm>
            <a:off x="441582" y="3388763"/>
            <a:ext cx="11166217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BCCE000-F20A-4DCC-B502-57C28874CBCB}"/>
              </a:ext>
            </a:extLst>
          </p:cNvPr>
          <p:cNvCxnSpPr>
            <a:cxnSpLocks/>
          </p:cNvCxnSpPr>
          <p:nvPr/>
        </p:nvCxnSpPr>
        <p:spPr>
          <a:xfrm flipV="1">
            <a:off x="482074" y="1807518"/>
            <a:ext cx="0" cy="547062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9F470A1-C098-4EA9-87CC-499B9C3E9E77}"/>
              </a:ext>
            </a:extLst>
          </p:cNvPr>
          <p:cNvCxnSpPr>
            <a:cxnSpLocks/>
          </p:cNvCxnSpPr>
          <p:nvPr/>
        </p:nvCxnSpPr>
        <p:spPr>
          <a:xfrm flipV="1">
            <a:off x="482074" y="2789640"/>
            <a:ext cx="0" cy="547062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72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428F5C-7C98-430F-9832-8A539F74EF2D}"/>
              </a:ext>
            </a:extLst>
          </p:cNvPr>
          <p:cNvSpPr/>
          <p:nvPr/>
        </p:nvSpPr>
        <p:spPr>
          <a:xfrm>
            <a:off x="321733" y="1312333"/>
            <a:ext cx="11413067" cy="5101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D8B7AD-FB69-4A02-AD04-D9A113D3AA5C}"/>
              </a:ext>
            </a:extLst>
          </p:cNvPr>
          <p:cNvSpPr/>
          <p:nvPr/>
        </p:nvSpPr>
        <p:spPr>
          <a:xfrm>
            <a:off x="382316" y="1369934"/>
            <a:ext cx="11292039" cy="24695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DEC1CD-6053-4B85-8371-EEF58038E58D}"/>
              </a:ext>
            </a:extLst>
          </p:cNvPr>
          <p:cNvSpPr/>
          <p:nvPr/>
        </p:nvSpPr>
        <p:spPr>
          <a:xfrm>
            <a:off x="382315" y="3935582"/>
            <a:ext cx="11292039" cy="240999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5A23DE-373D-452D-BFE9-D3A03CB9FE89}"/>
              </a:ext>
            </a:extLst>
          </p:cNvPr>
          <p:cNvSpPr/>
          <p:nvPr/>
        </p:nvSpPr>
        <p:spPr>
          <a:xfrm>
            <a:off x="425477" y="1423718"/>
            <a:ext cx="853196" cy="76815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774417-A234-4C48-95C5-EF42D591C7DE}"/>
              </a:ext>
            </a:extLst>
          </p:cNvPr>
          <p:cNvSpPr/>
          <p:nvPr/>
        </p:nvSpPr>
        <p:spPr>
          <a:xfrm>
            <a:off x="1756509" y="1634780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FA8A50-5539-4284-BA33-5120BAFF6FA6}"/>
              </a:ext>
            </a:extLst>
          </p:cNvPr>
          <p:cNvSpPr/>
          <p:nvPr/>
        </p:nvSpPr>
        <p:spPr>
          <a:xfrm>
            <a:off x="1319758" y="1636178"/>
            <a:ext cx="39566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4CC913-B88C-4030-8811-03B7FEA4456D}"/>
              </a:ext>
            </a:extLst>
          </p:cNvPr>
          <p:cNvSpPr/>
          <p:nvPr/>
        </p:nvSpPr>
        <p:spPr>
          <a:xfrm>
            <a:off x="7604759" y="228994"/>
            <a:ext cx="382785" cy="34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2B429-6E66-40B5-8F45-C070196BFD9A}"/>
              </a:ext>
            </a:extLst>
          </p:cNvPr>
          <p:cNvSpPr txBox="1"/>
          <p:nvPr/>
        </p:nvSpPr>
        <p:spPr>
          <a:xfrm>
            <a:off x="8067040" y="2289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body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8EB1A1-6ECC-43E7-9390-F7085BE79037}"/>
              </a:ext>
            </a:extLst>
          </p:cNvPr>
          <p:cNvSpPr/>
          <p:nvPr/>
        </p:nvSpPr>
        <p:spPr>
          <a:xfrm>
            <a:off x="8895079" y="228983"/>
            <a:ext cx="382785" cy="3446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AB44D-9AD9-4746-B026-041116DDD388}"/>
              </a:ext>
            </a:extLst>
          </p:cNvPr>
          <p:cNvSpPr txBox="1"/>
          <p:nvPr/>
        </p:nvSpPr>
        <p:spPr>
          <a:xfrm>
            <a:off x="9357360" y="228983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container</a:t>
            </a:r>
            <a:endParaRPr lang="ko-KR" altLang="en-US" dirty="0">
              <a:solidFill>
                <a:srgbClr val="00B0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7E48EB-ACF2-4E45-824D-138FEB31C507}"/>
              </a:ext>
            </a:extLst>
          </p:cNvPr>
          <p:cNvSpPr/>
          <p:nvPr/>
        </p:nvSpPr>
        <p:spPr>
          <a:xfrm>
            <a:off x="10647680" y="228983"/>
            <a:ext cx="382785" cy="3446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EF377-9431-4138-A770-6D369538978F}"/>
              </a:ext>
            </a:extLst>
          </p:cNvPr>
          <p:cNvSpPr txBox="1"/>
          <p:nvPr/>
        </p:nvSpPr>
        <p:spPr>
          <a:xfrm>
            <a:off x="11109961" y="228983"/>
            <a:ext cx="6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item</a:t>
            </a:r>
            <a:endParaRPr lang="ko-KR" altLang="en-US" dirty="0">
              <a:solidFill>
                <a:srgbClr val="92D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D06BB1-584C-4ABD-834D-AA8D441D7192}"/>
              </a:ext>
            </a:extLst>
          </p:cNvPr>
          <p:cNvSpPr/>
          <p:nvPr/>
        </p:nvSpPr>
        <p:spPr>
          <a:xfrm>
            <a:off x="425477" y="3981823"/>
            <a:ext cx="382785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D7E0E7-C234-4ACE-AB52-224E013E562A}"/>
              </a:ext>
            </a:extLst>
          </p:cNvPr>
          <p:cNvSpPr/>
          <p:nvPr/>
        </p:nvSpPr>
        <p:spPr>
          <a:xfrm>
            <a:off x="1290250" y="3981785"/>
            <a:ext cx="395666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BCA98EA-67F4-426D-B691-AB6ABCCCB4DA}"/>
              </a:ext>
            </a:extLst>
          </p:cNvPr>
          <p:cNvSpPr/>
          <p:nvPr/>
        </p:nvSpPr>
        <p:spPr>
          <a:xfrm>
            <a:off x="851423" y="3983183"/>
            <a:ext cx="395666" cy="3432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48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428F5C-7C98-430F-9832-8A539F74EF2D}"/>
              </a:ext>
            </a:extLst>
          </p:cNvPr>
          <p:cNvSpPr/>
          <p:nvPr/>
        </p:nvSpPr>
        <p:spPr>
          <a:xfrm>
            <a:off x="321733" y="1312333"/>
            <a:ext cx="11413067" cy="5101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D8B7AD-FB69-4A02-AD04-D9A113D3AA5C}"/>
              </a:ext>
            </a:extLst>
          </p:cNvPr>
          <p:cNvSpPr/>
          <p:nvPr/>
        </p:nvSpPr>
        <p:spPr>
          <a:xfrm>
            <a:off x="382316" y="1369934"/>
            <a:ext cx="11292039" cy="24695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DEC1CD-6053-4B85-8371-EEF58038E58D}"/>
              </a:ext>
            </a:extLst>
          </p:cNvPr>
          <p:cNvSpPr/>
          <p:nvPr/>
        </p:nvSpPr>
        <p:spPr>
          <a:xfrm>
            <a:off x="382315" y="3935582"/>
            <a:ext cx="11292039" cy="240999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4CC913-B88C-4030-8811-03B7FEA4456D}"/>
              </a:ext>
            </a:extLst>
          </p:cNvPr>
          <p:cNvSpPr/>
          <p:nvPr/>
        </p:nvSpPr>
        <p:spPr>
          <a:xfrm>
            <a:off x="7604759" y="228994"/>
            <a:ext cx="382785" cy="34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2B429-6E66-40B5-8F45-C070196BFD9A}"/>
              </a:ext>
            </a:extLst>
          </p:cNvPr>
          <p:cNvSpPr txBox="1"/>
          <p:nvPr/>
        </p:nvSpPr>
        <p:spPr>
          <a:xfrm>
            <a:off x="8067040" y="2289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body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8EB1A1-6ECC-43E7-9390-F7085BE79037}"/>
              </a:ext>
            </a:extLst>
          </p:cNvPr>
          <p:cNvSpPr/>
          <p:nvPr/>
        </p:nvSpPr>
        <p:spPr>
          <a:xfrm>
            <a:off x="8895079" y="228983"/>
            <a:ext cx="382785" cy="3446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AB44D-9AD9-4746-B026-041116DDD388}"/>
              </a:ext>
            </a:extLst>
          </p:cNvPr>
          <p:cNvSpPr txBox="1"/>
          <p:nvPr/>
        </p:nvSpPr>
        <p:spPr>
          <a:xfrm>
            <a:off x="9357360" y="228983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container</a:t>
            </a:r>
            <a:endParaRPr lang="ko-KR" altLang="en-US" dirty="0">
              <a:solidFill>
                <a:srgbClr val="00B0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7E48EB-ACF2-4E45-824D-138FEB31C507}"/>
              </a:ext>
            </a:extLst>
          </p:cNvPr>
          <p:cNvSpPr/>
          <p:nvPr/>
        </p:nvSpPr>
        <p:spPr>
          <a:xfrm>
            <a:off x="10647680" y="228983"/>
            <a:ext cx="382785" cy="3446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EF377-9431-4138-A770-6D369538978F}"/>
              </a:ext>
            </a:extLst>
          </p:cNvPr>
          <p:cNvSpPr txBox="1"/>
          <p:nvPr/>
        </p:nvSpPr>
        <p:spPr>
          <a:xfrm>
            <a:off x="11109961" y="228983"/>
            <a:ext cx="6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item</a:t>
            </a:r>
            <a:endParaRPr lang="ko-KR" altLang="en-US" dirty="0">
              <a:solidFill>
                <a:srgbClr val="92D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89EE114-F014-4281-B41F-FEE387C60101}"/>
              </a:ext>
            </a:extLst>
          </p:cNvPr>
          <p:cNvCxnSpPr/>
          <p:nvPr/>
        </p:nvCxnSpPr>
        <p:spPr>
          <a:xfrm>
            <a:off x="382316" y="3033313"/>
            <a:ext cx="1129203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E13E261-D4BB-44F4-9A76-1CDE4330170D}"/>
              </a:ext>
            </a:extLst>
          </p:cNvPr>
          <p:cNvCxnSpPr/>
          <p:nvPr/>
        </p:nvCxnSpPr>
        <p:spPr>
          <a:xfrm>
            <a:off x="382316" y="2137963"/>
            <a:ext cx="1129203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C61A3E5-1D1C-4432-8C33-9F42A905F397}"/>
              </a:ext>
            </a:extLst>
          </p:cNvPr>
          <p:cNvSpPr txBox="1"/>
          <p:nvPr/>
        </p:nvSpPr>
        <p:spPr>
          <a:xfrm>
            <a:off x="6350659" y="1535895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flex-start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F66AD9-7654-442A-8D71-FA943AFFE619}"/>
              </a:ext>
            </a:extLst>
          </p:cNvPr>
          <p:cNvSpPr txBox="1"/>
          <p:nvPr/>
        </p:nvSpPr>
        <p:spPr>
          <a:xfrm>
            <a:off x="6350659" y="2420022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center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431BD9-9793-4437-BEAA-EF04D8C4C4F0}"/>
              </a:ext>
            </a:extLst>
          </p:cNvPr>
          <p:cNvSpPr txBox="1"/>
          <p:nvPr/>
        </p:nvSpPr>
        <p:spPr>
          <a:xfrm>
            <a:off x="6350659" y="3240327"/>
            <a:ext cx="100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flex-end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E2D3DFC-CDB5-429E-B7FD-8D16BA0FFCD7}"/>
              </a:ext>
            </a:extLst>
          </p:cNvPr>
          <p:cNvCxnSpPr>
            <a:cxnSpLocks/>
          </p:cNvCxnSpPr>
          <p:nvPr/>
        </p:nvCxnSpPr>
        <p:spPr>
          <a:xfrm>
            <a:off x="4133266" y="1317640"/>
            <a:ext cx="0" cy="25218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CBC81E8-C24D-43BA-8828-2D08037CCB0B}"/>
              </a:ext>
            </a:extLst>
          </p:cNvPr>
          <p:cNvCxnSpPr>
            <a:cxnSpLocks/>
          </p:cNvCxnSpPr>
          <p:nvPr/>
        </p:nvCxnSpPr>
        <p:spPr>
          <a:xfrm>
            <a:off x="7916081" y="1317642"/>
            <a:ext cx="0" cy="25218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A69BE1-D784-4EB8-9A44-D06B83340860}"/>
              </a:ext>
            </a:extLst>
          </p:cNvPr>
          <p:cNvSpPr txBox="1"/>
          <p:nvPr/>
        </p:nvSpPr>
        <p:spPr>
          <a:xfrm>
            <a:off x="2567845" y="1535895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flex-start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BE2CE3-023B-4D02-B40B-AC8C26AE882C}"/>
              </a:ext>
            </a:extLst>
          </p:cNvPr>
          <p:cNvSpPr txBox="1"/>
          <p:nvPr/>
        </p:nvSpPr>
        <p:spPr>
          <a:xfrm>
            <a:off x="2567845" y="2420022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center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148132-9F7D-429F-AA36-E9309E71670C}"/>
              </a:ext>
            </a:extLst>
          </p:cNvPr>
          <p:cNvSpPr txBox="1"/>
          <p:nvPr/>
        </p:nvSpPr>
        <p:spPr>
          <a:xfrm>
            <a:off x="2567845" y="3240327"/>
            <a:ext cx="100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flex-end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E6C1A9-5079-4E00-80B4-E0C8197C221A}"/>
              </a:ext>
            </a:extLst>
          </p:cNvPr>
          <p:cNvSpPr txBox="1"/>
          <p:nvPr/>
        </p:nvSpPr>
        <p:spPr>
          <a:xfrm>
            <a:off x="9886731" y="1535895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flex-start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C2354E-4F52-45BB-9C33-3B69E21999ED}"/>
              </a:ext>
            </a:extLst>
          </p:cNvPr>
          <p:cNvSpPr txBox="1"/>
          <p:nvPr/>
        </p:nvSpPr>
        <p:spPr>
          <a:xfrm>
            <a:off x="9886731" y="2420022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center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2C4EA9-E473-48CA-B370-19C083C258AB}"/>
              </a:ext>
            </a:extLst>
          </p:cNvPr>
          <p:cNvSpPr txBox="1"/>
          <p:nvPr/>
        </p:nvSpPr>
        <p:spPr>
          <a:xfrm>
            <a:off x="9886731" y="3240327"/>
            <a:ext cx="100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flex-end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335FFB-DC92-4301-BA20-6FCE1E3E6D52}"/>
              </a:ext>
            </a:extLst>
          </p:cNvPr>
          <p:cNvSpPr txBox="1"/>
          <p:nvPr/>
        </p:nvSpPr>
        <p:spPr>
          <a:xfrm>
            <a:off x="860268" y="1535895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flex-start</a:t>
            </a:r>
            <a:endParaRPr lang="ko-KR" altLang="en-US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C90FA1-BC49-4B96-8E31-3AA5330D94DA}"/>
              </a:ext>
            </a:extLst>
          </p:cNvPr>
          <p:cNvSpPr txBox="1"/>
          <p:nvPr/>
        </p:nvSpPr>
        <p:spPr>
          <a:xfrm>
            <a:off x="4611218" y="1535895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center</a:t>
            </a:r>
            <a:endParaRPr lang="ko-KR" altLang="en-US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704911-13DC-48C3-8D32-478D8DC9B088}"/>
              </a:ext>
            </a:extLst>
          </p:cNvPr>
          <p:cNvSpPr txBox="1"/>
          <p:nvPr/>
        </p:nvSpPr>
        <p:spPr>
          <a:xfrm>
            <a:off x="8394032" y="1535895"/>
            <a:ext cx="100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flex-end</a:t>
            </a:r>
            <a:endParaRPr lang="ko-KR" altLang="en-US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E249F5-31D3-4198-9052-C2548F98DCE6}"/>
              </a:ext>
            </a:extLst>
          </p:cNvPr>
          <p:cNvSpPr txBox="1"/>
          <p:nvPr/>
        </p:nvSpPr>
        <p:spPr>
          <a:xfrm>
            <a:off x="860268" y="2381923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flex-start</a:t>
            </a:r>
            <a:endParaRPr lang="ko-KR" altLang="en-US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84746E-CA75-4340-B6F1-F873B3345B82}"/>
              </a:ext>
            </a:extLst>
          </p:cNvPr>
          <p:cNvSpPr txBox="1"/>
          <p:nvPr/>
        </p:nvSpPr>
        <p:spPr>
          <a:xfrm>
            <a:off x="8394032" y="2381923"/>
            <a:ext cx="100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flex-end</a:t>
            </a:r>
            <a:endParaRPr lang="ko-KR" altLang="en-US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03B09D-E1D5-4D11-8B31-6A69336585AA}"/>
              </a:ext>
            </a:extLst>
          </p:cNvPr>
          <p:cNvSpPr txBox="1"/>
          <p:nvPr/>
        </p:nvSpPr>
        <p:spPr>
          <a:xfrm>
            <a:off x="860268" y="3251712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flex-start</a:t>
            </a:r>
            <a:endParaRPr lang="ko-KR" altLang="en-US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F4AA58-53F5-494B-B0CB-2D8AA5C639A5}"/>
              </a:ext>
            </a:extLst>
          </p:cNvPr>
          <p:cNvSpPr txBox="1"/>
          <p:nvPr/>
        </p:nvSpPr>
        <p:spPr>
          <a:xfrm>
            <a:off x="8394032" y="3251712"/>
            <a:ext cx="100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flex-end</a:t>
            </a:r>
            <a:endParaRPr lang="ko-KR" altLang="en-US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B1B975-838F-43CE-B572-CD25A492C6A2}"/>
              </a:ext>
            </a:extLst>
          </p:cNvPr>
          <p:cNvSpPr txBox="1"/>
          <p:nvPr/>
        </p:nvSpPr>
        <p:spPr>
          <a:xfrm>
            <a:off x="4611218" y="2422952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center</a:t>
            </a:r>
            <a:endParaRPr lang="ko-KR" altLang="en-US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9B20EC-9F79-4770-AE3B-FD5A536EDB0F}"/>
              </a:ext>
            </a:extLst>
          </p:cNvPr>
          <p:cNvSpPr txBox="1"/>
          <p:nvPr/>
        </p:nvSpPr>
        <p:spPr>
          <a:xfrm>
            <a:off x="4611218" y="3240327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center</a:t>
            </a:r>
            <a:endParaRPr lang="ko-KR" altLang="en-US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999F28-2804-47E0-8BC7-931850DB4F2C}"/>
              </a:ext>
            </a:extLst>
          </p:cNvPr>
          <p:cNvSpPr txBox="1"/>
          <p:nvPr/>
        </p:nvSpPr>
        <p:spPr>
          <a:xfrm>
            <a:off x="6297311" y="4323666"/>
            <a:ext cx="127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align-items</a:t>
            </a:r>
            <a:endParaRPr lang="ko-KR" altLang="en-US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2480A0-EC94-4DC7-8C9F-BBF6CDA95159}"/>
              </a:ext>
            </a:extLst>
          </p:cNvPr>
          <p:cNvSpPr txBox="1"/>
          <p:nvPr/>
        </p:nvSpPr>
        <p:spPr>
          <a:xfrm>
            <a:off x="4320321" y="4323666"/>
            <a:ext cx="177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justify-content</a:t>
            </a:r>
            <a:endParaRPr lang="ko-KR" altLang="en-US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424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428F5C-7C98-430F-9832-8A539F74EF2D}"/>
              </a:ext>
            </a:extLst>
          </p:cNvPr>
          <p:cNvSpPr/>
          <p:nvPr/>
        </p:nvSpPr>
        <p:spPr>
          <a:xfrm>
            <a:off x="321733" y="1312333"/>
            <a:ext cx="11413067" cy="5101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D8B7AD-FB69-4A02-AD04-D9A113D3AA5C}"/>
              </a:ext>
            </a:extLst>
          </p:cNvPr>
          <p:cNvSpPr/>
          <p:nvPr/>
        </p:nvSpPr>
        <p:spPr>
          <a:xfrm>
            <a:off x="382316" y="1369934"/>
            <a:ext cx="11292039" cy="24695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DEC1CD-6053-4B85-8371-EEF58038E58D}"/>
              </a:ext>
            </a:extLst>
          </p:cNvPr>
          <p:cNvSpPr/>
          <p:nvPr/>
        </p:nvSpPr>
        <p:spPr>
          <a:xfrm>
            <a:off x="382315" y="3935582"/>
            <a:ext cx="11292039" cy="240999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5A23DE-373D-452D-BFE9-D3A03CB9FE89}"/>
              </a:ext>
            </a:extLst>
          </p:cNvPr>
          <p:cNvSpPr/>
          <p:nvPr/>
        </p:nvSpPr>
        <p:spPr>
          <a:xfrm>
            <a:off x="425477" y="1422794"/>
            <a:ext cx="2882499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4CC913-B88C-4030-8811-03B7FEA4456D}"/>
              </a:ext>
            </a:extLst>
          </p:cNvPr>
          <p:cNvSpPr/>
          <p:nvPr/>
        </p:nvSpPr>
        <p:spPr>
          <a:xfrm>
            <a:off x="7604759" y="228994"/>
            <a:ext cx="382785" cy="34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2B429-6E66-40B5-8F45-C070196BFD9A}"/>
              </a:ext>
            </a:extLst>
          </p:cNvPr>
          <p:cNvSpPr txBox="1"/>
          <p:nvPr/>
        </p:nvSpPr>
        <p:spPr>
          <a:xfrm>
            <a:off x="8067040" y="2289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body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8EB1A1-6ECC-43E7-9390-F7085BE79037}"/>
              </a:ext>
            </a:extLst>
          </p:cNvPr>
          <p:cNvSpPr/>
          <p:nvPr/>
        </p:nvSpPr>
        <p:spPr>
          <a:xfrm>
            <a:off x="8895079" y="228983"/>
            <a:ext cx="382785" cy="3446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AB44D-9AD9-4746-B026-041116DDD388}"/>
              </a:ext>
            </a:extLst>
          </p:cNvPr>
          <p:cNvSpPr txBox="1"/>
          <p:nvPr/>
        </p:nvSpPr>
        <p:spPr>
          <a:xfrm>
            <a:off x="9357360" y="228983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container</a:t>
            </a:r>
            <a:endParaRPr lang="ko-KR" altLang="en-US" dirty="0">
              <a:solidFill>
                <a:srgbClr val="00B0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7E48EB-ACF2-4E45-824D-138FEB31C507}"/>
              </a:ext>
            </a:extLst>
          </p:cNvPr>
          <p:cNvSpPr/>
          <p:nvPr/>
        </p:nvSpPr>
        <p:spPr>
          <a:xfrm>
            <a:off x="10647680" y="228983"/>
            <a:ext cx="382785" cy="3446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EF377-9431-4138-A770-6D369538978F}"/>
              </a:ext>
            </a:extLst>
          </p:cNvPr>
          <p:cNvSpPr txBox="1"/>
          <p:nvPr/>
        </p:nvSpPr>
        <p:spPr>
          <a:xfrm>
            <a:off x="11109961" y="228983"/>
            <a:ext cx="6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item</a:t>
            </a:r>
            <a:endParaRPr lang="ko-KR" altLang="en-US" dirty="0">
              <a:solidFill>
                <a:srgbClr val="92D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0596A1-D163-4F4C-B78B-4532A18AFA1D}"/>
              </a:ext>
            </a:extLst>
          </p:cNvPr>
          <p:cNvSpPr/>
          <p:nvPr/>
        </p:nvSpPr>
        <p:spPr>
          <a:xfrm>
            <a:off x="3307976" y="1422794"/>
            <a:ext cx="2882499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E5FE19-59BD-4BCB-AA2E-E5B372323B92}"/>
              </a:ext>
            </a:extLst>
          </p:cNvPr>
          <p:cNvSpPr/>
          <p:nvPr/>
        </p:nvSpPr>
        <p:spPr>
          <a:xfrm>
            <a:off x="6226099" y="1422794"/>
            <a:ext cx="2882499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1DBEBD-7E09-4203-8592-837386EBD64A}"/>
              </a:ext>
            </a:extLst>
          </p:cNvPr>
          <p:cNvSpPr/>
          <p:nvPr/>
        </p:nvSpPr>
        <p:spPr>
          <a:xfrm>
            <a:off x="9144222" y="1422794"/>
            <a:ext cx="2882499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428F5C-7C98-430F-9832-8A539F74EF2D}"/>
              </a:ext>
            </a:extLst>
          </p:cNvPr>
          <p:cNvSpPr/>
          <p:nvPr/>
        </p:nvSpPr>
        <p:spPr>
          <a:xfrm>
            <a:off x="321733" y="1312333"/>
            <a:ext cx="11413067" cy="5101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D8B7AD-FB69-4A02-AD04-D9A113D3AA5C}"/>
              </a:ext>
            </a:extLst>
          </p:cNvPr>
          <p:cNvSpPr/>
          <p:nvPr/>
        </p:nvSpPr>
        <p:spPr>
          <a:xfrm>
            <a:off x="382316" y="1369934"/>
            <a:ext cx="11292039" cy="24695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DEC1CD-6053-4B85-8371-EEF58038E58D}"/>
              </a:ext>
            </a:extLst>
          </p:cNvPr>
          <p:cNvSpPr/>
          <p:nvPr/>
        </p:nvSpPr>
        <p:spPr>
          <a:xfrm>
            <a:off x="382315" y="3935582"/>
            <a:ext cx="11292039" cy="240999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5A23DE-373D-452D-BFE9-D3A03CB9FE89}"/>
              </a:ext>
            </a:extLst>
          </p:cNvPr>
          <p:cNvSpPr/>
          <p:nvPr/>
        </p:nvSpPr>
        <p:spPr>
          <a:xfrm>
            <a:off x="429011" y="1422794"/>
            <a:ext cx="2742599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4CC913-B88C-4030-8811-03B7FEA4456D}"/>
              </a:ext>
            </a:extLst>
          </p:cNvPr>
          <p:cNvSpPr/>
          <p:nvPr/>
        </p:nvSpPr>
        <p:spPr>
          <a:xfrm>
            <a:off x="7604759" y="228994"/>
            <a:ext cx="382785" cy="34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2B429-6E66-40B5-8F45-C070196BFD9A}"/>
              </a:ext>
            </a:extLst>
          </p:cNvPr>
          <p:cNvSpPr txBox="1"/>
          <p:nvPr/>
        </p:nvSpPr>
        <p:spPr>
          <a:xfrm>
            <a:off x="8067040" y="2289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body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8EB1A1-6ECC-43E7-9390-F7085BE79037}"/>
              </a:ext>
            </a:extLst>
          </p:cNvPr>
          <p:cNvSpPr/>
          <p:nvPr/>
        </p:nvSpPr>
        <p:spPr>
          <a:xfrm>
            <a:off x="8895079" y="228983"/>
            <a:ext cx="382785" cy="3446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AB44D-9AD9-4746-B026-041116DDD388}"/>
              </a:ext>
            </a:extLst>
          </p:cNvPr>
          <p:cNvSpPr txBox="1"/>
          <p:nvPr/>
        </p:nvSpPr>
        <p:spPr>
          <a:xfrm>
            <a:off x="9357360" y="228983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container</a:t>
            </a:r>
            <a:endParaRPr lang="ko-KR" altLang="en-US" dirty="0">
              <a:solidFill>
                <a:srgbClr val="00B0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7E48EB-ACF2-4E45-824D-138FEB31C507}"/>
              </a:ext>
            </a:extLst>
          </p:cNvPr>
          <p:cNvSpPr/>
          <p:nvPr/>
        </p:nvSpPr>
        <p:spPr>
          <a:xfrm>
            <a:off x="10647680" y="228983"/>
            <a:ext cx="382785" cy="3446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EF377-9431-4138-A770-6D369538978F}"/>
              </a:ext>
            </a:extLst>
          </p:cNvPr>
          <p:cNvSpPr txBox="1"/>
          <p:nvPr/>
        </p:nvSpPr>
        <p:spPr>
          <a:xfrm>
            <a:off x="11109961" y="228983"/>
            <a:ext cx="6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item</a:t>
            </a:r>
            <a:endParaRPr lang="ko-KR" altLang="en-US" dirty="0">
              <a:solidFill>
                <a:srgbClr val="92D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0596A1-D163-4F4C-B78B-4532A18AFA1D}"/>
              </a:ext>
            </a:extLst>
          </p:cNvPr>
          <p:cNvSpPr/>
          <p:nvPr/>
        </p:nvSpPr>
        <p:spPr>
          <a:xfrm>
            <a:off x="3235590" y="1422794"/>
            <a:ext cx="2742599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E5FE19-59BD-4BCB-AA2E-E5B372323B92}"/>
              </a:ext>
            </a:extLst>
          </p:cNvPr>
          <p:cNvSpPr/>
          <p:nvPr/>
        </p:nvSpPr>
        <p:spPr>
          <a:xfrm>
            <a:off x="6055616" y="1422794"/>
            <a:ext cx="2742599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1DBEBD-7E09-4203-8592-837386EBD64A}"/>
              </a:ext>
            </a:extLst>
          </p:cNvPr>
          <p:cNvSpPr/>
          <p:nvPr/>
        </p:nvSpPr>
        <p:spPr>
          <a:xfrm>
            <a:off x="8858798" y="1422794"/>
            <a:ext cx="2742599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E2D4B3-9C5C-404C-9122-46A5F2C83804}"/>
              </a:ext>
            </a:extLst>
          </p:cNvPr>
          <p:cNvSpPr/>
          <p:nvPr/>
        </p:nvSpPr>
        <p:spPr>
          <a:xfrm>
            <a:off x="429011" y="3992255"/>
            <a:ext cx="2742599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F221F9-F4BF-460F-B9BC-7420A280CA3B}"/>
              </a:ext>
            </a:extLst>
          </p:cNvPr>
          <p:cNvSpPr/>
          <p:nvPr/>
        </p:nvSpPr>
        <p:spPr>
          <a:xfrm>
            <a:off x="3235590" y="3992255"/>
            <a:ext cx="2742599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289453-37AB-4534-9181-78BCE05FFBB7}"/>
              </a:ext>
            </a:extLst>
          </p:cNvPr>
          <p:cNvSpPr/>
          <p:nvPr/>
        </p:nvSpPr>
        <p:spPr>
          <a:xfrm>
            <a:off x="6055616" y="3992255"/>
            <a:ext cx="2742599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AC5820-7EC7-4542-87EB-096F78BB9775}"/>
              </a:ext>
            </a:extLst>
          </p:cNvPr>
          <p:cNvSpPr/>
          <p:nvPr/>
        </p:nvSpPr>
        <p:spPr>
          <a:xfrm>
            <a:off x="8858798" y="3992255"/>
            <a:ext cx="2742599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58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428F5C-7C98-430F-9832-8A539F74EF2D}"/>
              </a:ext>
            </a:extLst>
          </p:cNvPr>
          <p:cNvSpPr/>
          <p:nvPr/>
        </p:nvSpPr>
        <p:spPr>
          <a:xfrm>
            <a:off x="321733" y="1312333"/>
            <a:ext cx="11413067" cy="5101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D8B7AD-FB69-4A02-AD04-D9A113D3AA5C}"/>
              </a:ext>
            </a:extLst>
          </p:cNvPr>
          <p:cNvSpPr/>
          <p:nvPr/>
        </p:nvSpPr>
        <p:spPr>
          <a:xfrm>
            <a:off x="382316" y="1369934"/>
            <a:ext cx="11292039" cy="24695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DEC1CD-6053-4B85-8371-EEF58038E58D}"/>
              </a:ext>
            </a:extLst>
          </p:cNvPr>
          <p:cNvSpPr/>
          <p:nvPr/>
        </p:nvSpPr>
        <p:spPr>
          <a:xfrm>
            <a:off x="382315" y="3935582"/>
            <a:ext cx="11292039" cy="240999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5A23DE-373D-452D-BFE9-D3A03CB9FE89}"/>
              </a:ext>
            </a:extLst>
          </p:cNvPr>
          <p:cNvSpPr/>
          <p:nvPr/>
        </p:nvSpPr>
        <p:spPr>
          <a:xfrm>
            <a:off x="412030" y="1422794"/>
            <a:ext cx="2882499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4CC913-B88C-4030-8811-03B7FEA4456D}"/>
              </a:ext>
            </a:extLst>
          </p:cNvPr>
          <p:cNvSpPr/>
          <p:nvPr/>
        </p:nvSpPr>
        <p:spPr>
          <a:xfrm>
            <a:off x="7604759" y="228994"/>
            <a:ext cx="382785" cy="34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2B429-6E66-40B5-8F45-C070196BFD9A}"/>
              </a:ext>
            </a:extLst>
          </p:cNvPr>
          <p:cNvSpPr txBox="1"/>
          <p:nvPr/>
        </p:nvSpPr>
        <p:spPr>
          <a:xfrm>
            <a:off x="8067040" y="2289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body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8EB1A1-6ECC-43E7-9390-F7085BE79037}"/>
              </a:ext>
            </a:extLst>
          </p:cNvPr>
          <p:cNvSpPr/>
          <p:nvPr/>
        </p:nvSpPr>
        <p:spPr>
          <a:xfrm>
            <a:off x="8895079" y="228983"/>
            <a:ext cx="382785" cy="3446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AB44D-9AD9-4746-B026-041116DDD388}"/>
              </a:ext>
            </a:extLst>
          </p:cNvPr>
          <p:cNvSpPr txBox="1"/>
          <p:nvPr/>
        </p:nvSpPr>
        <p:spPr>
          <a:xfrm>
            <a:off x="9357360" y="228983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container</a:t>
            </a:r>
            <a:endParaRPr lang="ko-KR" altLang="en-US" dirty="0">
              <a:solidFill>
                <a:srgbClr val="00B0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7E48EB-ACF2-4E45-824D-138FEB31C507}"/>
              </a:ext>
            </a:extLst>
          </p:cNvPr>
          <p:cNvSpPr/>
          <p:nvPr/>
        </p:nvSpPr>
        <p:spPr>
          <a:xfrm>
            <a:off x="10647680" y="228983"/>
            <a:ext cx="382785" cy="3446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EF377-9431-4138-A770-6D369538978F}"/>
              </a:ext>
            </a:extLst>
          </p:cNvPr>
          <p:cNvSpPr txBox="1"/>
          <p:nvPr/>
        </p:nvSpPr>
        <p:spPr>
          <a:xfrm>
            <a:off x="11109961" y="228983"/>
            <a:ext cx="6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item</a:t>
            </a:r>
            <a:endParaRPr lang="ko-KR" altLang="en-US" dirty="0">
              <a:solidFill>
                <a:srgbClr val="92D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0596A1-D163-4F4C-B78B-4532A18AFA1D}"/>
              </a:ext>
            </a:extLst>
          </p:cNvPr>
          <p:cNvSpPr/>
          <p:nvPr/>
        </p:nvSpPr>
        <p:spPr>
          <a:xfrm>
            <a:off x="3294529" y="1422794"/>
            <a:ext cx="2882499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E5FE19-59BD-4BCB-AA2E-E5B372323B92}"/>
              </a:ext>
            </a:extLst>
          </p:cNvPr>
          <p:cNvSpPr/>
          <p:nvPr/>
        </p:nvSpPr>
        <p:spPr>
          <a:xfrm>
            <a:off x="6212652" y="1422794"/>
            <a:ext cx="2882499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1DBEBD-7E09-4203-8592-837386EBD64A}"/>
              </a:ext>
            </a:extLst>
          </p:cNvPr>
          <p:cNvSpPr/>
          <p:nvPr/>
        </p:nvSpPr>
        <p:spPr>
          <a:xfrm>
            <a:off x="425476" y="2458803"/>
            <a:ext cx="2882499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2845F2-84DB-478E-A3F1-E600B130B0E7}"/>
              </a:ext>
            </a:extLst>
          </p:cNvPr>
          <p:cNvSpPr/>
          <p:nvPr/>
        </p:nvSpPr>
        <p:spPr>
          <a:xfrm>
            <a:off x="425477" y="3989370"/>
            <a:ext cx="2882499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963184-E2CC-4627-B5E3-058CC934CF3B}"/>
              </a:ext>
            </a:extLst>
          </p:cNvPr>
          <p:cNvSpPr/>
          <p:nvPr/>
        </p:nvSpPr>
        <p:spPr>
          <a:xfrm>
            <a:off x="3307976" y="3989370"/>
            <a:ext cx="2882499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939FD6-ED3A-4625-9FDA-308904955150}"/>
              </a:ext>
            </a:extLst>
          </p:cNvPr>
          <p:cNvSpPr/>
          <p:nvPr/>
        </p:nvSpPr>
        <p:spPr>
          <a:xfrm>
            <a:off x="6226099" y="3989370"/>
            <a:ext cx="2882499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83B093-AD57-44A2-BBFB-7F7167B3DDB6}"/>
              </a:ext>
            </a:extLst>
          </p:cNvPr>
          <p:cNvSpPr/>
          <p:nvPr/>
        </p:nvSpPr>
        <p:spPr>
          <a:xfrm>
            <a:off x="425476" y="4971591"/>
            <a:ext cx="2882499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63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428F5C-7C98-430F-9832-8A539F74EF2D}"/>
              </a:ext>
            </a:extLst>
          </p:cNvPr>
          <p:cNvSpPr/>
          <p:nvPr/>
        </p:nvSpPr>
        <p:spPr>
          <a:xfrm>
            <a:off x="321733" y="1312333"/>
            <a:ext cx="11413067" cy="5101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D8B7AD-FB69-4A02-AD04-D9A113D3AA5C}"/>
              </a:ext>
            </a:extLst>
          </p:cNvPr>
          <p:cNvSpPr/>
          <p:nvPr/>
        </p:nvSpPr>
        <p:spPr>
          <a:xfrm>
            <a:off x="382316" y="1369934"/>
            <a:ext cx="11292039" cy="24695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DEC1CD-6053-4B85-8371-EEF58038E58D}"/>
              </a:ext>
            </a:extLst>
          </p:cNvPr>
          <p:cNvSpPr/>
          <p:nvPr/>
        </p:nvSpPr>
        <p:spPr>
          <a:xfrm>
            <a:off x="382315" y="3935582"/>
            <a:ext cx="11292039" cy="240999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5A23DE-373D-452D-BFE9-D3A03CB9FE89}"/>
              </a:ext>
            </a:extLst>
          </p:cNvPr>
          <p:cNvSpPr/>
          <p:nvPr/>
        </p:nvSpPr>
        <p:spPr>
          <a:xfrm>
            <a:off x="425477" y="3447815"/>
            <a:ext cx="2882499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4CC913-B88C-4030-8811-03B7FEA4456D}"/>
              </a:ext>
            </a:extLst>
          </p:cNvPr>
          <p:cNvSpPr/>
          <p:nvPr/>
        </p:nvSpPr>
        <p:spPr>
          <a:xfrm>
            <a:off x="7604759" y="228994"/>
            <a:ext cx="382785" cy="34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02B429-6E66-40B5-8F45-C070196BFD9A}"/>
              </a:ext>
            </a:extLst>
          </p:cNvPr>
          <p:cNvSpPr txBox="1"/>
          <p:nvPr/>
        </p:nvSpPr>
        <p:spPr>
          <a:xfrm>
            <a:off x="8067040" y="2289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body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8EB1A1-6ECC-43E7-9390-F7085BE79037}"/>
              </a:ext>
            </a:extLst>
          </p:cNvPr>
          <p:cNvSpPr/>
          <p:nvPr/>
        </p:nvSpPr>
        <p:spPr>
          <a:xfrm>
            <a:off x="8895079" y="228983"/>
            <a:ext cx="382785" cy="3446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AB44D-9AD9-4746-B026-041116DDD388}"/>
              </a:ext>
            </a:extLst>
          </p:cNvPr>
          <p:cNvSpPr txBox="1"/>
          <p:nvPr/>
        </p:nvSpPr>
        <p:spPr>
          <a:xfrm>
            <a:off x="9357360" y="228983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container</a:t>
            </a:r>
            <a:endParaRPr lang="ko-KR" altLang="en-US" dirty="0">
              <a:solidFill>
                <a:srgbClr val="00B0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7E48EB-ACF2-4E45-824D-138FEB31C507}"/>
              </a:ext>
            </a:extLst>
          </p:cNvPr>
          <p:cNvSpPr/>
          <p:nvPr/>
        </p:nvSpPr>
        <p:spPr>
          <a:xfrm>
            <a:off x="10647680" y="228983"/>
            <a:ext cx="382785" cy="3446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EF377-9431-4138-A770-6D369538978F}"/>
              </a:ext>
            </a:extLst>
          </p:cNvPr>
          <p:cNvSpPr txBox="1"/>
          <p:nvPr/>
        </p:nvSpPr>
        <p:spPr>
          <a:xfrm>
            <a:off x="11109961" y="228983"/>
            <a:ext cx="6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item</a:t>
            </a:r>
            <a:endParaRPr lang="ko-KR" altLang="en-US" dirty="0">
              <a:solidFill>
                <a:srgbClr val="92D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0596A1-D163-4F4C-B78B-4532A18AFA1D}"/>
              </a:ext>
            </a:extLst>
          </p:cNvPr>
          <p:cNvSpPr/>
          <p:nvPr/>
        </p:nvSpPr>
        <p:spPr>
          <a:xfrm>
            <a:off x="3307976" y="3447815"/>
            <a:ext cx="2882499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E5FE19-59BD-4BCB-AA2E-E5B372323B92}"/>
              </a:ext>
            </a:extLst>
          </p:cNvPr>
          <p:cNvSpPr/>
          <p:nvPr/>
        </p:nvSpPr>
        <p:spPr>
          <a:xfrm>
            <a:off x="6226099" y="3447815"/>
            <a:ext cx="2882499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1DBEBD-7E09-4203-8592-837386EBD64A}"/>
              </a:ext>
            </a:extLst>
          </p:cNvPr>
          <p:cNvSpPr/>
          <p:nvPr/>
        </p:nvSpPr>
        <p:spPr>
          <a:xfrm>
            <a:off x="425476" y="2458803"/>
            <a:ext cx="2882499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2845F2-84DB-478E-A3F1-E600B130B0E7}"/>
              </a:ext>
            </a:extLst>
          </p:cNvPr>
          <p:cNvSpPr/>
          <p:nvPr/>
        </p:nvSpPr>
        <p:spPr>
          <a:xfrm>
            <a:off x="425477" y="5944625"/>
            <a:ext cx="2882499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963184-E2CC-4627-B5E3-058CC934CF3B}"/>
              </a:ext>
            </a:extLst>
          </p:cNvPr>
          <p:cNvSpPr/>
          <p:nvPr/>
        </p:nvSpPr>
        <p:spPr>
          <a:xfrm>
            <a:off x="3307976" y="5944625"/>
            <a:ext cx="2882499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939FD6-ED3A-4625-9FDA-308904955150}"/>
              </a:ext>
            </a:extLst>
          </p:cNvPr>
          <p:cNvSpPr/>
          <p:nvPr/>
        </p:nvSpPr>
        <p:spPr>
          <a:xfrm>
            <a:off x="6226099" y="5944625"/>
            <a:ext cx="2882499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83B093-AD57-44A2-BBFB-7F7167B3DDB6}"/>
              </a:ext>
            </a:extLst>
          </p:cNvPr>
          <p:cNvSpPr/>
          <p:nvPr/>
        </p:nvSpPr>
        <p:spPr>
          <a:xfrm>
            <a:off x="425476" y="4971591"/>
            <a:ext cx="2882499" cy="3446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007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226</Words>
  <Application>Microsoft Office PowerPoint</Application>
  <PresentationFormat>와이드스크린</PresentationFormat>
  <Paragraphs>213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47585</dc:creator>
  <cp:lastModifiedBy>47585</cp:lastModifiedBy>
  <cp:revision>45</cp:revision>
  <dcterms:created xsi:type="dcterms:W3CDTF">2021-03-21T01:38:18Z</dcterms:created>
  <dcterms:modified xsi:type="dcterms:W3CDTF">2021-03-21T09:30:46Z</dcterms:modified>
</cp:coreProperties>
</file>