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338-1355-4C1A-BA9B-BC0E7F6F3D3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84F8-C688-4F84-8D57-73B10D40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0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338-1355-4C1A-BA9B-BC0E7F6F3D3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84F8-C688-4F84-8D57-73B10D40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8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338-1355-4C1A-BA9B-BC0E7F6F3D3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84F8-C688-4F84-8D57-73B10D40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338-1355-4C1A-BA9B-BC0E7F6F3D3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84F8-C688-4F84-8D57-73B10D40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338-1355-4C1A-BA9B-BC0E7F6F3D3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84F8-C688-4F84-8D57-73B10D40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9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338-1355-4C1A-BA9B-BC0E7F6F3D3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84F8-C688-4F84-8D57-73B10D40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6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338-1355-4C1A-BA9B-BC0E7F6F3D3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84F8-C688-4F84-8D57-73B10D40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338-1355-4C1A-BA9B-BC0E7F6F3D3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84F8-C688-4F84-8D57-73B10D40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338-1355-4C1A-BA9B-BC0E7F6F3D3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84F8-C688-4F84-8D57-73B10D40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338-1355-4C1A-BA9B-BC0E7F6F3D3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84F8-C688-4F84-8D57-73B10D40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F338-1355-4C1A-BA9B-BC0E7F6F3D3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84F8-C688-4F84-8D57-73B10D40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1F338-1355-4C1A-BA9B-BC0E7F6F3D3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84F8-C688-4F84-8D57-73B10D40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Partner Portal Brainstorming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Dana, Abe, Scott, Aliyah, Dan</a:t>
            </a:r>
          </a:p>
          <a:p>
            <a:r>
              <a:rPr lang="en-US" dirty="0" smtClean="0"/>
              <a:t>April 16,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2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One-stop shop:</a:t>
            </a:r>
          </a:p>
          <a:p>
            <a:pPr lvl="1"/>
            <a:r>
              <a:rPr lang="en-US" dirty="0" smtClean="0"/>
              <a:t>MER performance data</a:t>
            </a:r>
          </a:p>
          <a:p>
            <a:pPr lvl="1"/>
            <a:r>
              <a:rPr lang="en-US" dirty="0" smtClean="0"/>
              <a:t>Direct Linkage</a:t>
            </a:r>
          </a:p>
          <a:p>
            <a:pPr lvl="1"/>
            <a:r>
              <a:rPr lang="en-US" dirty="0" smtClean="0"/>
              <a:t>DHIS</a:t>
            </a:r>
          </a:p>
          <a:p>
            <a:pPr lvl="1"/>
            <a:r>
              <a:rPr lang="en-US" dirty="0" smtClean="0"/>
              <a:t>HRH</a:t>
            </a:r>
          </a:p>
          <a:p>
            <a:pPr lvl="2"/>
            <a:r>
              <a:rPr lang="en-US" dirty="0" smtClean="0"/>
              <a:t>HRID</a:t>
            </a:r>
          </a:p>
          <a:p>
            <a:pPr lvl="2"/>
            <a:r>
              <a:rPr lang="en-US" dirty="0" smtClean="0"/>
              <a:t>Other?</a:t>
            </a:r>
          </a:p>
          <a:p>
            <a:pPr lvl="1"/>
            <a:r>
              <a:rPr lang="en-US" dirty="0" smtClean="0"/>
              <a:t>Extramural &amp; Finance</a:t>
            </a:r>
          </a:p>
          <a:p>
            <a:pPr lvl="2"/>
            <a:r>
              <a:rPr lang="en-US" dirty="0" smtClean="0"/>
              <a:t>Home-grown template</a:t>
            </a:r>
          </a:p>
        </p:txBody>
      </p:sp>
    </p:spTree>
    <p:extLst>
      <p:ext uri="{BB962C8B-B14F-4D97-AF65-F5344CB8AC3E}">
        <p14:creationId xmlns:p14="http://schemas.microsoft.com/office/powerpoint/2010/main" val="304573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 Workspaces (daily)</a:t>
            </a:r>
          </a:p>
          <a:p>
            <a:r>
              <a:rPr lang="en-US" dirty="0" smtClean="0"/>
              <a:t>Accessibility</a:t>
            </a:r>
          </a:p>
          <a:p>
            <a:pPr lvl="1"/>
            <a:r>
              <a:rPr lang="en-US" dirty="0" smtClean="0"/>
              <a:t>All of CDC SA can have reader licenses and the </a:t>
            </a:r>
            <a:r>
              <a:rPr lang="en-US" dirty="0" err="1" smtClean="0"/>
              <a:t>MicroStrategy</a:t>
            </a:r>
            <a:r>
              <a:rPr lang="en-US" dirty="0" smtClean="0"/>
              <a:t> Desktop App</a:t>
            </a:r>
          </a:p>
          <a:p>
            <a:pPr lvl="1"/>
            <a:r>
              <a:rPr lang="en-US" dirty="0" smtClean="0"/>
              <a:t>CDC SA super-users can have full licenses</a:t>
            </a:r>
          </a:p>
          <a:p>
            <a:pPr lvl="1"/>
            <a:r>
              <a:rPr lang="en-US" dirty="0" smtClean="0"/>
              <a:t>External stakeholders can use the desktop app for approved content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0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roadmap/plan for data structure</a:t>
            </a:r>
          </a:p>
          <a:p>
            <a:r>
              <a:rPr lang="en-US" dirty="0" smtClean="0"/>
              <a:t>What questions are we trying to </a:t>
            </a:r>
            <a:r>
              <a:rPr lang="en-US" dirty="0" smtClean="0"/>
              <a:t>answer</a:t>
            </a:r>
          </a:p>
          <a:p>
            <a:pPr lvl="1"/>
            <a:r>
              <a:rPr lang="en-US" dirty="0" smtClean="0"/>
              <a:t>How does partner spending align with performance?</a:t>
            </a:r>
          </a:p>
          <a:p>
            <a:pPr lvl="1"/>
            <a:r>
              <a:rPr lang="en-US" dirty="0" smtClean="0"/>
              <a:t>Performance trends by partner and district</a:t>
            </a:r>
          </a:p>
          <a:p>
            <a:pPr lvl="1"/>
            <a:r>
              <a:rPr lang="en-US" dirty="0" smtClean="0"/>
              <a:t>Are specific facilities better at reaching specific age/sex groups (</a:t>
            </a:r>
            <a:r>
              <a:rPr lang="en-US" smtClean="0"/>
              <a:t>HTS/Linkage dossier)</a:t>
            </a:r>
            <a:endParaRPr lang="en-US" dirty="0" smtClean="0"/>
          </a:p>
          <a:p>
            <a:r>
              <a:rPr lang="en-US" dirty="0" smtClean="0"/>
              <a:t>Standardize analytic outputs</a:t>
            </a:r>
          </a:p>
          <a:p>
            <a:pPr lvl="1"/>
            <a:r>
              <a:rPr lang="en-US" dirty="0" smtClean="0"/>
              <a:t>Data dictionaries</a:t>
            </a:r>
          </a:p>
          <a:p>
            <a:pPr lvl="1"/>
            <a:r>
              <a:rPr lang="en-US" dirty="0" smtClean="0"/>
              <a:t>Cover page with descriptions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5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123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Partner Portal Brainstorming</vt:lpstr>
      <vt:lpstr>Partner Portal</vt:lpstr>
      <vt:lpstr>Platform</vt:lpstr>
      <vt:lpstr>Way Forward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 Portal Brainstorming</dc:title>
  <dc:creator>Greeson, Dana (CDC/DDPHSIS/CGH/DGHT) (CTR)</dc:creator>
  <cp:lastModifiedBy>Greeson, Dana (CDC/DDPHSIS/CGH/DGHT) (CTR)</cp:lastModifiedBy>
  <cp:revision>5</cp:revision>
  <dcterms:created xsi:type="dcterms:W3CDTF">2019-04-16T06:45:21Z</dcterms:created>
  <dcterms:modified xsi:type="dcterms:W3CDTF">2019-04-30T06:29:43Z</dcterms:modified>
</cp:coreProperties>
</file>