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36" r:id="rId2"/>
    <p:sldId id="961" r:id="rId3"/>
    <p:sldId id="1181" r:id="rId4"/>
    <p:sldId id="1178" r:id="rId5"/>
    <p:sldId id="1124" r:id="rId6"/>
    <p:sldId id="1180" r:id="rId7"/>
    <p:sldId id="1179" r:id="rId8"/>
    <p:sldId id="1183" r:id="rId9"/>
    <p:sldId id="963" r:id="rId10"/>
    <p:sldId id="1176" r:id="rId11"/>
    <p:sldId id="1182" r:id="rId12"/>
    <p:sldId id="1185" r:id="rId13"/>
    <p:sldId id="1186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F6F6"/>
    <a:srgbClr val="F2F2F2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106" d="100"/>
          <a:sy n="106" d="100"/>
        </p:scale>
        <p:origin x="79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8EBE660E-5CC2-4A50-916A-880C808B748D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0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3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2021/1/21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2D5B-3EED-41BA-94D9-90B1F1B196BA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17AC-5819-47CE-B884-001938CF9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ython\Scripts\Earthquake\eq_gt_7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\1857d530f802d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555526"/>
            <a:ext cx="4908062" cy="4371950"/>
          </a:xfrm>
          <a:prstGeom prst="rect">
            <a:avLst/>
          </a:prstGeom>
          <a:noFill/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630486" y="3748434"/>
            <a:ext cx="3367420" cy="57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汇报人：陈廷锋、黄婷、李思非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指导老师：徐勇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日期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2021.1.21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16432" y="2022183"/>
            <a:ext cx="43524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of earthquakes</a:t>
            </a: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423295" y="1300305"/>
            <a:ext cx="424847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地震的数据分析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4018B9-FC2F-4B5E-BA44-E89766B760A5}"/>
              </a:ext>
            </a:extLst>
          </p:cNvPr>
          <p:cNvSpPr txBox="1"/>
          <p:nvPr/>
        </p:nvSpPr>
        <p:spPr>
          <a:xfrm>
            <a:off x="539552" y="2854546"/>
            <a:ext cx="21517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武汉华夏理工学院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信息工程学院</a:t>
            </a: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F580280D-CE3E-4D06-BCEA-427706F1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37841"/>
            <a:ext cx="424847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课程设计答辩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20" grpId="0"/>
      <p:bldP spid="20" grpId="1"/>
      <p:bldP spid="21" grpId="0"/>
      <p:bldP spid="21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D8437CB-791D-4099-8322-282E1EE301BB}"/>
              </a:ext>
            </a:extLst>
          </p:cNvPr>
          <p:cNvSpPr/>
          <p:nvPr/>
        </p:nvSpPr>
        <p:spPr>
          <a:xfrm rot="10800000">
            <a:off x="2915816" y="515670"/>
            <a:ext cx="3168352" cy="1323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F44296-9FF3-4B97-A71C-44947F481691}"/>
              </a:ext>
            </a:extLst>
          </p:cNvPr>
          <p:cNvSpPr txBox="1"/>
          <p:nvPr/>
        </p:nvSpPr>
        <p:spPr>
          <a:xfrm>
            <a:off x="2517597" y="14633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有哪些引发全世界舆情关注的在地震？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A5A814-6068-474F-AD92-F96C15FB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35261"/>
            <a:ext cx="4960056" cy="3035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AA15CD-F1F2-494C-9DE1-1BA5ED8053E2}"/>
              </a:ext>
            </a:extLst>
          </p:cNvPr>
          <p:cNvSpPr txBox="1"/>
          <p:nvPr/>
        </p:nvSpPr>
        <p:spPr>
          <a:xfrm>
            <a:off x="2439903" y="4190003"/>
            <a:ext cx="304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引发全世界舆情关注的大地震（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级以上）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5804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2"/>
          <p:cNvSpPr/>
          <p:nvPr>
            <p:custDataLst>
              <p:tags r:id="rId1"/>
            </p:custDataLst>
          </p:nvPr>
        </p:nvSpPr>
        <p:spPr>
          <a:xfrm>
            <a:off x="1" y="1957282"/>
            <a:ext cx="9143999" cy="117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843808" y="2017752"/>
            <a:ext cx="5595021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为什么四川省及其周围好像从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年开始就地震频发？</a:t>
            </a:r>
          </a:p>
        </p:txBody>
      </p:sp>
      <p:sp>
        <p:nvSpPr>
          <p:cNvPr id="7" name="平行四边形 6"/>
          <p:cNvSpPr/>
          <p:nvPr/>
        </p:nvSpPr>
        <p:spPr>
          <a:xfrm>
            <a:off x="539552" y="1787139"/>
            <a:ext cx="2087066" cy="156922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15" dirty="0">
                <a:latin typeface="Impact" panose="020B0806030902050204" pitchFamily="34" charset="0"/>
              </a:rPr>
              <a:t>4</a:t>
            </a:r>
            <a:endParaRPr lang="zh-CN" altLang="en-US" sz="9815" dirty="0">
              <a:latin typeface="Impact" panose="020B0806030902050204" pitchFamily="34" charset="0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4593752" y="3310966"/>
            <a:ext cx="3045938" cy="75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>
              <a:lnSpc>
                <a:spcPct val="15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地震成因是地震学科中的一个重大课题。目前有如大陆漂移学说、海底扩张学说等。现在比较流行的是大家普遍认同的板块构造学说。</a:t>
            </a:r>
            <a:endParaRPr lang="en-GB" altLang="zh-CN" sz="9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724045"/>
      </p:ext>
    </p:extLst>
  </p:cSld>
  <p:clrMapOvr>
    <a:masterClrMapping/>
  </p:clrMapOvr>
  <p:transition spd="med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D8437CB-791D-4099-8322-282E1EE301BB}"/>
              </a:ext>
            </a:extLst>
          </p:cNvPr>
          <p:cNvSpPr/>
          <p:nvPr/>
        </p:nvSpPr>
        <p:spPr>
          <a:xfrm rot="10800000">
            <a:off x="1979712" y="515670"/>
            <a:ext cx="4968552" cy="1323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F44296-9FF3-4B97-A71C-44947F481691}"/>
              </a:ext>
            </a:extLst>
          </p:cNvPr>
          <p:cNvSpPr txBox="1"/>
          <p:nvPr/>
        </p:nvSpPr>
        <p:spPr>
          <a:xfrm>
            <a:off x="1797047" y="146338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为什么四川省及其周围好像从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年开始就地震频发？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E477E-0AD3-4367-A49C-9C6E2A85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20537"/>
            <a:ext cx="7004850" cy="35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30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820AFCC2-E8D2-4C0C-B5C5-7719FA5A3B8A}"/>
              </a:ext>
            </a:extLst>
          </p:cNvPr>
          <p:cNvSpPr/>
          <p:nvPr/>
        </p:nvSpPr>
        <p:spPr>
          <a:xfrm rot="10800000">
            <a:off x="4248834" y="940933"/>
            <a:ext cx="646331" cy="559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33FE41-63C2-4A70-9261-1EED1FCD65CA}"/>
              </a:ext>
            </a:extLst>
          </p:cNvPr>
          <p:cNvSpPr txBox="1"/>
          <p:nvPr/>
        </p:nvSpPr>
        <p:spPr>
          <a:xfrm>
            <a:off x="4214371" y="627534"/>
            <a:ext cx="7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 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8ED867-B1CD-4825-9FEE-ED1509A21E1C}"/>
              </a:ext>
            </a:extLst>
          </p:cNvPr>
          <p:cNvSpPr txBox="1"/>
          <p:nvPr/>
        </p:nvSpPr>
        <p:spPr>
          <a:xfrm>
            <a:off x="2118908" y="1563638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当前的科技水平尚无法预测地震的到来，未来相当长的一段时间内，地震也是无法预测的。所谓成功预测地震的例子，基本都是巧合。对于地震，我们更应该做的是提高建筑抗震等级、做好防御，而不是预测地震。</a:t>
            </a:r>
            <a:b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b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地震是一种无法干预、目前还不能完全预测的自然现象和灾害。它告诉我们要敬畏自然、理解自然，并且要通过学习掌握自然规律，来减少灾害造成的影响。在地震来临时不信谣、不传谣，做好相关的应对措施，正确应对。</a:t>
            </a:r>
          </a:p>
        </p:txBody>
      </p:sp>
    </p:spTree>
    <p:extLst>
      <p:ext uri="{BB962C8B-B14F-4D97-AF65-F5344CB8AC3E}">
        <p14:creationId xmlns:p14="http://schemas.microsoft.com/office/powerpoint/2010/main" val="568480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299833" y="1777928"/>
            <a:ext cx="1826141" cy="707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分析方向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527012" y="1127108"/>
            <a:ext cx="3362954" cy="490974"/>
            <a:chOff x="5110587" y="1100049"/>
            <a:chExt cx="4483938" cy="769470"/>
          </a:xfrm>
        </p:grpSpPr>
        <p:sp>
          <p:nvSpPr>
            <p:cNvPr id="36" name="Freeform: Shape 10"/>
            <p:cNvSpPr/>
            <p:nvPr/>
          </p:nvSpPr>
          <p:spPr bwMode="auto">
            <a:xfrm>
              <a:off x="5110587" y="1100049"/>
              <a:ext cx="674682" cy="769470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noFill/>
            </a:ln>
          </p:spPr>
          <p:txBody>
            <a:bodyPr vert="horz" wrap="none" lIns="68580" tIns="34290" rIns="68580" bIns="34290" anchor="ctr" anchorCtr="1" compatLnSpc="1">
              <a:normAutofit fontScale="625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8" name="TextBox 16"/>
            <p:cNvSpPr txBox="1"/>
            <p:nvPr/>
          </p:nvSpPr>
          <p:spPr>
            <a:xfrm>
              <a:off x="6029062" y="1236516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引发地震的因素有哪些？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27011" y="1936419"/>
            <a:ext cx="3362954" cy="490974"/>
            <a:chOff x="5110587" y="2396193"/>
            <a:chExt cx="4483938" cy="769470"/>
          </a:xfrm>
        </p:grpSpPr>
        <p:sp>
          <p:nvSpPr>
            <p:cNvPr id="41" name="Freeform: Shape 11"/>
            <p:cNvSpPr/>
            <p:nvPr/>
          </p:nvSpPr>
          <p:spPr bwMode="auto">
            <a:xfrm>
              <a:off x="5110587" y="2396193"/>
              <a:ext cx="674682" cy="76947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68580" tIns="34290" rIns="68580" bIns="34290" anchor="ctr" anchorCtr="1" compatLnSpc="1">
              <a:normAutofit fontScale="625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3" name="TextBox 19"/>
            <p:cNvSpPr txBox="1"/>
            <p:nvPr/>
          </p:nvSpPr>
          <p:spPr>
            <a:xfrm>
              <a:off x="6029063" y="2528869"/>
              <a:ext cx="3565462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全世界地震频发的地区有哪些？</a:t>
              </a:r>
              <a:endParaRPr lang="zh-CN" altLang="en-US" sz="1100" b="1" dirty="0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27011" y="2718904"/>
            <a:ext cx="3397290" cy="490974"/>
            <a:chOff x="5110587" y="3692337"/>
            <a:chExt cx="4529720" cy="769470"/>
          </a:xfrm>
        </p:grpSpPr>
        <p:sp>
          <p:nvSpPr>
            <p:cNvPr id="46" name="Freeform: Shape 12"/>
            <p:cNvSpPr/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68580" tIns="34290" rIns="68580" bIns="34290" anchor="ctr" anchorCtr="1" compatLnSpc="1">
              <a:normAutofit fontScale="625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8" name="TextBox 22"/>
            <p:cNvSpPr txBox="1"/>
            <p:nvPr/>
          </p:nvSpPr>
          <p:spPr>
            <a:xfrm>
              <a:off x="6074844" y="3863264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有哪些引发全世界舆情关注的大地震？</a:t>
              </a:r>
              <a:endParaRPr lang="zh-CN" altLang="en-US" sz="1100" b="1" dirty="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27012" y="3564906"/>
            <a:ext cx="3397290" cy="490974"/>
            <a:chOff x="5110587" y="4988481"/>
            <a:chExt cx="4529719" cy="769470"/>
          </a:xfrm>
        </p:grpSpPr>
        <p:sp>
          <p:nvSpPr>
            <p:cNvPr id="51" name="Freeform: Shape 13"/>
            <p:cNvSpPr/>
            <p:nvPr/>
          </p:nvSpPr>
          <p:spPr bwMode="auto">
            <a:xfrm>
              <a:off x="5110587" y="4988481"/>
              <a:ext cx="674682" cy="76947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28575">
              <a:noFill/>
            </a:ln>
          </p:spPr>
          <p:txBody>
            <a:bodyPr vert="horz" wrap="none" lIns="68580" tIns="34290" rIns="68580" bIns="34290" anchor="ctr" anchorCtr="1" compatLnSpc="1">
              <a:normAutofit fontScale="625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3" name="TextBox 25"/>
            <p:cNvSpPr txBox="1"/>
            <p:nvPr/>
          </p:nvSpPr>
          <p:spPr>
            <a:xfrm>
              <a:off x="6074843" y="5144670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为什么四川省及其周围好像从</a:t>
              </a:r>
              <a:r>
                <a:rPr lang="en-US" altLang="zh-CN" sz="12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08</a:t>
              </a:r>
              <a:r>
                <a:rPr lang="zh-CN" altLang="en-US" sz="12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年开始就地震频发？</a:t>
              </a:r>
              <a:endParaRPr lang="zh-CN" altLang="en-US" sz="11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等腰三角形 1"/>
          <p:cNvSpPr/>
          <p:nvPr/>
        </p:nvSpPr>
        <p:spPr>
          <a:xfrm>
            <a:off x="560593" y="1618082"/>
            <a:ext cx="595513" cy="51337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3217398" y="2166767"/>
            <a:ext cx="595513" cy="51337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Tm="0"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2"/>
          <p:cNvSpPr/>
          <p:nvPr>
            <p:custDataLst>
              <p:tags r:id="rId1"/>
            </p:custDataLst>
          </p:nvPr>
        </p:nvSpPr>
        <p:spPr>
          <a:xfrm>
            <a:off x="1" y="1957282"/>
            <a:ext cx="9143999" cy="117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843808" y="2243583"/>
            <a:ext cx="5595021" cy="6563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26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引发地震的因素有哪些？</a:t>
            </a:r>
            <a:endParaRPr lang="zh-CN" altLang="en-US" sz="5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39552" y="1787139"/>
            <a:ext cx="2087066" cy="156922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15" dirty="0">
                <a:latin typeface="Impact" panose="020B0806030902050204" pitchFamily="34" charset="0"/>
              </a:rPr>
              <a:t>1</a:t>
            </a:r>
            <a:endParaRPr lang="zh-CN" altLang="en-US" sz="9815" dirty="0">
              <a:latin typeface="Impact" panose="020B0806030902050204" pitchFamily="34" charset="0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4593752" y="3310966"/>
            <a:ext cx="3045938" cy="75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>
              <a:lnSpc>
                <a:spcPct val="15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地震成因是地震学科中的一个重大课题。目前有如大陆漂移学说、海底扩张学说等。现在比较流行的是大家普遍认同的板块构造学说。</a:t>
            </a:r>
            <a:endParaRPr lang="en-GB" altLang="zh-CN" sz="9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3233916"/>
      </p:ext>
    </p:extLst>
  </p:cSld>
  <p:clrMapOvr>
    <a:masterClrMapping/>
  </p:clrMapOvr>
  <p:transition spd="med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D8437CB-791D-4099-8322-282E1EE301BB}"/>
              </a:ext>
            </a:extLst>
          </p:cNvPr>
          <p:cNvSpPr/>
          <p:nvPr/>
        </p:nvSpPr>
        <p:spPr>
          <a:xfrm rot="10800000">
            <a:off x="3419872" y="495196"/>
            <a:ext cx="2160240" cy="134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F44296-9FF3-4B97-A71C-44947F481691}"/>
              </a:ext>
            </a:extLst>
          </p:cNvPr>
          <p:cNvSpPr txBox="1"/>
          <p:nvPr/>
        </p:nvSpPr>
        <p:spPr>
          <a:xfrm>
            <a:off x="3210089" y="1463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引发地震的因素有哪些？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8926B-14E0-4BCA-9EA3-6AD7A7A3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38134"/>
            <a:ext cx="4602879" cy="26672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6A30EC-E509-46D0-A37C-73F3F1A998D1}"/>
              </a:ext>
            </a:extLst>
          </p:cNvPr>
          <p:cNvSpPr txBox="1"/>
          <p:nvPr/>
        </p:nvSpPr>
        <p:spPr>
          <a:xfrm>
            <a:off x="761209" y="1419622"/>
            <a:ext cx="2160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地震分天然地震和人工地震两大类。天然地震主要是构造地震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它是由于地下深处岩石破裂、错动把长期积累起来的能量急剧释放出来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以地震波的形式向四面八方传播出去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到地面引起的房摇地动。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6183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3419872" y="495196"/>
            <a:ext cx="2160240" cy="134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10089" y="1463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引发地震的因素有哪些？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3E925F-AA16-443B-8105-D462D1144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01"/>
          <a:stretch/>
        </p:blipFill>
        <p:spPr>
          <a:xfrm>
            <a:off x="323528" y="830628"/>
            <a:ext cx="4620638" cy="3420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E3201B-3039-4A32-828A-684AF9CB1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9"/>
          <a:stretch/>
        </p:blipFill>
        <p:spPr>
          <a:xfrm>
            <a:off x="4514640" y="892492"/>
            <a:ext cx="4572000" cy="17591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3BE46-7C07-48F7-98A8-41BEF8F06D4C}"/>
              </a:ext>
            </a:extLst>
          </p:cNvPr>
          <p:cNvSpPr txBox="1"/>
          <p:nvPr/>
        </p:nvSpPr>
        <p:spPr>
          <a:xfrm>
            <a:off x="4856424" y="2882055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构造地震约占地震总数的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90%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以上。其次是由塌陷发引起的地震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称为塌陷地震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约占地震总数的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7%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。此外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某些特殊情况下了也会产生地震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如火山爆发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火山地震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等。人工地震是由人为活动引起的地震。</a:t>
            </a:r>
          </a:p>
        </p:txBody>
      </p:sp>
    </p:spTree>
  </p:cSld>
  <p:clrMapOvr>
    <a:masterClrMapping/>
  </p:clrMapOvr>
  <p:transition spd="med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2"/>
          <p:cNvSpPr/>
          <p:nvPr>
            <p:custDataLst>
              <p:tags r:id="rId1"/>
            </p:custDataLst>
          </p:nvPr>
        </p:nvSpPr>
        <p:spPr>
          <a:xfrm>
            <a:off x="1" y="1957282"/>
            <a:ext cx="9143999" cy="117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843808" y="2024205"/>
            <a:ext cx="5275423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全世界地震频发的地区有哪些？</a:t>
            </a:r>
          </a:p>
        </p:txBody>
      </p:sp>
      <p:sp>
        <p:nvSpPr>
          <p:cNvPr id="7" name="平行四边形 6"/>
          <p:cNvSpPr/>
          <p:nvPr/>
        </p:nvSpPr>
        <p:spPr>
          <a:xfrm>
            <a:off x="539552" y="1787139"/>
            <a:ext cx="2087066" cy="156922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15" dirty="0">
                <a:latin typeface="Impact" panose="020B0806030902050204" pitchFamily="34" charset="0"/>
              </a:rPr>
              <a:t>2</a:t>
            </a:r>
            <a:endParaRPr lang="zh-CN" altLang="en-US" sz="9815" dirty="0">
              <a:latin typeface="Impact" panose="020B0806030902050204" pitchFamily="34" charset="0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4593752" y="3310966"/>
            <a:ext cx="3045938" cy="75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>
              <a:lnSpc>
                <a:spcPct val="15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地震成因是地震学科中的一个重大课题。目前有如大陆漂移学说、海底扩张学说等。现在比较流行的是大家普遍认同的板块构造学说。</a:t>
            </a:r>
            <a:endParaRPr lang="en-GB" altLang="zh-CN" sz="9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172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D8437CB-791D-4099-8322-282E1EE301BB}"/>
              </a:ext>
            </a:extLst>
          </p:cNvPr>
          <p:cNvSpPr/>
          <p:nvPr/>
        </p:nvSpPr>
        <p:spPr>
          <a:xfrm rot="10800000">
            <a:off x="3419872" y="495196"/>
            <a:ext cx="2160240" cy="134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F44296-9FF3-4B97-A71C-44947F481691}"/>
              </a:ext>
            </a:extLst>
          </p:cNvPr>
          <p:cNvSpPr txBox="1"/>
          <p:nvPr/>
        </p:nvSpPr>
        <p:spPr>
          <a:xfrm>
            <a:off x="2863845" y="14633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全世界地震频发的地区有哪些？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6795D-336D-4661-B3C4-5FC01A6F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66" y="1347614"/>
            <a:ext cx="5937052" cy="29611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4C4C0A-8BA4-4D23-94B2-9EBE33E375DD}"/>
              </a:ext>
            </a:extLst>
          </p:cNvPr>
          <p:cNvSpPr txBox="1"/>
          <p:nvPr/>
        </p:nvSpPr>
        <p:spPr>
          <a:xfrm>
            <a:off x="1979712" y="96501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通过数据分析筛选目前最多的</a:t>
            </a:r>
            <a:r>
              <a:rPr lang="en-US" altLang="zh-CN" sz="1400" dirty="0"/>
              <a:t>10</a:t>
            </a:r>
            <a:r>
              <a:rPr lang="zh-CN" altLang="en-US" sz="1400" dirty="0"/>
              <a:t>个地震频发的地区。</a:t>
            </a:r>
          </a:p>
        </p:txBody>
      </p:sp>
    </p:spTree>
    <p:extLst>
      <p:ext uri="{BB962C8B-B14F-4D97-AF65-F5344CB8AC3E}">
        <p14:creationId xmlns:p14="http://schemas.microsoft.com/office/powerpoint/2010/main" val="912528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D8437CB-791D-4099-8322-282E1EE301BB}"/>
              </a:ext>
            </a:extLst>
          </p:cNvPr>
          <p:cNvSpPr/>
          <p:nvPr/>
        </p:nvSpPr>
        <p:spPr>
          <a:xfrm rot="10800000">
            <a:off x="3419872" y="495196"/>
            <a:ext cx="2160240" cy="134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F44296-9FF3-4B97-A71C-44947F481691}"/>
              </a:ext>
            </a:extLst>
          </p:cNvPr>
          <p:cNvSpPr txBox="1"/>
          <p:nvPr/>
        </p:nvSpPr>
        <p:spPr>
          <a:xfrm>
            <a:off x="2863845" y="14633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全世界地震频发的地区有哪些？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4EC92-E3FF-46DE-8501-633D1A297AC9}"/>
              </a:ext>
            </a:extLst>
          </p:cNvPr>
          <p:cNvSpPr txBox="1"/>
          <p:nvPr/>
        </p:nvSpPr>
        <p:spPr>
          <a:xfrm>
            <a:off x="899592" y="4161543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通过数据分析筛选目前最多的</a:t>
            </a:r>
            <a:r>
              <a:rPr lang="en-US" altLang="zh-CN" sz="1400" dirty="0"/>
              <a:t>10</a:t>
            </a:r>
            <a:r>
              <a:rPr lang="zh-CN" altLang="en-US" sz="1400" dirty="0"/>
              <a:t>个地震频发的地区。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29521E-D1F6-4437-852C-5BCED06C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865814"/>
            <a:ext cx="7040556" cy="31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845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2"/>
          <p:cNvSpPr/>
          <p:nvPr>
            <p:custDataLst>
              <p:tags r:id="rId1"/>
            </p:custDataLst>
          </p:nvPr>
        </p:nvSpPr>
        <p:spPr>
          <a:xfrm>
            <a:off x="1" y="1957282"/>
            <a:ext cx="9143999" cy="117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843808" y="2017752"/>
            <a:ext cx="5595021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有哪些引发全世界舆情关注的大地震？</a:t>
            </a:r>
          </a:p>
        </p:txBody>
      </p:sp>
      <p:sp>
        <p:nvSpPr>
          <p:cNvPr id="7" name="平行四边形 6"/>
          <p:cNvSpPr/>
          <p:nvPr/>
        </p:nvSpPr>
        <p:spPr>
          <a:xfrm>
            <a:off x="539552" y="1787139"/>
            <a:ext cx="2087066" cy="156922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15" dirty="0">
                <a:latin typeface="Impact" panose="020B0806030902050204" pitchFamily="34" charset="0"/>
              </a:rPr>
              <a:t>3</a:t>
            </a:r>
            <a:endParaRPr lang="zh-CN" altLang="en-US" sz="9815" dirty="0">
              <a:latin typeface="Impact" panose="020B0806030902050204" pitchFamily="34" charset="0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4593752" y="3310966"/>
            <a:ext cx="3045938" cy="75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>
              <a:lnSpc>
                <a:spcPct val="15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地震成因是地震学科中的一个重大课题。目前有如大陆漂移学说、海底扩张学说等。现在比较流行的是大家普遍认同的板块构造学说。</a:t>
            </a:r>
            <a:endParaRPr lang="en-GB" altLang="zh-CN" sz="9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Office 主题​​">
  <a:themeElements>
    <a:clrScheme name="自定义 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3C8FF"/>
      </a:accent2>
      <a:accent3>
        <a:srgbClr val="308BC4"/>
      </a:accent3>
      <a:accent4>
        <a:srgbClr val="73C8FF"/>
      </a:accent4>
      <a:accent5>
        <a:srgbClr val="308BC4"/>
      </a:accent5>
      <a:accent6>
        <a:srgbClr val="73C8F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589</Words>
  <Application>Microsoft Office PowerPoint</Application>
  <PresentationFormat>全屏显示(16:9)</PresentationFormat>
  <Paragraphs>49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仿宋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C TF</cp:lastModifiedBy>
  <cp:revision>430</cp:revision>
  <dcterms:created xsi:type="dcterms:W3CDTF">2014-11-09T01:07:00Z</dcterms:created>
  <dcterms:modified xsi:type="dcterms:W3CDTF">2021-01-21T11:01:37Z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