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DFKai-SB" panose="03000509000000000000" pitchFamily="65" charset="-120"/>
      <p:regular r:id="rId17"/>
    </p:embeddedFont>
    <p:embeddedFont>
      <p:font typeface="Merriweather Light" panose="00000400000000000000" pitchFamily="2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Black" pitchFamily="2" charset="0"/>
      <p:bold r:id="rId26"/>
      <p:boldItalic r:id="rId27"/>
    </p:embeddedFont>
    <p:embeddedFont>
      <p:font typeface="Quicksand" panose="02020500000000000000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D8R/xcPPiRBzSHtqAcr6BP4Ct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4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5a96f116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g265a96f116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5a96f116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g265a96f116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65a96f11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g265a96f11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65a96f116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265a96f116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5a96f116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265a96f116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5a96f116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265a96f116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5a96f116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265a96f116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76"/>
                </a:srgbClr>
              </a:gs>
              <a:gs pos="100000">
                <a:srgbClr val="F3F3F3">
                  <a:alpha val="41176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4"/>
          <p:cNvSpPr/>
          <p:nvPr/>
        </p:nvSpPr>
        <p:spPr>
          <a:xfrm>
            <a:off x="2831375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14"/>
          <p:cNvSpPr/>
          <p:nvPr/>
        </p:nvSpPr>
        <p:spPr>
          <a:xfrm>
            <a:off x="7166761" y="32243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4"/>
          <p:cNvSpPr/>
          <p:nvPr/>
        </p:nvSpPr>
        <p:spPr>
          <a:xfrm>
            <a:off x="5467773" y="1858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1250460" y="45285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-220489" y="-6871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4362285" y="28548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14"/>
          <p:cNvGrpSpPr/>
          <p:nvPr/>
        </p:nvGrpSpPr>
        <p:grpSpPr>
          <a:xfrm>
            <a:off x="3414750" y="81650"/>
            <a:ext cx="947533" cy="947533"/>
            <a:chOff x="3912750" y="637550"/>
            <a:chExt cx="947533" cy="947533"/>
          </a:xfrm>
        </p:grpSpPr>
        <p:sp>
          <p:nvSpPr>
            <p:cNvPr id="19" name="Google Shape;19;p1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4"/>
          <p:cNvSpPr/>
          <p:nvPr/>
        </p:nvSpPr>
        <p:spPr>
          <a:xfrm>
            <a:off x="2877525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76"/>
                </a:srgbClr>
              </a:gs>
              <a:gs pos="100000">
                <a:srgbClr val="F3F3F3">
                  <a:alpha val="41176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5"/>
          <p:cNvSpPr/>
          <p:nvPr/>
        </p:nvSpPr>
        <p:spPr>
          <a:xfrm flipH="1">
            <a:off x="975451" y="-231496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title" idx="5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ubTitle" idx="6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title" idx="7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title" idx="8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title" idx="9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title" idx="13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ubTitle" idx="14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/>
          <p:nvPr/>
        </p:nvSpPr>
        <p:spPr>
          <a:xfrm flipH="1">
            <a:off x="-354865" y="376893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 flipH="1">
            <a:off x="8038179" y="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/>
          <p:nvPr/>
        </p:nvSpPr>
        <p:spPr>
          <a:xfrm flipH="1">
            <a:off x="1439917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5"/>
          <p:cNvSpPr/>
          <p:nvPr/>
        </p:nvSpPr>
        <p:spPr>
          <a:xfrm flipH="1">
            <a:off x="4166028" y="-814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5"/>
          <p:cNvSpPr/>
          <p:nvPr/>
        </p:nvSpPr>
        <p:spPr>
          <a:xfrm flipH="1">
            <a:off x="4296960" y="45971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/>
          <p:nvPr/>
        </p:nvSpPr>
        <p:spPr>
          <a:xfrm flipH="1">
            <a:off x="815942" y="46917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-300650" y="105975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15"/>
          <p:cNvGrpSpPr/>
          <p:nvPr/>
        </p:nvGrpSpPr>
        <p:grpSpPr>
          <a:xfrm>
            <a:off x="7878949" y="4237907"/>
            <a:ext cx="1265051" cy="1265051"/>
            <a:chOff x="3912750" y="637550"/>
            <a:chExt cx="947533" cy="947533"/>
          </a:xfrm>
        </p:grpSpPr>
        <p:sp>
          <p:nvSpPr>
            <p:cNvPr id="46" name="Google Shape;46;p15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76"/>
                </a:srgbClr>
              </a:gs>
              <a:gs pos="100000">
                <a:srgbClr val="F3F3F3">
                  <a:alpha val="41176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6"/>
          <p:cNvSpPr/>
          <p:nvPr/>
        </p:nvSpPr>
        <p:spPr>
          <a:xfrm flipH="1">
            <a:off x="-337540" y="15243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title" idx="2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ubTitle" idx="1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4" name="Google Shape;54;p16"/>
          <p:cNvSpPr/>
          <p:nvPr/>
        </p:nvSpPr>
        <p:spPr>
          <a:xfrm>
            <a:off x="6852570" y="42448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6"/>
          <p:cNvSpPr/>
          <p:nvPr/>
        </p:nvSpPr>
        <p:spPr>
          <a:xfrm>
            <a:off x="10" y="807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6"/>
          <p:cNvSpPr/>
          <p:nvPr/>
        </p:nvSpPr>
        <p:spPr>
          <a:xfrm>
            <a:off x="6648473" y="-1227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6"/>
          <p:cNvSpPr/>
          <p:nvPr/>
        </p:nvSpPr>
        <p:spPr>
          <a:xfrm>
            <a:off x="2540620" y="-7192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6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6"/>
          <p:cNvSpPr/>
          <p:nvPr/>
        </p:nvSpPr>
        <p:spPr>
          <a:xfrm>
            <a:off x="-131739" y="38234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/>
          <p:nvPr/>
        </p:nvSpPr>
        <p:spPr>
          <a:xfrm>
            <a:off x="-39725" y="18736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16"/>
          <p:cNvGrpSpPr/>
          <p:nvPr/>
        </p:nvGrpSpPr>
        <p:grpSpPr>
          <a:xfrm>
            <a:off x="7544274" y="1469732"/>
            <a:ext cx="1265051" cy="1265051"/>
            <a:chOff x="3912750" y="637550"/>
            <a:chExt cx="947533" cy="947533"/>
          </a:xfrm>
        </p:grpSpPr>
        <p:sp>
          <p:nvSpPr>
            <p:cNvPr id="62" name="Google Shape;62;p16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7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76"/>
                </a:srgbClr>
              </a:gs>
              <a:gs pos="100000">
                <a:srgbClr val="F3F3F3">
                  <a:alpha val="41176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7"/>
          <p:cNvSpPr/>
          <p:nvPr/>
        </p:nvSpPr>
        <p:spPr>
          <a:xfrm rot="-5031216" flipH="1">
            <a:off x="1434942" y="-1473727"/>
            <a:ext cx="7384699" cy="9115003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/>
          <p:nvPr/>
        </p:nvSpPr>
        <p:spPr>
          <a:xfrm rot="7572997" flipH="1">
            <a:off x="7294923" y="-441551"/>
            <a:ext cx="1423590" cy="1423551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7"/>
          <p:cNvSpPr/>
          <p:nvPr/>
        </p:nvSpPr>
        <p:spPr>
          <a:xfrm rot="10800000" flipH="1">
            <a:off x="3685829" y="-269325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7"/>
          <p:cNvSpPr/>
          <p:nvPr/>
        </p:nvSpPr>
        <p:spPr>
          <a:xfrm rot="7572997" flipH="1">
            <a:off x="7101718" y="40666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/>
          <p:nvPr/>
        </p:nvSpPr>
        <p:spPr>
          <a:xfrm rot="10800000">
            <a:off x="-120903" y="452189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701975" y="1488325"/>
            <a:ext cx="36027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701975" y="2077825"/>
            <a:ext cx="3602700" cy="17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76"/>
                </a:srgbClr>
              </a:gs>
              <a:gs pos="100000">
                <a:srgbClr val="F3F3F3">
                  <a:alpha val="41176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8"/>
          <p:cNvSpPr/>
          <p:nvPr/>
        </p:nvSpPr>
        <p:spPr>
          <a:xfrm rot="10800000">
            <a:off x="-1695388" y="-1501822"/>
            <a:ext cx="10924738" cy="7653447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5128006" y="1802863"/>
            <a:ext cx="34839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5128006" y="2941438"/>
            <a:ext cx="34839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8" name="Google Shape;78;p18"/>
          <p:cNvSpPr/>
          <p:nvPr/>
        </p:nvSpPr>
        <p:spPr>
          <a:xfrm rot="9619136" flipH="1">
            <a:off x="4221920" y="24507"/>
            <a:ext cx="1423564" cy="1423525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/>
          <p:nvPr/>
        </p:nvSpPr>
        <p:spPr>
          <a:xfrm rot="10800000" flipH="1">
            <a:off x="-346021" y="4728100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 rot="9619136" flipH="1">
            <a:off x="3915839" y="329659"/>
            <a:ext cx="451676" cy="451714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8"/>
          <p:cNvSpPr/>
          <p:nvPr/>
        </p:nvSpPr>
        <p:spPr>
          <a:xfrm rot="10800000">
            <a:off x="-524953" y="597515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8"/>
          <p:cNvGrpSpPr/>
          <p:nvPr/>
        </p:nvGrpSpPr>
        <p:grpSpPr>
          <a:xfrm rot="10800000">
            <a:off x="7663085" y="-250805"/>
            <a:ext cx="1265051" cy="1265051"/>
            <a:chOff x="3912750" y="637550"/>
            <a:chExt cx="947533" cy="947533"/>
          </a:xfrm>
        </p:grpSpPr>
        <p:sp>
          <p:nvSpPr>
            <p:cNvPr id="83" name="Google Shape;83;p18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76"/>
                </a:srgbClr>
              </a:gs>
              <a:gs pos="100000">
                <a:srgbClr val="F3F3F3">
                  <a:alpha val="41176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1001375" y="2356500"/>
            <a:ext cx="2848200" cy="1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8" name="Google Shape;88;p19"/>
          <p:cNvSpPr/>
          <p:nvPr/>
        </p:nvSpPr>
        <p:spPr>
          <a:xfrm>
            <a:off x="4581969" y="4101491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/>
          <p:nvPr/>
        </p:nvSpPr>
        <p:spPr>
          <a:xfrm>
            <a:off x="7530285" y="42871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/>
          <p:nvPr/>
        </p:nvSpPr>
        <p:spPr>
          <a:xfrm>
            <a:off x="-982991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-177115" y="-5283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4450684" y="45820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735444" y="-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604159" y="4805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4807675" y="78863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9"/>
          <p:cNvGrpSpPr/>
          <p:nvPr/>
        </p:nvGrpSpPr>
        <p:grpSpPr>
          <a:xfrm>
            <a:off x="-296676" y="4041820"/>
            <a:ext cx="1265051" cy="1265051"/>
            <a:chOff x="3912750" y="637550"/>
            <a:chExt cx="947533" cy="947533"/>
          </a:xfrm>
        </p:grpSpPr>
        <p:sp>
          <p:nvSpPr>
            <p:cNvPr id="97" name="Google Shape;97;p19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9"/>
          <p:cNvSpPr/>
          <p:nvPr/>
        </p:nvSpPr>
        <p:spPr>
          <a:xfrm>
            <a:off x="2131335" y="1501350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968375" y="1600800"/>
            <a:ext cx="2914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 flipH="1">
            <a:off x="-184147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76"/>
                </a:srgbClr>
              </a:gs>
              <a:gs pos="100000">
                <a:srgbClr val="F3F3F3">
                  <a:alpha val="41176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/>
        </p:nvSpPr>
        <p:spPr>
          <a:xfrm rot="-7575992">
            <a:off x="3311472" y="-1827843"/>
            <a:ext cx="9206100" cy="62996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/>
          <p:nvPr/>
        </p:nvSpPr>
        <p:spPr>
          <a:xfrm flipH="1">
            <a:off x="-2061964" y="1029175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/>
          <p:nvPr/>
        </p:nvSpPr>
        <p:spPr>
          <a:xfrm flipH="1">
            <a:off x="-5" y="17196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/>
          <p:nvPr/>
        </p:nvSpPr>
        <p:spPr>
          <a:xfrm flipH="1">
            <a:off x="614252" y="-6599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/>
          <p:nvPr/>
        </p:nvSpPr>
        <p:spPr>
          <a:xfrm flipH="1">
            <a:off x="7051289" y="49054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 flipH="1">
            <a:off x="7973495" y="-6600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/>
          <p:nvPr/>
        </p:nvSpPr>
        <p:spPr>
          <a:xfrm flipH="1">
            <a:off x="370614" y="44771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1"/>
          <p:cNvGrpSpPr/>
          <p:nvPr/>
        </p:nvGrpSpPr>
        <p:grpSpPr>
          <a:xfrm flipH="1">
            <a:off x="5585945" y="-561800"/>
            <a:ext cx="947533" cy="947533"/>
            <a:chOff x="3912750" y="637550"/>
            <a:chExt cx="947533" cy="947533"/>
          </a:xfrm>
        </p:grpSpPr>
        <p:sp>
          <p:nvSpPr>
            <p:cNvPr id="112" name="Google Shape;112;p2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21"/>
          <p:cNvSpPr/>
          <p:nvPr/>
        </p:nvSpPr>
        <p:spPr>
          <a:xfrm flipH="1">
            <a:off x="33488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76"/>
                </a:srgbClr>
              </a:gs>
              <a:gs pos="100000">
                <a:srgbClr val="F3F3F3">
                  <a:alpha val="41176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/>
          <p:nvPr/>
        </p:nvSpPr>
        <p:spPr>
          <a:xfrm rot="-3075939">
            <a:off x="4301454" y="1956101"/>
            <a:ext cx="7570775" cy="4973281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/>
          <p:nvPr/>
        </p:nvSpPr>
        <p:spPr>
          <a:xfrm rot="9103592" flipH="1">
            <a:off x="-736449" y="-1679977"/>
            <a:ext cx="7437770" cy="508955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/>
          <p:nvPr/>
        </p:nvSpPr>
        <p:spPr>
          <a:xfrm rot="10800000">
            <a:off x="2140773" y="4666738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/>
          <p:nvPr/>
        </p:nvSpPr>
        <p:spPr>
          <a:xfrm rot="-7572997">
            <a:off x="9225983" y="37082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/>
          <p:nvPr/>
        </p:nvSpPr>
        <p:spPr>
          <a:xfrm rot="10800000" flipH="1">
            <a:off x="7463000" y="-417497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22"/>
          <p:cNvGrpSpPr/>
          <p:nvPr/>
        </p:nvGrpSpPr>
        <p:grpSpPr>
          <a:xfrm rot="10800000" flipH="1">
            <a:off x="324724" y="-271330"/>
            <a:ext cx="1265051" cy="1265051"/>
            <a:chOff x="3912750" y="637550"/>
            <a:chExt cx="947533" cy="947533"/>
          </a:xfrm>
        </p:grpSpPr>
        <p:sp>
          <p:nvSpPr>
            <p:cNvPr id="123" name="Google Shape;123;p2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2"/>
          <p:cNvSpPr/>
          <p:nvPr/>
        </p:nvSpPr>
        <p:spPr>
          <a:xfrm rot="1205794">
            <a:off x="7274479" y="3684239"/>
            <a:ext cx="1255248" cy="125521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/>
          <p:nvPr/>
        </p:nvSpPr>
        <p:spPr>
          <a:xfrm rot="4432563">
            <a:off x="8298731" y="3767846"/>
            <a:ext cx="451679" cy="451718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/>
          <p:nvPr/>
        </p:nvSpPr>
        <p:spPr>
          <a:xfrm rot="10800000" flipH="1">
            <a:off x="-344463" y="4461962"/>
            <a:ext cx="1125652" cy="1127635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youtu.be/Y5hcexcPsSI?si=L76mxK4RU-hMGUj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組員：林品安、徐文献</a:t>
            </a:r>
            <a:endParaRPr/>
          </a:p>
        </p:txBody>
      </p:sp>
      <p:grpSp>
        <p:nvGrpSpPr>
          <p:cNvPr id="133" name="Google Shape;133;p1"/>
          <p:cNvGrpSpPr/>
          <p:nvPr/>
        </p:nvGrpSpPr>
        <p:grpSpPr>
          <a:xfrm>
            <a:off x="4835245" y="605545"/>
            <a:ext cx="3769246" cy="3935960"/>
            <a:chOff x="4835245" y="605545"/>
            <a:chExt cx="3769246" cy="3935960"/>
          </a:xfrm>
        </p:grpSpPr>
        <p:sp>
          <p:nvSpPr>
            <p:cNvPr id="134" name="Google Shape;134;p1"/>
            <p:cNvSpPr/>
            <p:nvPr/>
          </p:nvSpPr>
          <p:spPr>
            <a:xfrm>
              <a:off x="6326148" y="750982"/>
              <a:ext cx="1632800" cy="3421657"/>
            </a:xfrm>
            <a:custGeom>
              <a:avLst/>
              <a:gdLst/>
              <a:ahLst/>
              <a:cxnLst/>
              <a:rect l="l" t="t" r="r" b="b"/>
              <a:pathLst>
                <a:path w="41977" h="87966" extrusionOk="0">
                  <a:moveTo>
                    <a:pt x="37144" y="87965"/>
                  </a:moveTo>
                  <a:lnTo>
                    <a:pt x="4833" y="87965"/>
                  </a:lnTo>
                  <a:cubicBezTo>
                    <a:pt x="2159" y="87965"/>
                    <a:pt x="0" y="85807"/>
                    <a:pt x="0" y="83132"/>
                  </a:cubicBezTo>
                  <a:lnTo>
                    <a:pt x="0" y="4833"/>
                  </a:lnTo>
                  <a:cubicBezTo>
                    <a:pt x="0" y="2158"/>
                    <a:pt x="2159" y="0"/>
                    <a:pt x="4833" y="0"/>
                  </a:cubicBezTo>
                  <a:lnTo>
                    <a:pt x="37144" y="0"/>
                  </a:lnTo>
                  <a:cubicBezTo>
                    <a:pt x="39819" y="0"/>
                    <a:pt x="41977" y="2158"/>
                    <a:pt x="41977" y="4833"/>
                  </a:cubicBezTo>
                  <a:lnTo>
                    <a:pt x="41977" y="83132"/>
                  </a:lnTo>
                  <a:cubicBezTo>
                    <a:pt x="41977" y="85807"/>
                    <a:pt x="39819" y="87965"/>
                    <a:pt x="37144" y="87965"/>
                  </a:cubicBezTo>
                  <a:close/>
                </a:path>
              </a:pathLst>
            </a:custGeom>
            <a:solidFill>
              <a:srgbClr val="FFC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326148" y="974448"/>
              <a:ext cx="1632800" cy="39"/>
            </a:xfrm>
            <a:custGeom>
              <a:avLst/>
              <a:gdLst/>
              <a:ahLst/>
              <a:cxnLst/>
              <a:rect l="l" t="t" r="r" b="b"/>
              <a:pathLst>
                <a:path w="41977" h="1" fill="none" extrusionOk="0">
                  <a:moveTo>
                    <a:pt x="0" y="0"/>
                  </a:moveTo>
                  <a:lnTo>
                    <a:pt x="419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6475125" y="833717"/>
              <a:ext cx="55585" cy="55623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00"/>
                  </a:moveTo>
                  <a:cubicBezTo>
                    <a:pt x="1429" y="305"/>
                    <a:pt x="1095" y="1"/>
                    <a:pt x="699" y="1"/>
                  </a:cubicBezTo>
                  <a:cubicBezTo>
                    <a:pt x="304" y="1"/>
                    <a:pt x="0" y="305"/>
                    <a:pt x="0" y="700"/>
                  </a:cubicBezTo>
                  <a:cubicBezTo>
                    <a:pt x="0" y="1095"/>
                    <a:pt x="304" y="1430"/>
                    <a:pt x="699" y="1430"/>
                  </a:cubicBezTo>
                  <a:cubicBezTo>
                    <a:pt x="109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6582716" y="833717"/>
              <a:ext cx="56790" cy="55623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00"/>
                  </a:moveTo>
                  <a:cubicBezTo>
                    <a:pt x="1459" y="305"/>
                    <a:pt x="1125" y="1"/>
                    <a:pt x="730" y="1"/>
                  </a:cubicBezTo>
                  <a:cubicBezTo>
                    <a:pt x="335" y="1"/>
                    <a:pt x="0" y="305"/>
                    <a:pt x="0" y="700"/>
                  </a:cubicBezTo>
                  <a:cubicBezTo>
                    <a:pt x="0" y="1095"/>
                    <a:pt x="335" y="1430"/>
                    <a:pt x="730" y="1430"/>
                  </a:cubicBezTo>
                  <a:cubicBezTo>
                    <a:pt x="1125" y="1430"/>
                    <a:pt x="1459" y="1095"/>
                    <a:pt x="145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6691473" y="833717"/>
              <a:ext cx="55623" cy="55623"/>
            </a:xfrm>
            <a:custGeom>
              <a:avLst/>
              <a:gdLst/>
              <a:ahLst/>
              <a:cxnLst/>
              <a:rect l="l" t="t" r="r" b="b"/>
              <a:pathLst>
                <a:path w="1430" h="1430" fill="none" extrusionOk="0">
                  <a:moveTo>
                    <a:pt x="1429" y="700"/>
                  </a:moveTo>
                  <a:cubicBezTo>
                    <a:pt x="1429" y="305"/>
                    <a:pt x="1125" y="1"/>
                    <a:pt x="730" y="1"/>
                  </a:cubicBezTo>
                  <a:cubicBezTo>
                    <a:pt x="335" y="1"/>
                    <a:pt x="1" y="305"/>
                    <a:pt x="1" y="700"/>
                  </a:cubicBezTo>
                  <a:cubicBezTo>
                    <a:pt x="1" y="1095"/>
                    <a:pt x="335" y="1430"/>
                    <a:pt x="730" y="1430"/>
                  </a:cubicBezTo>
                  <a:cubicBezTo>
                    <a:pt x="112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6416001" y="158805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8"/>
                  </a:moveTo>
                  <a:lnTo>
                    <a:pt x="1733" y="9848"/>
                  </a:lnTo>
                  <a:cubicBezTo>
                    <a:pt x="760" y="9848"/>
                    <a:pt x="0" y="9089"/>
                    <a:pt x="0" y="8116"/>
                  </a:cubicBezTo>
                  <a:lnTo>
                    <a:pt x="0" y="1763"/>
                  </a:lnTo>
                  <a:cubicBezTo>
                    <a:pt x="0" y="791"/>
                    <a:pt x="760" y="0"/>
                    <a:pt x="1733" y="0"/>
                  </a:cubicBezTo>
                  <a:lnTo>
                    <a:pt x="35624" y="0"/>
                  </a:lnTo>
                  <a:cubicBezTo>
                    <a:pt x="36597" y="0"/>
                    <a:pt x="37357" y="791"/>
                    <a:pt x="37357" y="1763"/>
                  </a:cubicBezTo>
                  <a:lnTo>
                    <a:pt x="37357" y="8116"/>
                  </a:lnTo>
                  <a:cubicBezTo>
                    <a:pt x="37357" y="9089"/>
                    <a:pt x="36597" y="9848"/>
                    <a:pt x="35624" y="984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6825086" y="1703932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6825086" y="178196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6825086" y="1861156"/>
              <a:ext cx="806384" cy="39"/>
            </a:xfrm>
            <a:custGeom>
              <a:avLst/>
              <a:gdLst/>
              <a:ahLst/>
              <a:cxnLst/>
              <a:rect l="l" t="t" r="r" b="b"/>
              <a:pathLst>
                <a:path w="20731" h="1" fill="none" extrusionOk="0">
                  <a:moveTo>
                    <a:pt x="0" y="1"/>
                  </a:moveTo>
                  <a:lnTo>
                    <a:pt x="2073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6503481" y="1657800"/>
              <a:ext cx="245988" cy="244782"/>
            </a:xfrm>
            <a:custGeom>
              <a:avLst/>
              <a:gdLst/>
              <a:ahLst/>
              <a:cxnLst/>
              <a:rect l="l" t="t" r="r" b="b"/>
              <a:pathLst>
                <a:path w="6324" h="6293" fill="none" extrusionOk="0">
                  <a:moveTo>
                    <a:pt x="6323" y="3131"/>
                  </a:moveTo>
                  <a:cubicBezTo>
                    <a:pt x="6323" y="4894"/>
                    <a:pt x="4894" y="6293"/>
                    <a:pt x="3162" y="6293"/>
                  </a:cubicBezTo>
                  <a:cubicBezTo>
                    <a:pt x="1429" y="6293"/>
                    <a:pt x="1" y="4894"/>
                    <a:pt x="1" y="3131"/>
                  </a:cubicBezTo>
                  <a:cubicBezTo>
                    <a:pt x="1" y="1399"/>
                    <a:pt x="1429" y="1"/>
                    <a:pt x="3162" y="1"/>
                  </a:cubicBezTo>
                  <a:cubicBezTo>
                    <a:pt x="4894" y="1"/>
                    <a:pt x="6323" y="1399"/>
                    <a:pt x="6323" y="313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6568518" y="1711012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02"/>
                    <a:pt x="2523" y="1703"/>
                    <a:pt x="1915" y="1459"/>
                  </a:cubicBezTo>
                  <a:cubicBezTo>
                    <a:pt x="2128" y="1338"/>
                    <a:pt x="2280" y="1064"/>
                    <a:pt x="2280" y="791"/>
                  </a:cubicBezTo>
                  <a:cubicBezTo>
                    <a:pt x="2280" y="365"/>
                    <a:pt x="1946" y="0"/>
                    <a:pt x="1490" y="0"/>
                  </a:cubicBezTo>
                  <a:cubicBezTo>
                    <a:pt x="1034" y="0"/>
                    <a:pt x="700" y="365"/>
                    <a:pt x="700" y="791"/>
                  </a:cubicBezTo>
                  <a:cubicBezTo>
                    <a:pt x="700" y="1064"/>
                    <a:pt x="852" y="1338"/>
                    <a:pt x="1064" y="1459"/>
                  </a:cubicBezTo>
                  <a:cubicBezTo>
                    <a:pt x="456" y="1703"/>
                    <a:pt x="1" y="2402"/>
                    <a:pt x="1" y="3101"/>
                  </a:cubicBezTo>
                  <a:close/>
                </a:path>
              </a:pathLst>
            </a:custGeom>
            <a:noFill/>
            <a:ln w="9525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6416001" y="205268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9"/>
                  </a:moveTo>
                  <a:lnTo>
                    <a:pt x="1733" y="9849"/>
                  </a:lnTo>
                  <a:cubicBezTo>
                    <a:pt x="760" y="9849"/>
                    <a:pt x="0" y="9059"/>
                    <a:pt x="0" y="8116"/>
                  </a:cubicBezTo>
                  <a:lnTo>
                    <a:pt x="0" y="1733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33"/>
                  </a:cubicBezTo>
                  <a:lnTo>
                    <a:pt x="37357" y="8116"/>
                  </a:lnTo>
                  <a:cubicBezTo>
                    <a:pt x="37357" y="9059"/>
                    <a:pt x="36597" y="9849"/>
                    <a:pt x="35624" y="984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6825086" y="2167396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6825086" y="224659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1"/>
                  </a:moveTo>
                  <a:lnTo>
                    <a:pt x="2422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6825086" y="2325825"/>
              <a:ext cx="431568" cy="39"/>
            </a:xfrm>
            <a:custGeom>
              <a:avLst/>
              <a:gdLst/>
              <a:ahLst/>
              <a:cxnLst/>
              <a:rect l="l" t="t" r="r" b="b"/>
              <a:pathLst>
                <a:path w="11095" h="1" fill="none" extrusionOk="0">
                  <a:moveTo>
                    <a:pt x="0" y="0"/>
                  </a:moveTo>
                  <a:lnTo>
                    <a:pt x="1109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6486950" y="2104732"/>
              <a:ext cx="279051" cy="279051"/>
            </a:xfrm>
            <a:custGeom>
              <a:avLst/>
              <a:gdLst/>
              <a:ahLst/>
              <a:cxnLst/>
              <a:rect l="l" t="t" r="r" b="b"/>
              <a:pathLst>
                <a:path w="7174" h="7174" fill="none" extrusionOk="0">
                  <a:moveTo>
                    <a:pt x="4894" y="699"/>
                  </a:moveTo>
                  <a:cubicBezTo>
                    <a:pt x="6475" y="1429"/>
                    <a:pt x="7174" y="3283"/>
                    <a:pt x="6475" y="4863"/>
                  </a:cubicBezTo>
                  <a:cubicBezTo>
                    <a:pt x="5745" y="6474"/>
                    <a:pt x="3891" y="7174"/>
                    <a:pt x="2310" y="6474"/>
                  </a:cubicBezTo>
                  <a:cubicBezTo>
                    <a:pt x="699" y="5745"/>
                    <a:pt x="0" y="3891"/>
                    <a:pt x="699" y="2310"/>
                  </a:cubicBezTo>
                  <a:cubicBezTo>
                    <a:pt x="1429" y="699"/>
                    <a:pt x="3283" y="0"/>
                    <a:pt x="4894" y="6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6568518" y="2174475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32"/>
                    <a:pt x="2523" y="1733"/>
                    <a:pt x="1915" y="1490"/>
                  </a:cubicBezTo>
                  <a:cubicBezTo>
                    <a:pt x="2128" y="1338"/>
                    <a:pt x="2280" y="1095"/>
                    <a:pt x="2280" y="821"/>
                  </a:cubicBezTo>
                  <a:cubicBezTo>
                    <a:pt x="2280" y="365"/>
                    <a:pt x="1946" y="1"/>
                    <a:pt x="1490" y="1"/>
                  </a:cubicBezTo>
                  <a:cubicBezTo>
                    <a:pt x="1034" y="1"/>
                    <a:pt x="700" y="365"/>
                    <a:pt x="700" y="821"/>
                  </a:cubicBezTo>
                  <a:cubicBezTo>
                    <a:pt x="700" y="1095"/>
                    <a:pt x="852" y="1338"/>
                    <a:pt x="1064" y="1490"/>
                  </a:cubicBezTo>
                  <a:cubicBezTo>
                    <a:pt x="456" y="1733"/>
                    <a:pt x="1" y="2432"/>
                    <a:pt x="1" y="3101"/>
                  </a:cubicBezTo>
                  <a:close/>
                </a:path>
              </a:pathLst>
            </a:custGeom>
            <a:noFill/>
            <a:ln w="9525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3632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1" y="10274"/>
                    <a:pt x="1" y="9180"/>
                  </a:cubicBezTo>
                  <a:lnTo>
                    <a:pt x="1" y="1976"/>
                  </a:lnTo>
                  <a:cubicBezTo>
                    <a:pt x="1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6" y="882"/>
                    <a:pt x="11126" y="1976"/>
                  </a:cubicBezTo>
                  <a:lnTo>
                    <a:pt x="11126" y="9180"/>
                  </a:lnTo>
                  <a:cubicBezTo>
                    <a:pt x="11126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7530920" y="1163607"/>
              <a:ext cx="243615" cy="242409"/>
            </a:xfrm>
            <a:custGeom>
              <a:avLst/>
              <a:gdLst/>
              <a:ahLst/>
              <a:cxnLst/>
              <a:rect l="l" t="t" r="r" b="b"/>
              <a:pathLst>
                <a:path w="6263" h="6232" fill="none" extrusionOk="0">
                  <a:moveTo>
                    <a:pt x="6019" y="2888"/>
                  </a:moveTo>
                  <a:lnTo>
                    <a:pt x="6262" y="2706"/>
                  </a:lnTo>
                  <a:lnTo>
                    <a:pt x="6141" y="2250"/>
                  </a:lnTo>
                  <a:lnTo>
                    <a:pt x="5867" y="2158"/>
                  </a:lnTo>
                  <a:cubicBezTo>
                    <a:pt x="5776" y="1885"/>
                    <a:pt x="5654" y="1672"/>
                    <a:pt x="5533" y="1459"/>
                  </a:cubicBezTo>
                  <a:lnTo>
                    <a:pt x="5624" y="1216"/>
                  </a:lnTo>
                  <a:lnTo>
                    <a:pt x="5320" y="851"/>
                  </a:lnTo>
                  <a:lnTo>
                    <a:pt x="5016" y="912"/>
                  </a:lnTo>
                  <a:cubicBezTo>
                    <a:pt x="4834" y="730"/>
                    <a:pt x="4621" y="578"/>
                    <a:pt x="4378" y="487"/>
                  </a:cubicBezTo>
                  <a:lnTo>
                    <a:pt x="4347" y="213"/>
                  </a:lnTo>
                  <a:lnTo>
                    <a:pt x="3891" y="61"/>
                  </a:lnTo>
                  <a:lnTo>
                    <a:pt x="3679" y="243"/>
                  </a:lnTo>
                  <a:cubicBezTo>
                    <a:pt x="3405" y="213"/>
                    <a:pt x="3162" y="183"/>
                    <a:pt x="2888" y="213"/>
                  </a:cubicBezTo>
                  <a:lnTo>
                    <a:pt x="2736" y="0"/>
                  </a:lnTo>
                  <a:lnTo>
                    <a:pt x="2250" y="91"/>
                  </a:lnTo>
                  <a:lnTo>
                    <a:pt x="2159" y="365"/>
                  </a:lnTo>
                  <a:cubicBezTo>
                    <a:pt x="1916" y="456"/>
                    <a:pt x="1672" y="578"/>
                    <a:pt x="1460" y="699"/>
                  </a:cubicBezTo>
                  <a:lnTo>
                    <a:pt x="1216" y="608"/>
                  </a:lnTo>
                  <a:lnTo>
                    <a:pt x="852" y="943"/>
                  </a:lnTo>
                  <a:lnTo>
                    <a:pt x="913" y="1216"/>
                  </a:lnTo>
                  <a:cubicBezTo>
                    <a:pt x="761" y="1399"/>
                    <a:pt x="609" y="1642"/>
                    <a:pt x="487" y="1854"/>
                  </a:cubicBezTo>
                  <a:lnTo>
                    <a:pt x="213" y="1885"/>
                  </a:lnTo>
                  <a:lnTo>
                    <a:pt x="61" y="2371"/>
                  </a:lnTo>
                  <a:lnTo>
                    <a:pt x="274" y="2554"/>
                  </a:lnTo>
                  <a:cubicBezTo>
                    <a:pt x="213" y="2827"/>
                    <a:pt x="213" y="3070"/>
                    <a:pt x="213" y="3344"/>
                  </a:cubicBezTo>
                  <a:lnTo>
                    <a:pt x="1" y="3526"/>
                  </a:lnTo>
                  <a:lnTo>
                    <a:pt x="92" y="3982"/>
                  </a:lnTo>
                  <a:lnTo>
                    <a:pt x="365" y="4073"/>
                  </a:lnTo>
                  <a:cubicBezTo>
                    <a:pt x="457" y="4316"/>
                    <a:pt x="578" y="4560"/>
                    <a:pt x="730" y="4772"/>
                  </a:cubicBezTo>
                  <a:lnTo>
                    <a:pt x="639" y="5016"/>
                  </a:lnTo>
                  <a:lnTo>
                    <a:pt x="943" y="5380"/>
                  </a:lnTo>
                  <a:lnTo>
                    <a:pt x="1216" y="5320"/>
                  </a:lnTo>
                  <a:cubicBezTo>
                    <a:pt x="1429" y="5472"/>
                    <a:pt x="1642" y="5623"/>
                    <a:pt x="1885" y="5745"/>
                  </a:cubicBezTo>
                  <a:lnTo>
                    <a:pt x="1916" y="6019"/>
                  </a:lnTo>
                  <a:lnTo>
                    <a:pt x="2372" y="6171"/>
                  </a:lnTo>
                  <a:lnTo>
                    <a:pt x="2584" y="5958"/>
                  </a:lnTo>
                  <a:cubicBezTo>
                    <a:pt x="2827" y="6019"/>
                    <a:pt x="3101" y="6019"/>
                    <a:pt x="3375" y="6019"/>
                  </a:cubicBezTo>
                  <a:lnTo>
                    <a:pt x="3527" y="6231"/>
                  </a:lnTo>
                  <a:lnTo>
                    <a:pt x="4013" y="6140"/>
                  </a:lnTo>
                  <a:lnTo>
                    <a:pt x="4104" y="5867"/>
                  </a:lnTo>
                  <a:cubicBezTo>
                    <a:pt x="4347" y="5775"/>
                    <a:pt x="4560" y="5654"/>
                    <a:pt x="4773" y="5502"/>
                  </a:cubicBezTo>
                  <a:lnTo>
                    <a:pt x="5046" y="5623"/>
                  </a:lnTo>
                  <a:lnTo>
                    <a:pt x="5411" y="5289"/>
                  </a:lnTo>
                  <a:lnTo>
                    <a:pt x="5320" y="5016"/>
                  </a:lnTo>
                  <a:cubicBezTo>
                    <a:pt x="5502" y="4803"/>
                    <a:pt x="5654" y="4590"/>
                    <a:pt x="5745" y="4347"/>
                  </a:cubicBezTo>
                  <a:lnTo>
                    <a:pt x="6019" y="4316"/>
                  </a:lnTo>
                  <a:lnTo>
                    <a:pt x="6171" y="3861"/>
                  </a:lnTo>
                  <a:lnTo>
                    <a:pt x="5989" y="3648"/>
                  </a:lnTo>
                  <a:cubicBezTo>
                    <a:pt x="6049" y="3405"/>
                    <a:pt x="6049" y="3131"/>
                    <a:pt x="6019" y="2888"/>
                  </a:cubicBezTo>
                  <a:close/>
                  <a:moveTo>
                    <a:pt x="3131" y="4225"/>
                  </a:moveTo>
                  <a:cubicBezTo>
                    <a:pt x="2493" y="4225"/>
                    <a:pt x="2007" y="3739"/>
                    <a:pt x="2007" y="3101"/>
                  </a:cubicBezTo>
                  <a:cubicBezTo>
                    <a:pt x="2007" y="2493"/>
                    <a:pt x="2493" y="1976"/>
                    <a:pt x="3131" y="1976"/>
                  </a:cubicBezTo>
                  <a:cubicBezTo>
                    <a:pt x="3739" y="1976"/>
                    <a:pt x="4256" y="2493"/>
                    <a:pt x="4256" y="3101"/>
                  </a:cubicBezTo>
                  <a:cubicBezTo>
                    <a:pt x="4256" y="3739"/>
                    <a:pt x="3739" y="4225"/>
                    <a:pt x="3131" y="4225"/>
                  </a:cubicBezTo>
                  <a:close/>
                  <a:moveTo>
                    <a:pt x="3131" y="4712"/>
                  </a:moveTo>
                  <a:cubicBezTo>
                    <a:pt x="2250" y="4712"/>
                    <a:pt x="1520" y="3982"/>
                    <a:pt x="1520" y="3101"/>
                  </a:cubicBezTo>
                  <a:cubicBezTo>
                    <a:pt x="1520" y="2219"/>
                    <a:pt x="2250" y="1520"/>
                    <a:pt x="3131" y="1520"/>
                  </a:cubicBezTo>
                  <a:cubicBezTo>
                    <a:pt x="4013" y="1520"/>
                    <a:pt x="4742" y="2219"/>
                    <a:pt x="4742" y="3101"/>
                  </a:cubicBezTo>
                  <a:cubicBezTo>
                    <a:pt x="4742" y="3982"/>
                    <a:pt x="4013" y="4712"/>
                    <a:pt x="3131" y="471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925597" y="1067841"/>
              <a:ext cx="433941" cy="433941"/>
            </a:xfrm>
            <a:custGeom>
              <a:avLst/>
              <a:gdLst/>
              <a:ahLst/>
              <a:cxnLst/>
              <a:rect l="l" t="t" r="r" b="b"/>
              <a:pathLst>
                <a:path w="11156" h="11156" fill="none" extrusionOk="0">
                  <a:moveTo>
                    <a:pt x="9180" y="11155"/>
                  </a:moveTo>
                  <a:lnTo>
                    <a:pt x="197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76" y="0"/>
                  </a:cubicBezTo>
                  <a:lnTo>
                    <a:pt x="9180" y="0"/>
                  </a:lnTo>
                  <a:cubicBezTo>
                    <a:pt x="10274" y="0"/>
                    <a:pt x="11155" y="882"/>
                    <a:pt x="11155" y="1976"/>
                  </a:cubicBezTo>
                  <a:lnTo>
                    <a:pt x="11155" y="9180"/>
                  </a:lnTo>
                  <a:cubicBezTo>
                    <a:pt x="11155" y="10274"/>
                    <a:pt x="10274" y="11155"/>
                    <a:pt x="918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6996507" y="1222731"/>
              <a:ext cx="286169" cy="166715"/>
            </a:xfrm>
            <a:custGeom>
              <a:avLst/>
              <a:gdLst/>
              <a:ahLst/>
              <a:cxnLst/>
              <a:rect l="l" t="t" r="r" b="b"/>
              <a:pathLst>
                <a:path w="7357" h="4286" fill="none" extrusionOk="0">
                  <a:moveTo>
                    <a:pt x="7357" y="4286"/>
                  </a:moveTo>
                  <a:lnTo>
                    <a:pt x="1" y="4286"/>
                  </a:lnTo>
                  <a:lnTo>
                    <a:pt x="2919" y="0"/>
                  </a:lnTo>
                  <a:lnTo>
                    <a:pt x="4651" y="3040"/>
                  </a:lnTo>
                  <a:lnTo>
                    <a:pt x="5746" y="13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7175047" y="1171892"/>
              <a:ext cx="50878" cy="50878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304"/>
                    <a:pt x="1034" y="0"/>
                    <a:pt x="669" y="0"/>
                  </a:cubicBezTo>
                  <a:cubicBezTo>
                    <a:pt x="304" y="0"/>
                    <a:pt x="1" y="304"/>
                    <a:pt x="1" y="669"/>
                  </a:cubicBezTo>
                  <a:cubicBezTo>
                    <a:pt x="1" y="1034"/>
                    <a:pt x="304" y="1307"/>
                    <a:pt x="669" y="1307"/>
                  </a:cubicBezTo>
                  <a:cubicBezTo>
                    <a:pt x="1034" y="1307"/>
                    <a:pt x="1308" y="1034"/>
                    <a:pt x="1308" y="66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641600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5" y="882"/>
                    <a:pt x="11125" y="1976"/>
                  </a:cubicBezTo>
                  <a:lnTo>
                    <a:pt x="11125" y="9180"/>
                  </a:lnTo>
                  <a:cubicBezTo>
                    <a:pt x="11125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6523591" y="1209701"/>
              <a:ext cx="217593" cy="151389"/>
            </a:xfrm>
            <a:custGeom>
              <a:avLst/>
              <a:gdLst/>
              <a:ahLst/>
              <a:cxnLst/>
              <a:rect l="l" t="t" r="r" b="b"/>
              <a:pathLst>
                <a:path w="5594" h="3892" fill="none" extrusionOk="0">
                  <a:moveTo>
                    <a:pt x="1" y="1"/>
                  </a:moveTo>
                  <a:lnTo>
                    <a:pt x="5593" y="1"/>
                  </a:lnTo>
                  <a:lnTo>
                    <a:pt x="5593" y="3891"/>
                  </a:lnTo>
                  <a:lnTo>
                    <a:pt x="1" y="389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6523591" y="1209701"/>
              <a:ext cx="217593" cy="88725"/>
            </a:xfrm>
            <a:custGeom>
              <a:avLst/>
              <a:gdLst/>
              <a:ahLst/>
              <a:cxnLst/>
              <a:rect l="l" t="t" r="r" b="b"/>
              <a:pathLst>
                <a:path w="5594" h="2281" fill="none" extrusionOk="0">
                  <a:moveTo>
                    <a:pt x="1" y="1"/>
                  </a:moveTo>
                  <a:lnTo>
                    <a:pt x="2371" y="2068"/>
                  </a:lnTo>
                  <a:cubicBezTo>
                    <a:pt x="2615" y="2280"/>
                    <a:pt x="2979" y="2280"/>
                    <a:pt x="3222" y="2068"/>
                  </a:cubicBezTo>
                  <a:lnTo>
                    <a:pt x="55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665483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2219" y="191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652359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1" y="1915"/>
                  </a:moveTo>
                  <a:lnTo>
                    <a:pt x="2219" y="0"/>
                  </a:lnTo>
                </a:path>
              </a:pathLst>
            </a:custGeom>
            <a:noFill/>
            <a:ln w="9525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6416001" y="2516151"/>
              <a:ext cx="1453094" cy="827661"/>
            </a:xfrm>
            <a:custGeom>
              <a:avLst/>
              <a:gdLst/>
              <a:ahLst/>
              <a:cxnLst/>
              <a:rect l="l" t="t" r="r" b="b"/>
              <a:pathLst>
                <a:path w="37357" h="21278" fill="none" extrusionOk="0">
                  <a:moveTo>
                    <a:pt x="35624" y="21278"/>
                  </a:moveTo>
                  <a:lnTo>
                    <a:pt x="1733" y="21278"/>
                  </a:lnTo>
                  <a:cubicBezTo>
                    <a:pt x="760" y="21278"/>
                    <a:pt x="0" y="20487"/>
                    <a:pt x="0" y="19515"/>
                  </a:cubicBezTo>
                  <a:lnTo>
                    <a:pt x="0" y="1764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64"/>
                  </a:cubicBezTo>
                  <a:lnTo>
                    <a:pt x="37357" y="19515"/>
                  </a:lnTo>
                  <a:cubicBezTo>
                    <a:pt x="37357" y="20487"/>
                    <a:pt x="36597" y="21278"/>
                    <a:pt x="35624" y="212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6971691" y="2737244"/>
              <a:ext cx="335802" cy="335841"/>
            </a:xfrm>
            <a:custGeom>
              <a:avLst/>
              <a:gdLst/>
              <a:ahLst/>
              <a:cxnLst/>
              <a:rect l="l" t="t" r="r" b="b"/>
              <a:pathLst>
                <a:path w="8633" h="8634" fill="none" extrusionOk="0">
                  <a:moveTo>
                    <a:pt x="7083" y="1551"/>
                  </a:moveTo>
                  <a:cubicBezTo>
                    <a:pt x="8633" y="3071"/>
                    <a:pt x="8633" y="5563"/>
                    <a:pt x="7083" y="7113"/>
                  </a:cubicBezTo>
                  <a:cubicBezTo>
                    <a:pt x="5563" y="8633"/>
                    <a:pt x="3070" y="8633"/>
                    <a:pt x="1520" y="7113"/>
                  </a:cubicBezTo>
                  <a:cubicBezTo>
                    <a:pt x="0" y="5563"/>
                    <a:pt x="0" y="3071"/>
                    <a:pt x="1520" y="1551"/>
                  </a:cubicBezTo>
                  <a:cubicBezTo>
                    <a:pt x="3070" y="1"/>
                    <a:pt x="5563" y="1"/>
                    <a:pt x="7083" y="155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7105303" y="2848374"/>
              <a:ext cx="99344" cy="114748"/>
            </a:xfrm>
            <a:custGeom>
              <a:avLst/>
              <a:gdLst/>
              <a:ahLst/>
              <a:cxnLst/>
              <a:rect l="l" t="t" r="r" b="b"/>
              <a:pathLst>
                <a:path w="2554" h="2950" fill="none" extrusionOk="0">
                  <a:moveTo>
                    <a:pt x="2371" y="1217"/>
                  </a:moveTo>
                  <a:lnTo>
                    <a:pt x="426" y="92"/>
                  </a:lnTo>
                  <a:cubicBezTo>
                    <a:pt x="243" y="1"/>
                    <a:pt x="0" y="123"/>
                    <a:pt x="0" y="366"/>
                  </a:cubicBezTo>
                  <a:lnTo>
                    <a:pt x="0" y="2585"/>
                  </a:lnTo>
                  <a:cubicBezTo>
                    <a:pt x="0" y="2797"/>
                    <a:pt x="243" y="2949"/>
                    <a:pt x="426" y="2828"/>
                  </a:cubicBezTo>
                  <a:lnTo>
                    <a:pt x="2371" y="1734"/>
                  </a:lnTo>
                  <a:cubicBezTo>
                    <a:pt x="2553" y="1612"/>
                    <a:pt x="2553" y="1338"/>
                    <a:pt x="2371" y="121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6626424" y="3198689"/>
              <a:ext cx="1148128" cy="27225"/>
            </a:xfrm>
            <a:custGeom>
              <a:avLst/>
              <a:gdLst/>
              <a:ahLst/>
              <a:cxnLst/>
              <a:rect l="l" t="t" r="r" b="b"/>
              <a:pathLst>
                <a:path w="26294" h="1" fill="none" extrusionOk="0">
                  <a:moveTo>
                    <a:pt x="1" y="0"/>
                  </a:moveTo>
                  <a:lnTo>
                    <a:pt x="2629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6626436" y="3198374"/>
              <a:ext cx="331096" cy="39"/>
            </a:xfrm>
            <a:custGeom>
              <a:avLst/>
              <a:gdLst/>
              <a:ahLst/>
              <a:cxnLst/>
              <a:rect l="l" t="t" r="r" b="b"/>
              <a:pathLst>
                <a:path w="8512" h="1" fill="none" extrusionOk="0">
                  <a:moveTo>
                    <a:pt x="1" y="0"/>
                  </a:moveTo>
                  <a:lnTo>
                    <a:pt x="851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6907860" y="3168812"/>
              <a:ext cx="57957" cy="59124"/>
            </a:xfrm>
            <a:custGeom>
              <a:avLst/>
              <a:gdLst/>
              <a:ahLst/>
              <a:cxnLst/>
              <a:rect l="l" t="t" r="r" b="b"/>
              <a:pathLst>
                <a:path w="1490" h="1520" extrusionOk="0">
                  <a:moveTo>
                    <a:pt x="760" y="0"/>
                  </a:moveTo>
                  <a:cubicBezTo>
                    <a:pt x="334" y="0"/>
                    <a:pt x="0" y="335"/>
                    <a:pt x="0" y="760"/>
                  </a:cubicBezTo>
                  <a:cubicBezTo>
                    <a:pt x="0" y="1186"/>
                    <a:pt x="334" y="1520"/>
                    <a:pt x="760" y="1520"/>
                  </a:cubicBezTo>
                  <a:cubicBezTo>
                    <a:pt x="1155" y="1520"/>
                    <a:pt x="1489" y="1186"/>
                    <a:pt x="1489" y="760"/>
                  </a:cubicBezTo>
                  <a:cubicBezTo>
                    <a:pt x="1489" y="335"/>
                    <a:pt x="1155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6484577" y="3179431"/>
              <a:ext cx="22483" cy="37886"/>
            </a:xfrm>
            <a:custGeom>
              <a:avLst/>
              <a:gdLst/>
              <a:ahLst/>
              <a:cxnLst/>
              <a:rect l="l" t="t" r="r" b="b"/>
              <a:pathLst>
                <a:path w="578" h="974" extrusionOk="0">
                  <a:moveTo>
                    <a:pt x="244" y="1"/>
                  </a:moveTo>
                  <a:lnTo>
                    <a:pt x="0" y="62"/>
                  </a:lnTo>
                  <a:lnTo>
                    <a:pt x="0" y="153"/>
                  </a:lnTo>
                  <a:lnTo>
                    <a:pt x="244" y="122"/>
                  </a:lnTo>
                  <a:lnTo>
                    <a:pt x="244" y="852"/>
                  </a:lnTo>
                  <a:lnTo>
                    <a:pt x="31" y="852"/>
                  </a:lnTo>
                  <a:lnTo>
                    <a:pt x="31" y="973"/>
                  </a:lnTo>
                  <a:lnTo>
                    <a:pt x="578" y="973"/>
                  </a:lnTo>
                  <a:lnTo>
                    <a:pt x="578" y="852"/>
                  </a:lnTo>
                  <a:lnTo>
                    <a:pt x="365" y="852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6517679" y="3190089"/>
              <a:ext cx="5951" cy="27228"/>
            </a:xfrm>
            <a:custGeom>
              <a:avLst/>
              <a:gdLst/>
              <a:ahLst/>
              <a:cxnLst/>
              <a:rect l="l" t="t" r="r" b="b"/>
              <a:pathLst>
                <a:path w="153" h="700" extrusionOk="0">
                  <a:moveTo>
                    <a:pt x="1" y="0"/>
                  </a:moveTo>
                  <a:lnTo>
                    <a:pt x="1" y="183"/>
                  </a:lnTo>
                  <a:lnTo>
                    <a:pt x="153" y="183"/>
                  </a:lnTo>
                  <a:lnTo>
                    <a:pt x="153" y="0"/>
                  </a:lnTo>
                  <a:close/>
                  <a:moveTo>
                    <a:pt x="1" y="517"/>
                  </a:moveTo>
                  <a:lnTo>
                    <a:pt x="1" y="699"/>
                  </a:lnTo>
                  <a:lnTo>
                    <a:pt x="153" y="699"/>
                  </a:lnTo>
                  <a:lnTo>
                    <a:pt x="153" y="517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6531876" y="3179431"/>
              <a:ext cx="27228" cy="37886"/>
            </a:xfrm>
            <a:custGeom>
              <a:avLst/>
              <a:gdLst/>
              <a:ahLst/>
              <a:cxnLst/>
              <a:rect l="l" t="t" r="r" b="b"/>
              <a:pathLst>
                <a:path w="700" h="974" extrusionOk="0">
                  <a:moveTo>
                    <a:pt x="456" y="122"/>
                  </a:moveTo>
                  <a:lnTo>
                    <a:pt x="456" y="639"/>
                  </a:lnTo>
                  <a:lnTo>
                    <a:pt x="122" y="639"/>
                  </a:lnTo>
                  <a:lnTo>
                    <a:pt x="456" y="122"/>
                  </a:lnTo>
                  <a:close/>
                  <a:moveTo>
                    <a:pt x="395" y="1"/>
                  </a:moveTo>
                  <a:lnTo>
                    <a:pt x="0" y="609"/>
                  </a:lnTo>
                  <a:lnTo>
                    <a:pt x="0" y="730"/>
                  </a:lnTo>
                  <a:lnTo>
                    <a:pt x="456" y="730"/>
                  </a:lnTo>
                  <a:lnTo>
                    <a:pt x="456" y="973"/>
                  </a:lnTo>
                  <a:lnTo>
                    <a:pt x="578" y="973"/>
                  </a:lnTo>
                  <a:lnTo>
                    <a:pt x="578" y="730"/>
                  </a:lnTo>
                  <a:lnTo>
                    <a:pt x="699" y="730"/>
                  </a:lnTo>
                  <a:lnTo>
                    <a:pt x="699" y="639"/>
                  </a:lnTo>
                  <a:lnTo>
                    <a:pt x="578" y="639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6566145" y="3178264"/>
              <a:ext cx="26061" cy="40220"/>
            </a:xfrm>
            <a:custGeom>
              <a:avLst/>
              <a:gdLst/>
              <a:ahLst/>
              <a:cxnLst/>
              <a:rect l="l" t="t" r="r" b="b"/>
              <a:pathLst>
                <a:path w="670" h="1034" extrusionOk="0">
                  <a:moveTo>
                    <a:pt x="335" y="122"/>
                  </a:moveTo>
                  <a:cubicBezTo>
                    <a:pt x="396" y="122"/>
                    <a:pt x="457" y="152"/>
                    <a:pt x="487" y="213"/>
                  </a:cubicBezTo>
                  <a:cubicBezTo>
                    <a:pt x="517" y="274"/>
                    <a:pt x="517" y="396"/>
                    <a:pt x="517" y="517"/>
                  </a:cubicBezTo>
                  <a:cubicBezTo>
                    <a:pt x="517" y="639"/>
                    <a:pt x="517" y="760"/>
                    <a:pt x="487" y="821"/>
                  </a:cubicBezTo>
                  <a:cubicBezTo>
                    <a:pt x="457" y="882"/>
                    <a:pt x="396" y="912"/>
                    <a:pt x="335" y="912"/>
                  </a:cubicBezTo>
                  <a:cubicBezTo>
                    <a:pt x="274" y="912"/>
                    <a:pt x="214" y="882"/>
                    <a:pt x="183" y="821"/>
                  </a:cubicBezTo>
                  <a:cubicBezTo>
                    <a:pt x="153" y="760"/>
                    <a:pt x="122" y="639"/>
                    <a:pt x="122" y="517"/>
                  </a:cubicBezTo>
                  <a:cubicBezTo>
                    <a:pt x="122" y="396"/>
                    <a:pt x="153" y="274"/>
                    <a:pt x="183" y="213"/>
                  </a:cubicBezTo>
                  <a:cubicBezTo>
                    <a:pt x="214" y="152"/>
                    <a:pt x="274" y="122"/>
                    <a:pt x="335" y="122"/>
                  </a:cubicBezTo>
                  <a:close/>
                  <a:moveTo>
                    <a:pt x="335" y="0"/>
                  </a:moveTo>
                  <a:cubicBezTo>
                    <a:pt x="214" y="0"/>
                    <a:pt x="122" y="61"/>
                    <a:pt x="92" y="152"/>
                  </a:cubicBezTo>
                  <a:cubicBezTo>
                    <a:pt x="31" y="213"/>
                    <a:pt x="1" y="365"/>
                    <a:pt x="1" y="517"/>
                  </a:cubicBezTo>
                  <a:cubicBezTo>
                    <a:pt x="1" y="669"/>
                    <a:pt x="31" y="791"/>
                    <a:pt x="92" y="882"/>
                  </a:cubicBezTo>
                  <a:cubicBezTo>
                    <a:pt x="122" y="973"/>
                    <a:pt x="214" y="1034"/>
                    <a:pt x="335" y="1034"/>
                  </a:cubicBezTo>
                  <a:cubicBezTo>
                    <a:pt x="426" y="1034"/>
                    <a:pt x="517" y="973"/>
                    <a:pt x="578" y="882"/>
                  </a:cubicBezTo>
                  <a:cubicBezTo>
                    <a:pt x="639" y="791"/>
                    <a:pt x="669" y="669"/>
                    <a:pt x="669" y="517"/>
                  </a:cubicBezTo>
                  <a:cubicBezTo>
                    <a:pt x="669" y="365"/>
                    <a:pt x="639" y="213"/>
                    <a:pt x="578" y="152"/>
                  </a:cubicBezTo>
                  <a:cubicBezTo>
                    <a:pt x="517" y="61"/>
                    <a:pt x="426" y="0"/>
                    <a:pt x="3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6485744" y="2594179"/>
              <a:ext cx="23689" cy="37886"/>
            </a:xfrm>
            <a:custGeom>
              <a:avLst/>
              <a:gdLst/>
              <a:ahLst/>
              <a:cxnLst/>
              <a:rect l="l" t="t" r="r" b="b"/>
              <a:pathLst>
                <a:path w="609" h="974" extrusionOk="0">
                  <a:moveTo>
                    <a:pt x="1" y="1"/>
                  </a:moveTo>
                  <a:lnTo>
                    <a:pt x="1" y="974"/>
                  </a:lnTo>
                  <a:lnTo>
                    <a:pt x="609" y="974"/>
                  </a:lnTo>
                  <a:lnTo>
                    <a:pt x="609" y="882"/>
                  </a:lnTo>
                  <a:lnTo>
                    <a:pt x="122" y="882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6511766" y="2603670"/>
              <a:ext cx="26061" cy="29562"/>
            </a:xfrm>
            <a:custGeom>
              <a:avLst/>
              <a:gdLst/>
              <a:ahLst/>
              <a:cxnLst/>
              <a:rect l="l" t="t" r="r" b="b"/>
              <a:pathLst>
                <a:path w="670" h="760" extrusionOk="0">
                  <a:moveTo>
                    <a:pt x="335" y="91"/>
                  </a:moveTo>
                  <a:cubicBezTo>
                    <a:pt x="396" y="91"/>
                    <a:pt x="456" y="122"/>
                    <a:pt x="487" y="182"/>
                  </a:cubicBezTo>
                  <a:cubicBezTo>
                    <a:pt x="517" y="213"/>
                    <a:pt x="548" y="304"/>
                    <a:pt x="548" y="365"/>
                  </a:cubicBezTo>
                  <a:cubicBezTo>
                    <a:pt x="548" y="456"/>
                    <a:pt x="517" y="517"/>
                    <a:pt x="487" y="578"/>
                  </a:cubicBezTo>
                  <a:cubicBezTo>
                    <a:pt x="456" y="638"/>
                    <a:pt x="396" y="669"/>
                    <a:pt x="335" y="669"/>
                  </a:cubicBezTo>
                  <a:cubicBezTo>
                    <a:pt x="274" y="669"/>
                    <a:pt x="213" y="638"/>
                    <a:pt x="183" y="578"/>
                  </a:cubicBezTo>
                  <a:cubicBezTo>
                    <a:pt x="153" y="547"/>
                    <a:pt x="122" y="456"/>
                    <a:pt x="122" y="365"/>
                  </a:cubicBezTo>
                  <a:cubicBezTo>
                    <a:pt x="122" y="30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lose/>
                  <a:moveTo>
                    <a:pt x="335" y="0"/>
                  </a:moveTo>
                  <a:cubicBezTo>
                    <a:pt x="213" y="0"/>
                    <a:pt x="153" y="31"/>
                    <a:pt x="92" y="91"/>
                  </a:cubicBezTo>
                  <a:cubicBezTo>
                    <a:pt x="31" y="152"/>
                    <a:pt x="1" y="243"/>
                    <a:pt x="1" y="365"/>
                  </a:cubicBezTo>
                  <a:cubicBezTo>
                    <a:pt x="1" y="486"/>
                    <a:pt x="31" y="578"/>
                    <a:pt x="92" y="669"/>
                  </a:cubicBezTo>
                  <a:cubicBezTo>
                    <a:pt x="153" y="730"/>
                    <a:pt x="213" y="760"/>
                    <a:pt x="335" y="760"/>
                  </a:cubicBezTo>
                  <a:cubicBezTo>
                    <a:pt x="426" y="760"/>
                    <a:pt x="517" y="730"/>
                    <a:pt x="578" y="669"/>
                  </a:cubicBezTo>
                  <a:cubicBezTo>
                    <a:pt x="639" y="578"/>
                    <a:pt x="669" y="486"/>
                    <a:pt x="669" y="365"/>
                  </a:cubicBezTo>
                  <a:cubicBezTo>
                    <a:pt x="669" y="243"/>
                    <a:pt x="639" y="152"/>
                    <a:pt x="578" y="91"/>
                  </a:cubicBezTo>
                  <a:cubicBezTo>
                    <a:pt x="517" y="31"/>
                    <a:pt x="426" y="0"/>
                    <a:pt x="335" y="0"/>
                  </a:cubicBez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6544868" y="2603670"/>
              <a:ext cx="16609" cy="28395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22" y="730"/>
                  </a:lnTo>
                  <a:lnTo>
                    <a:pt x="122" y="365"/>
                  </a:lnTo>
                  <a:cubicBezTo>
                    <a:pt x="122" y="27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ubicBezTo>
                    <a:pt x="365" y="91"/>
                    <a:pt x="365" y="91"/>
                    <a:pt x="396" y="122"/>
                  </a:cubicBezTo>
                  <a:lnTo>
                    <a:pt x="426" y="122"/>
                  </a:lnTo>
                  <a:lnTo>
                    <a:pt x="426" y="0"/>
                  </a:lnTo>
                  <a:lnTo>
                    <a:pt x="365" y="0"/>
                  </a:lnTo>
                  <a:cubicBezTo>
                    <a:pt x="305" y="0"/>
                    <a:pt x="274" y="0"/>
                    <a:pt x="213" y="31"/>
                  </a:cubicBezTo>
                  <a:cubicBezTo>
                    <a:pt x="183" y="61"/>
                    <a:pt x="153" y="91"/>
                    <a:pt x="122" y="122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7183332" y="3432459"/>
              <a:ext cx="685763" cy="668026"/>
            </a:xfrm>
            <a:custGeom>
              <a:avLst/>
              <a:gdLst/>
              <a:ahLst/>
              <a:cxnLst/>
              <a:rect l="l" t="t" r="r" b="b"/>
              <a:pathLst>
                <a:path w="17630" h="17174" fill="none" extrusionOk="0">
                  <a:moveTo>
                    <a:pt x="15745" y="17174"/>
                  </a:moveTo>
                  <a:lnTo>
                    <a:pt x="1885" y="17174"/>
                  </a:lnTo>
                  <a:cubicBezTo>
                    <a:pt x="851" y="17174"/>
                    <a:pt x="0" y="16323"/>
                    <a:pt x="0" y="15259"/>
                  </a:cubicBezTo>
                  <a:lnTo>
                    <a:pt x="0" y="1915"/>
                  </a:lnTo>
                  <a:cubicBezTo>
                    <a:pt x="0" y="851"/>
                    <a:pt x="851" y="0"/>
                    <a:pt x="1885" y="0"/>
                  </a:cubicBezTo>
                  <a:lnTo>
                    <a:pt x="15745" y="0"/>
                  </a:lnTo>
                  <a:cubicBezTo>
                    <a:pt x="16779" y="0"/>
                    <a:pt x="17630" y="851"/>
                    <a:pt x="17630" y="1915"/>
                  </a:cubicBezTo>
                  <a:lnTo>
                    <a:pt x="17630" y="15259"/>
                  </a:lnTo>
                  <a:cubicBezTo>
                    <a:pt x="17630" y="16323"/>
                    <a:pt x="16779" y="17174"/>
                    <a:pt x="1574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6416001" y="3424174"/>
              <a:ext cx="685763" cy="668065"/>
            </a:xfrm>
            <a:custGeom>
              <a:avLst/>
              <a:gdLst/>
              <a:ahLst/>
              <a:cxnLst/>
              <a:rect l="l" t="t" r="r" b="b"/>
              <a:pathLst>
                <a:path w="17630" h="17175" fill="none" extrusionOk="0">
                  <a:moveTo>
                    <a:pt x="15715" y="17174"/>
                  </a:moveTo>
                  <a:lnTo>
                    <a:pt x="1885" y="17174"/>
                  </a:lnTo>
                  <a:cubicBezTo>
                    <a:pt x="852" y="17174"/>
                    <a:pt x="0" y="16323"/>
                    <a:pt x="0" y="15290"/>
                  </a:cubicBezTo>
                  <a:lnTo>
                    <a:pt x="0" y="1916"/>
                  </a:lnTo>
                  <a:cubicBezTo>
                    <a:pt x="0" y="852"/>
                    <a:pt x="852" y="1"/>
                    <a:pt x="1885" y="1"/>
                  </a:cubicBezTo>
                  <a:lnTo>
                    <a:pt x="15715" y="1"/>
                  </a:lnTo>
                  <a:cubicBezTo>
                    <a:pt x="16779" y="1"/>
                    <a:pt x="17630" y="852"/>
                    <a:pt x="17630" y="1916"/>
                  </a:cubicBezTo>
                  <a:lnTo>
                    <a:pt x="17630" y="15290"/>
                  </a:lnTo>
                  <a:cubicBezTo>
                    <a:pt x="17630" y="16323"/>
                    <a:pt x="16779" y="17174"/>
                    <a:pt x="1571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6638261" y="3638188"/>
              <a:ext cx="240075" cy="240036"/>
            </a:xfrm>
            <a:custGeom>
              <a:avLst/>
              <a:gdLst/>
              <a:ahLst/>
              <a:cxnLst/>
              <a:rect l="l" t="t" r="r" b="b"/>
              <a:pathLst>
                <a:path w="6172" h="6171" fill="none" extrusionOk="0">
                  <a:moveTo>
                    <a:pt x="5077" y="1125"/>
                  </a:moveTo>
                  <a:cubicBezTo>
                    <a:pt x="6171" y="2219"/>
                    <a:pt x="6171" y="3982"/>
                    <a:pt x="5077" y="5076"/>
                  </a:cubicBezTo>
                  <a:cubicBezTo>
                    <a:pt x="3983" y="6171"/>
                    <a:pt x="2189" y="6171"/>
                    <a:pt x="1095" y="5076"/>
                  </a:cubicBezTo>
                  <a:cubicBezTo>
                    <a:pt x="1" y="3982"/>
                    <a:pt x="1" y="2219"/>
                    <a:pt x="1095" y="1125"/>
                  </a:cubicBezTo>
                  <a:cubicBezTo>
                    <a:pt x="2189" y="0"/>
                    <a:pt x="3983" y="0"/>
                    <a:pt x="5077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6734027" y="3717383"/>
              <a:ext cx="70988" cy="82813"/>
            </a:xfrm>
            <a:custGeom>
              <a:avLst/>
              <a:gdLst/>
              <a:ahLst/>
              <a:cxnLst/>
              <a:rect l="l" t="t" r="r" b="b"/>
              <a:pathLst>
                <a:path w="1825" h="2129" fill="none" extrusionOk="0">
                  <a:moveTo>
                    <a:pt x="1703" y="882"/>
                  </a:moveTo>
                  <a:lnTo>
                    <a:pt x="30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05" y="2037"/>
                  </a:cubicBezTo>
                  <a:lnTo>
                    <a:pt x="1703" y="1247"/>
                  </a:lnTo>
                  <a:cubicBezTo>
                    <a:pt x="1825" y="1156"/>
                    <a:pt x="182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7406798" y="3638188"/>
              <a:ext cx="238870" cy="240036"/>
            </a:xfrm>
            <a:custGeom>
              <a:avLst/>
              <a:gdLst/>
              <a:ahLst/>
              <a:cxnLst/>
              <a:rect l="l" t="t" r="r" b="b"/>
              <a:pathLst>
                <a:path w="6141" h="6171" fill="none" extrusionOk="0">
                  <a:moveTo>
                    <a:pt x="5046" y="1125"/>
                  </a:moveTo>
                  <a:cubicBezTo>
                    <a:pt x="6140" y="2219"/>
                    <a:pt x="6140" y="3982"/>
                    <a:pt x="5046" y="5076"/>
                  </a:cubicBezTo>
                  <a:cubicBezTo>
                    <a:pt x="3952" y="6171"/>
                    <a:pt x="2189" y="6171"/>
                    <a:pt x="1094" y="5076"/>
                  </a:cubicBezTo>
                  <a:cubicBezTo>
                    <a:pt x="0" y="3982"/>
                    <a:pt x="0" y="2219"/>
                    <a:pt x="1094" y="1125"/>
                  </a:cubicBezTo>
                  <a:cubicBezTo>
                    <a:pt x="2189" y="0"/>
                    <a:pt x="3952" y="0"/>
                    <a:pt x="5046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7501358" y="3717383"/>
              <a:ext cx="72155" cy="82813"/>
            </a:xfrm>
            <a:custGeom>
              <a:avLst/>
              <a:gdLst/>
              <a:ahLst/>
              <a:cxnLst/>
              <a:rect l="l" t="t" r="r" b="b"/>
              <a:pathLst>
                <a:path w="1855" h="2129" fill="none" extrusionOk="0">
                  <a:moveTo>
                    <a:pt x="1703" y="882"/>
                  </a:moveTo>
                  <a:lnTo>
                    <a:pt x="33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35" y="2037"/>
                  </a:cubicBezTo>
                  <a:lnTo>
                    <a:pt x="1703" y="1247"/>
                  </a:lnTo>
                  <a:cubicBezTo>
                    <a:pt x="1855" y="1156"/>
                    <a:pt x="185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5046887" y="1121053"/>
              <a:ext cx="1632800" cy="3420452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solidFill>
              <a:srgbClr val="ECB57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5136740" y="2516151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82"/>
                    <a:pt x="0" y="1916"/>
                  </a:cubicBezTo>
                  <a:lnTo>
                    <a:pt x="0" y="5320"/>
                  </a:lnTo>
                  <a:cubicBezTo>
                    <a:pt x="0" y="6354"/>
                    <a:pt x="851" y="7205"/>
                    <a:pt x="1885" y="7205"/>
                  </a:cubicBezTo>
                  <a:lnTo>
                    <a:pt x="35442" y="7205"/>
                  </a:lnTo>
                  <a:cubicBezTo>
                    <a:pt x="36506" y="7205"/>
                    <a:pt x="37357" y="6354"/>
                    <a:pt x="37357" y="5320"/>
                  </a:cubicBezTo>
                  <a:lnTo>
                    <a:pt x="37357" y="1916"/>
                  </a:lnTo>
                  <a:cubicBezTo>
                    <a:pt x="37357" y="88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5240791" y="2656843"/>
              <a:ext cx="756712" cy="39"/>
            </a:xfrm>
            <a:custGeom>
              <a:avLst/>
              <a:gdLst/>
              <a:ahLst/>
              <a:cxnLst/>
              <a:rect l="l" t="t" r="r" b="b"/>
              <a:pathLst>
                <a:path w="19454" h="1" fill="none" extrusionOk="0">
                  <a:moveTo>
                    <a:pt x="0" y="1"/>
                  </a:moveTo>
                  <a:lnTo>
                    <a:pt x="194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5136740" y="2915784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52"/>
                    <a:pt x="0" y="1915"/>
                  </a:cubicBezTo>
                  <a:lnTo>
                    <a:pt x="0" y="5289"/>
                  </a:lnTo>
                  <a:cubicBezTo>
                    <a:pt x="0" y="6353"/>
                    <a:pt x="851" y="7204"/>
                    <a:pt x="1885" y="7204"/>
                  </a:cubicBezTo>
                  <a:lnTo>
                    <a:pt x="35442" y="7204"/>
                  </a:lnTo>
                  <a:cubicBezTo>
                    <a:pt x="36506" y="7204"/>
                    <a:pt x="37357" y="6353"/>
                    <a:pt x="37357" y="5289"/>
                  </a:cubicBezTo>
                  <a:lnTo>
                    <a:pt x="37357" y="1915"/>
                  </a:lnTo>
                  <a:cubicBezTo>
                    <a:pt x="37357" y="85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5240791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5750348" y="1643602"/>
              <a:ext cx="225878" cy="234163"/>
            </a:xfrm>
            <a:custGeom>
              <a:avLst/>
              <a:gdLst/>
              <a:ahLst/>
              <a:cxnLst/>
              <a:rect l="l" t="t" r="r" b="b"/>
              <a:pathLst>
                <a:path w="5807" h="6020" fill="none" extrusionOk="0">
                  <a:moveTo>
                    <a:pt x="5806" y="6019"/>
                  </a:moveTo>
                  <a:cubicBezTo>
                    <a:pt x="5806" y="4712"/>
                    <a:pt x="4925" y="3314"/>
                    <a:pt x="3739" y="2858"/>
                  </a:cubicBezTo>
                  <a:cubicBezTo>
                    <a:pt x="4165" y="2585"/>
                    <a:pt x="4438" y="2098"/>
                    <a:pt x="4438" y="1551"/>
                  </a:cubicBezTo>
                  <a:cubicBezTo>
                    <a:pt x="4438" y="700"/>
                    <a:pt x="3739" y="1"/>
                    <a:pt x="2888" y="1"/>
                  </a:cubicBezTo>
                  <a:cubicBezTo>
                    <a:pt x="2037" y="1"/>
                    <a:pt x="1338" y="700"/>
                    <a:pt x="1338" y="1551"/>
                  </a:cubicBezTo>
                  <a:cubicBezTo>
                    <a:pt x="1338" y="2098"/>
                    <a:pt x="1642" y="2585"/>
                    <a:pt x="2068" y="2858"/>
                  </a:cubicBezTo>
                  <a:cubicBezTo>
                    <a:pt x="852" y="3314"/>
                    <a:pt x="1" y="4712"/>
                    <a:pt x="1" y="601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5511517" y="2008966"/>
              <a:ext cx="703539" cy="39"/>
            </a:xfrm>
            <a:custGeom>
              <a:avLst/>
              <a:gdLst/>
              <a:ahLst/>
              <a:cxnLst/>
              <a:rect l="l" t="t" r="r" b="b"/>
              <a:pathLst>
                <a:path w="18087" h="1" fill="none" extrusionOk="0">
                  <a:moveTo>
                    <a:pt x="1" y="0"/>
                  </a:moveTo>
                  <a:lnTo>
                    <a:pt x="1808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5645130" y="2082249"/>
              <a:ext cx="436313" cy="39"/>
            </a:xfrm>
            <a:custGeom>
              <a:avLst/>
              <a:gdLst/>
              <a:ahLst/>
              <a:cxnLst/>
              <a:rect l="l" t="t" r="r" b="b"/>
              <a:pathLst>
                <a:path w="11217" h="1" fill="none" extrusionOk="0">
                  <a:moveTo>
                    <a:pt x="0" y="1"/>
                  </a:moveTo>
                  <a:lnTo>
                    <a:pt x="1121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5467796" y="3504575"/>
              <a:ext cx="790981" cy="274344"/>
            </a:xfrm>
            <a:custGeom>
              <a:avLst/>
              <a:gdLst/>
              <a:ahLst/>
              <a:cxnLst/>
              <a:rect l="l" t="t" r="r" b="b"/>
              <a:pathLst>
                <a:path w="20335" h="7053" extrusionOk="0">
                  <a:moveTo>
                    <a:pt x="3526" y="7052"/>
                  </a:moveTo>
                  <a:cubicBezTo>
                    <a:pt x="1581" y="7052"/>
                    <a:pt x="0" y="5472"/>
                    <a:pt x="0" y="3526"/>
                  </a:cubicBezTo>
                  <a:cubicBezTo>
                    <a:pt x="0" y="1581"/>
                    <a:pt x="1581" y="1"/>
                    <a:pt x="3526" y="1"/>
                  </a:cubicBezTo>
                  <a:lnTo>
                    <a:pt x="16809" y="1"/>
                  </a:lnTo>
                  <a:cubicBezTo>
                    <a:pt x="18754" y="1"/>
                    <a:pt x="20335" y="1581"/>
                    <a:pt x="20335" y="3526"/>
                  </a:cubicBezTo>
                  <a:cubicBezTo>
                    <a:pt x="20335" y="5472"/>
                    <a:pt x="18754" y="7052"/>
                    <a:pt x="16809" y="7052"/>
                  </a:cubicBezTo>
                  <a:lnTo>
                    <a:pt x="3526" y="7052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5659328" y="4422051"/>
              <a:ext cx="406751" cy="39"/>
            </a:xfrm>
            <a:custGeom>
              <a:avLst/>
              <a:gdLst/>
              <a:ahLst/>
              <a:cxnLst/>
              <a:rect l="l" t="t" r="r" b="b"/>
              <a:pathLst>
                <a:path w="10457" h="1" fill="none" extrusionOk="0">
                  <a:moveTo>
                    <a:pt x="0" y="1"/>
                  </a:moveTo>
                  <a:lnTo>
                    <a:pt x="10456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7727197" y="1409517"/>
              <a:ext cx="877294" cy="1054667"/>
            </a:xfrm>
            <a:custGeom>
              <a:avLst/>
              <a:gdLst/>
              <a:ahLst/>
              <a:cxnLst/>
              <a:rect l="l" t="t" r="r" b="b"/>
              <a:pathLst>
                <a:path w="22554" h="27114" extrusionOk="0">
                  <a:moveTo>
                    <a:pt x="17751" y="27113"/>
                  </a:moveTo>
                  <a:lnTo>
                    <a:pt x="4833" y="27113"/>
                  </a:lnTo>
                  <a:cubicBezTo>
                    <a:pt x="2158" y="27113"/>
                    <a:pt x="0" y="24955"/>
                    <a:pt x="0" y="22281"/>
                  </a:cubicBezTo>
                  <a:lnTo>
                    <a:pt x="0" y="4833"/>
                  </a:lnTo>
                  <a:cubicBezTo>
                    <a:pt x="0" y="2159"/>
                    <a:pt x="2158" y="1"/>
                    <a:pt x="4833" y="1"/>
                  </a:cubicBezTo>
                  <a:lnTo>
                    <a:pt x="17751" y="1"/>
                  </a:lnTo>
                  <a:cubicBezTo>
                    <a:pt x="20396" y="1"/>
                    <a:pt x="22554" y="2159"/>
                    <a:pt x="22554" y="4833"/>
                  </a:cubicBezTo>
                  <a:lnTo>
                    <a:pt x="22554" y="22281"/>
                  </a:lnTo>
                  <a:cubicBezTo>
                    <a:pt x="22554" y="24955"/>
                    <a:pt x="20396" y="27113"/>
                    <a:pt x="17751" y="27113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7802852" y="1590429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64"/>
                    <a:pt x="3709" y="0"/>
                    <a:pt x="2372" y="0"/>
                  </a:cubicBezTo>
                  <a:cubicBezTo>
                    <a:pt x="1065" y="0"/>
                    <a:pt x="1" y="106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70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8054675" y="1683822"/>
              <a:ext cx="465875" cy="39"/>
            </a:xfrm>
            <a:custGeom>
              <a:avLst/>
              <a:gdLst/>
              <a:ahLst/>
              <a:cxnLst/>
              <a:rect l="l" t="t" r="r" b="b"/>
              <a:pathLst>
                <a:path w="11977" h="1" fill="none" extrusionOk="0">
                  <a:moveTo>
                    <a:pt x="1" y="0"/>
                  </a:moveTo>
                  <a:lnTo>
                    <a:pt x="11977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8053508" y="1683822"/>
              <a:ext cx="245949" cy="39"/>
            </a:xfrm>
            <a:custGeom>
              <a:avLst/>
              <a:gdLst/>
              <a:ahLst/>
              <a:cxnLst/>
              <a:rect l="l" t="t" r="r" b="b"/>
              <a:pathLst>
                <a:path w="6323" h="1" fill="none" extrusionOk="0">
                  <a:moveTo>
                    <a:pt x="1" y="0"/>
                  </a:moveTo>
                  <a:lnTo>
                    <a:pt x="632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7800480" y="1844624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94"/>
                    <a:pt x="3679" y="0"/>
                    <a:pt x="2372" y="0"/>
                  </a:cubicBezTo>
                  <a:cubicBezTo>
                    <a:pt x="1065" y="0"/>
                    <a:pt x="1" y="109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67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8052341" y="1938017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8052341" y="1938017"/>
              <a:ext cx="347627" cy="39"/>
            </a:xfrm>
            <a:custGeom>
              <a:avLst/>
              <a:gdLst/>
              <a:ahLst/>
              <a:cxnLst/>
              <a:rect l="l" t="t" r="r" b="b"/>
              <a:pathLst>
                <a:path w="8937" h="1" fill="none" extrusionOk="0">
                  <a:moveTo>
                    <a:pt x="0" y="0"/>
                  </a:moveTo>
                  <a:lnTo>
                    <a:pt x="8936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7800480" y="2099987"/>
              <a:ext cx="185658" cy="184491"/>
            </a:xfrm>
            <a:custGeom>
              <a:avLst/>
              <a:gdLst/>
              <a:ahLst/>
              <a:cxnLst/>
              <a:rect l="l" t="t" r="r" b="b"/>
              <a:pathLst>
                <a:path w="4773" h="4743" fill="none" extrusionOk="0">
                  <a:moveTo>
                    <a:pt x="4773" y="2371"/>
                  </a:moveTo>
                  <a:cubicBezTo>
                    <a:pt x="4773" y="1064"/>
                    <a:pt x="3679" y="1"/>
                    <a:pt x="2372" y="1"/>
                  </a:cubicBezTo>
                  <a:cubicBezTo>
                    <a:pt x="1065" y="1"/>
                    <a:pt x="1" y="1064"/>
                    <a:pt x="1" y="2371"/>
                  </a:cubicBezTo>
                  <a:cubicBezTo>
                    <a:pt x="1" y="3678"/>
                    <a:pt x="1065" y="4742"/>
                    <a:pt x="2372" y="4742"/>
                  </a:cubicBezTo>
                  <a:cubicBezTo>
                    <a:pt x="3679" y="4742"/>
                    <a:pt x="4773" y="3678"/>
                    <a:pt x="4773" y="23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8052341" y="2192213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8052341" y="2192213"/>
              <a:ext cx="186825" cy="39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5509145" y="970870"/>
              <a:ext cx="312191" cy="312191"/>
            </a:xfrm>
            <a:custGeom>
              <a:avLst/>
              <a:gdLst/>
              <a:ahLst/>
              <a:cxnLst/>
              <a:rect l="l" t="t" r="r" b="b"/>
              <a:pathLst>
                <a:path w="8026" h="8026" extrusionOk="0">
                  <a:moveTo>
                    <a:pt x="4013" y="8025"/>
                  </a:moveTo>
                  <a:cubicBezTo>
                    <a:pt x="1794" y="8025"/>
                    <a:pt x="1" y="6232"/>
                    <a:pt x="1" y="4013"/>
                  </a:cubicBezTo>
                  <a:cubicBezTo>
                    <a:pt x="1" y="1794"/>
                    <a:pt x="1794" y="1"/>
                    <a:pt x="4013" y="1"/>
                  </a:cubicBezTo>
                  <a:cubicBezTo>
                    <a:pt x="6232" y="1"/>
                    <a:pt x="8025" y="1794"/>
                    <a:pt x="8025" y="4013"/>
                  </a:cubicBezTo>
                  <a:cubicBezTo>
                    <a:pt x="8025" y="6232"/>
                    <a:pt x="6232" y="8025"/>
                    <a:pt x="4013" y="80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5588379" y="1074921"/>
              <a:ext cx="153723" cy="105257"/>
            </a:xfrm>
            <a:custGeom>
              <a:avLst/>
              <a:gdLst/>
              <a:ahLst/>
              <a:cxnLst/>
              <a:rect l="l" t="t" r="r" b="b"/>
              <a:pathLst>
                <a:path w="3952" h="2706" fill="none" extrusionOk="0">
                  <a:moveTo>
                    <a:pt x="1" y="852"/>
                  </a:moveTo>
                  <a:lnTo>
                    <a:pt x="1581" y="2706"/>
                  </a:lnTo>
                  <a:lnTo>
                    <a:pt x="3952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7724824" y="605545"/>
              <a:ext cx="637297" cy="637297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5198" y="16384"/>
                  </a:moveTo>
                  <a:cubicBezTo>
                    <a:pt x="2341" y="16384"/>
                    <a:pt x="1" y="14043"/>
                    <a:pt x="1" y="11186"/>
                  </a:cubicBezTo>
                  <a:lnTo>
                    <a:pt x="1" y="5198"/>
                  </a:lnTo>
                  <a:cubicBezTo>
                    <a:pt x="1" y="2341"/>
                    <a:pt x="2341" y="1"/>
                    <a:pt x="5198" y="1"/>
                  </a:cubicBezTo>
                  <a:lnTo>
                    <a:pt x="11186" y="1"/>
                  </a:lnTo>
                  <a:cubicBezTo>
                    <a:pt x="14043" y="1"/>
                    <a:pt x="16384" y="2341"/>
                    <a:pt x="16384" y="5198"/>
                  </a:cubicBezTo>
                  <a:lnTo>
                    <a:pt x="16384" y="11186"/>
                  </a:lnTo>
                  <a:cubicBezTo>
                    <a:pt x="16384" y="14043"/>
                    <a:pt x="14043" y="16384"/>
                    <a:pt x="11186" y="163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7867889" y="748610"/>
              <a:ext cx="351167" cy="351167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4499"/>
                  </a:moveTo>
                  <a:cubicBezTo>
                    <a:pt x="9028" y="6991"/>
                    <a:pt x="6991" y="9028"/>
                    <a:pt x="4529" y="9028"/>
                  </a:cubicBezTo>
                  <a:cubicBezTo>
                    <a:pt x="2037" y="9028"/>
                    <a:pt x="0" y="6991"/>
                    <a:pt x="0" y="4499"/>
                  </a:cubicBezTo>
                  <a:cubicBezTo>
                    <a:pt x="0" y="2007"/>
                    <a:pt x="2037" y="0"/>
                    <a:pt x="4529" y="0"/>
                  </a:cubicBezTo>
                  <a:cubicBezTo>
                    <a:pt x="6991" y="0"/>
                    <a:pt x="9028" y="2007"/>
                    <a:pt x="9028" y="44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7960115" y="825471"/>
              <a:ext cx="166754" cy="171460"/>
            </a:xfrm>
            <a:custGeom>
              <a:avLst/>
              <a:gdLst/>
              <a:ahLst/>
              <a:cxnLst/>
              <a:rect l="l" t="t" r="r" b="b"/>
              <a:pathLst>
                <a:path w="4287" h="4408" fill="none" extrusionOk="0">
                  <a:moveTo>
                    <a:pt x="4286" y="4408"/>
                  </a:moveTo>
                  <a:cubicBezTo>
                    <a:pt x="4286" y="3435"/>
                    <a:pt x="3648" y="2432"/>
                    <a:pt x="2766" y="2097"/>
                  </a:cubicBezTo>
                  <a:cubicBezTo>
                    <a:pt x="3070" y="1885"/>
                    <a:pt x="3283" y="1550"/>
                    <a:pt x="3283" y="1125"/>
                  </a:cubicBezTo>
                  <a:cubicBezTo>
                    <a:pt x="3283" y="487"/>
                    <a:pt x="2766" y="0"/>
                    <a:pt x="2158" y="0"/>
                  </a:cubicBezTo>
                  <a:cubicBezTo>
                    <a:pt x="1520" y="0"/>
                    <a:pt x="1003" y="487"/>
                    <a:pt x="1003" y="1125"/>
                  </a:cubicBezTo>
                  <a:cubicBezTo>
                    <a:pt x="1003" y="1550"/>
                    <a:pt x="1216" y="1885"/>
                    <a:pt x="1520" y="2097"/>
                  </a:cubicBezTo>
                  <a:cubicBezTo>
                    <a:pt x="639" y="2432"/>
                    <a:pt x="0" y="3435"/>
                    <a:pt x="0" y="440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4835245" y="1471014"/>
              <a:ext cx="507262" cy="431568"/>
            </a:xfrm>
            <a:custGeom>
              <a:avLst/>
              <a:gdLst/>
              <a:ahLst/>
              <a:cxnLst/>
              <a:rect l="l" t="t" r="r" b="b"/>
              <a:pathLst>
                <a:path w="13041" h="11095" extrusionOk="0">
                  <a:moveTo>
                    <a:pt x="2949" y="8754"/>
                  </a:moveTo>
                  <a:lnTo>
                    <a:pt x="6201" y="8724"/>
                  </a:lnTo>
                  <a:cubicBezTo>
                    <a:pt x="6687" y="10730"/>
                    <a:pt x="8268" y="11064"/>
                    <a:pt x="9180" y="11095"/>
                  </a:cubicBezTo>
                  <a:cubicBezTo>
                    <a:pt x="9362" y="11095"/>
                    <a:pt x="9454" y="10882"/>
                    <a:pt x="9302" y="10760"/>
                  </a:cubicBezTo>
                  <a:cubicBezTo>
                    <a:pt x="8298" y="10000"/>
                    <a:pt x="8663" y="8693"/>
                    <a:pt x="8663" y="8693"/>
                  </a:cubicBezTo>
                  <a:lnTo>
                    <a:pt x="10153" y="8663"/>
                  </a:lnTo>
                  <a:cubicBezTo>
                    <a:pt x="11733" y="8663"/>
                    <a:pt x="13040" y="7356"/>
                    <a:pt x="13010" y="5775"/>
                  </a:cubicBezTo>
                  <a:lnTo>
                    <a:pt x="12979" y="2888"/>
                  </a:lnTo>
                  <a:cubicBezTo>
                    <a:pt x="12979" y="1307"/>
                    <a:pt x="11642" y="0"/>
                    <a:pt x="10061" y="31"/>
                  </a:cubicBezTo>
                  <a:lnTo>
                    <a:pt x="2858" y="91"/>
                  </a:lnTo>
                  <a:cubicBezTo>
                    <a:pt x="1277" y="122"/>
                    <a:pt x="0" y="1429"/>
                    <a:pt x="31" y="3009"/>
                  </a:cubicBezTo>
                  <a:lnTo>
                    <a:pt x="61" y="5897"/>
                  </a:lnTo>
                  <a:cubicBezTo>
                    <a:pt x="61" y="7477"/>
                    <a:pt x="1368" y="8754"/>
                    <a:pt x="2949" y="875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5178127" y="1599881"/>
              <a:ext cx="74528" cy="73322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942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885"/>
                    <a:pt x="973" y="1885"/>
                  </a:cubicBezTo>
                  <a:cubicBezTo>
                    <a:pt x="1490" y="1885"/>
                    <a:pt x="1915" y="1459"/>
                    <a:pt x="1885" y="943"/>
                  </a:cubicBezTo>
                  <a:cubicBezTo>
                    <a:pt x="1885" y="395"/>
                    <a:pt x="1459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5051593" y="1601048"/>
              <a:ext cx="74528" cy="73361"/>
            </a:xfrm>
            <a:custGeom>
              <a:avLst/>
              <a:gdLst/>
              <a:ahLst/>
              <a:cxnLst/>
              <a:rect l="l" t="t" r="r" b="b"/>
              <a:pathLst>
                <a:path w="1916" h="1886" extrusionOk="0">
                  <a:moveTo>
                    <a:pt x="943" y="1"/>
                  </a:moveTo>
                  <a:cubicBezTo>
                    <a:pt x="426" y="1"/>
                    <a:pt x="1" y="426"/>
                    <a:pt x="1" y="943"/>
                  </a:cubicBezTo>
                  <a:cubicBezTo>
                    <a:pt x="1" y="1490"/>
                    <a:pt x="426" y="1885"/>
                    <a:pt x="974" y="1885"/>
                  </a:cubicBezTo>
                  <a:cubicBezTo>
                    <a:pt x="1490" y="1885"/>
                    <a:pt x="1916" y="1460"/>
                    <a:pt x="1916" y="943"/>
                  </a:cubicBezTo>
                  <a:cubicBezTo>
                    <a:pt x="1885" y="426"/>
                    <a:pt x="1460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4903774" y="1602267"/>
              <a:ext cx="74528" cy="73400"/>
            </a:xfrm>
            <a:custGeom>
              <a:avLst/>
              <a:gdLst/>
              <a:ahLst/>
              <a:cxnLst/>
              <a:rect l="l" t="t" r="r" b="b"/>
              <a:pathLst>
                <a:path w="1916" h="1887" extrusionOk="0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71"/>
                    <a:pt x="398" y="1886"/>
                    <a:pt x="918" y="1886"/>
                  </a:cubicBezTo>
                  <a:cubicBezTo>
                    <a:pt x="936" y="1886"/>
                    <a:pt x="955" y="1886"/>
                    <a:pt x="973" y="1885"/>
                  </a:cubicBezTo>
                  <a:cubicBezTo>
                    <a:pt x="1490" y="1885"/>
                    <a:pt x="1915" y="1459"/>
                    <a:pt x="1915" y="942"/>
                  </a:cubicBezTo>
                  <a:cubicBezTo>
                    <a:pt x="1885" y="426"/>
                    <a:pt x="1460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1"/>
          <p:cNvSpPr/>
          <p:nvPr/>
        </p:nvSpPr>
        <p:spPr>
          <a:xfrm>
            <a:off x="166255" y="1680188"/>
            <a:ext cx="4614650" cy="1353710"/>
          </a:xfrm>
          <a:prstGeom prst="roundRect">
            <a:avLst>
              <a:gd name="adj" fmla="val 16667"/>
            </a:avLst>
          </a:prstGeom>
          <a:solidFill>
            <a:srgbClr val="ECB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600">
                <a:solidFill>
                  <a:schemeClr val="dk1"/>
                </a:solidFill>
              </a:rPr>
              <a:t>保鏈安全</a:t>
            </a:r>
            <a:endParaRPr/>
          </a:p>
        </p:txBody>
      </p:sp>
      <p:pic>
        <p:nvPicPr>
          <p:cNvPr id="210" name="Google Shape;2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015" y="1844624"/>
            <a:ext cx="1054764" cy="1054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5a96f116c_0_52"/>
          <p:cNvSpPr/>
          <p:nvPr/>
        </p:nvSpPr>
        <p:spPr>
          <a:xfrm>
            <a:off x="232860" y="231638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solidFill>
            <a:srgbClr val="F0B57A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65a96f116c_0_52"/>
          <p:cNvSpPr txBox="1"/>
          <p:nvPr/>
        </p:nvSpPr>
        <p:spPr>
          <a:xfrm>
            <a:off x="232859" y="322974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/>
          </a:p>
        </p:txBody>
      </p:sp>
      <p:sp>
        <p:nvSpPr>
          <p:cNvPr id="333" name="Google Shape;333;g265a96f116c_0_52"/>
          <p:cNvSpPr txBox="1"/>
          <p:nvPr/>
        </p:nvSpPr>
        <p:spPr>
          <a:xfrm>
            <a:off x="8686800" y="4775248"/>
            <a:ext cx="4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latin typeface="Merriweather Light"/>
                <a:ea typeface="Merriweather Light"/>
                <a:cs typeface="Merriweather Light"/>
                <a:sym typeface="Merriweather Light"/>
              </a:rPr>
              <a:t>09</a:t>
            </a:r>
            <a:endParaRPr sz="1600" b="1" i="0" u="none" strike="noStrike" cap="none">
              <a:solidFill>
                <a:srgbClr val="000000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334" name="Google Shape;334;g265a96f116c_0_52"/>
          <p:cNvSpPr txBox="1"/>
          <p:nvPr/>
        </p:nvSpPr>
        <p:spPr>
          <a:xfrm>
            <a:off x="1146102" y="365111"/>
            <a:ext cx="2151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None/>
            </a:pPr>
            <a:r>
              <a:rPr lang="zh-TW" sz="20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操作說明-付款</a:t>
            </a:r>
            <a:endParaRPr/>
          </a:p>
        </p:txBody>
      </p:sp>
      <p:pic>
        <p:nvPicPr>
          <p:cNvPr id="335" name="Google Shape;335;g265a96f116c_0_5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1392659" y="1054536"/>
            <a:ext cx="6358674" cy="388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265a96f116c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875" y="1176900"/>
            <a:ext cx="4897549" cy="37965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5a96f116c_0_62"/>
          <p:cNvSpPr/>
          <p:nvPr/>
        </p:nvSpPr>
        <p:spPr>
          <a:xfrm>
            <a:off x="232860" y="231638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solidFill>
            <a:srgbClr val="F0B57A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65a96f116c_0_62"/>
          <p:cNvSpPr txBox="1"/>
          <p:nvPr/>
        </p:nvSpPr>
        <p:spPr>
          <a:xfrm>
            <a:off x="232859" y="322974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/>
          </a:p>
        </p:txBody>
      </p:sp>
      <p:sp>
        <p:nvSpPr>
          <p:cNvPr id="343" name="Google Shape;343;g265a96f116c_0_62"/>
          <p:cNvSpPr txBox="1"/>
          <p:nvPr/>
        </p:nvSpPr>
        <p:spPr>
          <a:xfrm>
            <a:off x="8686800" y="4775248"/>
            <a:ext cx="4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rgbClr val="000000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10</a:t>
            </a:r>
            <a:endParaRPr sz="1600" b="1" i="0" u="none" strike="noStrike" cap="none">
              <a:solidFill>
                <a:srgbClr val="000000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344" name="Google Shape;344;g265a96f116c_0_62"/>
          <p:cNvSpPr txBox="1"/>
          <p:nvPr/>
        </p:nvSpPr>
        <p:spPr>
          <a:xfrm>
            <a:off x="1146102" y="365111"/>
            <a:ext cx="2151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None/>
            </a:pPr>
            <a:r>
              <a:rPr lang="zh-TW" sz="20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操作說明-出保</a:t>
            </a:r>
            <a:endParaRPr/>
          </a:p>
        </p:txBody>
      </p:sp>
      <p:pic>
        <p:nvPicPr>
          <p:cNvPr id="345" name="Google Shape;345;g265a96f116c_0_6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1392659" y="1054536"/>
            <a:ext cx="6358674" cy="388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265a96f116c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50" y="3140150"/>
            <a:ext cx="6831224" cy="15447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65a96f116c_0_72"/>
          <p:cNvSpPr/>
          <p:nvPr/>
        </p:nvSpPr>
        <p:spPr>
          <a:xfrm>
            <a:off x="232860" y="231638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solidFill>
            <a:srgbClr val="F0B57A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265a96f116c_0_72"/>
          <p:cNvSpPr txBox="1"/>
          <p:nvPr/>
        </p:nvSpPr>
        <p:spPr>
          <a:xfrm>
            <a:off x="232859" y="322974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/>
          </a:p>
        </p:txBody>
      </p:sp>
      <p:sp>
        <p:nvSpPr>
          <p:cNvPr id="353" name="Google Shape;353;g265a96f116c_0_72"/>
          <p:cNvSpPr txBox="1"/>
          <p:nvPr/>
        </p:nvSpPr>
        <p:spPr>
          <a:xfrm>
            <a:off x="8686800" y="4775248"/>
            <a:ext cx="4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rgbClr val="000000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1</a:t>
            </a:r>
            <a:r>
              <a:rPr lang="zh-TW" sz="1600" b="1">
                <a:latin typeface="Merriweather Light"/>
                <a:ea typeface="Merriweather Light"/>
                <a:cs typeface="Merriweather Light"/>
                <a:sym typeface="Merriweather Light"/>
              </a:rPr>
              <a:t>1</a:t>
            </a:r>
            <a:endParaRPr sz="1600" b="1" i="0" u="none" strike="noStrike" cap="none">
              <a:solidFill>
                <a:srgbClr val="000000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354" name="Google Shape;354;g265a96f116c_0_72"/>
          <p:cNvSpPr txBox="1"/>
          <p:nvPr/>
        </p:nvSpPr>
        <p:spPr>
          <a:xfrm>
            <a:off x="1146099" y="365100"/>
            <a:ext cx="3221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None/>
            </a:pPr>
            <a:r>
              <a:rPr lang="zh-TW" sz="20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操作說明-錯誤偵測</a:t>
            </a:r>
            <a:endParaRPr/>
          </a:p>
        </p:txBody>
      </p:sp>
      <p:pic>
        <p:nvPicPr>
          <p:cNvPr id="355" name="Google Shape;355;g265a96f116c_0_7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1392659" y="1054536"/>
            <a:ext cx="6358674" cy="388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265a96f116c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50" y="1938912"/>
            <a:ext cx="3905801" cy="21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265a96f116c_0_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0150" y="1938900"/>
            <a:ext cx="3596854" cy="21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"/>
          <p:cNvSpPr/>
          <p:nvPr/>
        </p:nvSpPr>
        <p:spPr>
          <a:xfrm>
            <a:off x="232860" y="231638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solidFill>
            <a:srgbClr val="F0B57A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2"/>
          <p:cNvSpPr txBox="1"/>
          <p:nvPr/>
        </p:nvSpPr>
        <p:spPr>
          <a:xfrm>
            <a:off x="232859" y="322974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/>
          </a:p>
        </p:txBody>
      </p:sp>
      <p:sp>
        <p:nvSpPr>
          <p:cNvPr id="364" name="Google Shape;364;p12"/>
          <p:cNvSpPr txBox="1"/>
          <p:nvPr/>
        </p:nvSpPr>
        <p:spPr>
          <a:xfrm>
            <a:off x="8686800" y="4775248"/>
            <a:ext cx="457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rgbClr val="000000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1</a:t>
            </a:r>
            <a:r>
              <a:rPr lang="zh-TW" sz="1600" b="1">
                <a:latin typeface="Merriweather Light"/>
                <a:ea typeface="Merriweather Light"/>
                <a:cs typeface="Merriweather Light"/>
                <a:sym typeface="Merriweather Light"/>
              </a:rPr>
              <a:t>2</a:t>
            </a:r>
            <a:endParaRPr sz="1600" b="1" i="0" u="none" strike="noStrike" cap="none">
              <a:solidFill>
                <a:srgbClr val="000000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365" name="Google Shape;365;p12"/>
          <p:cNvSpPr txBox="1"/>
          <p:nvPr/>
        </p:nvSpPr>
        <p:spPr>
          <a:xfrm>
            <a:off x="1146102" y="365111"/>
            <a:ext cx="2407589" cy="58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None/>
            </a:pPr>
            <a:r>
              <a:rPr lang="zh-TW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2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66" name="Google Shape;366;p12"/>
          <p:cNvGrpSpPr/>
          <p:nvPr/>
        </p:nvGrpSpPr>
        <p:grpSpPr>
          <a:xfrm>
            <a:off x="1198437" y="1143030"/>
            <a:ext cx="6906780" cy="3491413"/>
            <a:chOff x="539600" y="1364654"/>
            <a:chExt cx="8064900" cy="3061032"/>
          </a:xfrm>
        </p:grpSpPr>
        <p:sp>
          <p:nvSpPr>
            <p:cNvPr id="367" name="Google Shape;367;p12"/>
            <p:cNvSpPr/>
            <p:nvPr/>
          </p:nvSpPr>
          <p:spPr>
            <a:xfrm>
              <a:off x="539648" y="1367786"/>
              <a:ext cx="8064600" cy="3057900"/>
            </a:xfrm>
            <a:prstGeom prst="roundRect">
              <a:avLst>
                <a:gd name="adj" fmla="val 11310"/>
              </a:avLst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 rot="10800000">
              <a:off x="539600" y="1364654"/>
              <a:ext cx="8064900" cy="4503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F0B57A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671159" y="1532538"/>
              <a:ext cx="105242" cy="105242"/>
            </a:xfrm>
            <a:custGeom>
              <a:avLst/>
              <a:gdLst/>
              <a:ahLst/>
              <a:cxnLst/>
              <a:rect l="l" t="t" r="r" b="b"/>
              <a:pathLst>
                <a:path w="1369" h="1369" fill="none" extrusionOk="0">
                  <a:moveTo>
                    <a:pt x="1369" y="700"/>
                  </a:moveTo>
                  <a:cubicBezTo>
                    <a:pt x="1369" y="305"/>
                    <a:pt x="1065" y="1"/>
                    <a:pt x="669" y="1"/>
                  </a:cubicBez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5" y="1369"/>
                    <a:pt x="1369" y="1065"/>
                    <a:pt x="1369" y="70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874494" y="1532538"/>
              <a:ext cx="107548" cy="105242"/>
            </a:xfrm>
            <a:custGeom>
              <a:avLst/>
              <a:gdLst/>
              <a:ahLst/>
              <a:cxnLst/>
              <a:rect l="l" t="t" r="r" b="b"/>
              <a:pathLst>
                <a:path w="1399" h="1369" fill="none" extrusionOk="0">
                  <a:moveTo>
                    <a:pt x="1398" y="700"/>
                  </a:moveTo>
                  <a:cubicBezTo>
                    <a:pt x="1398" y="305"/>
                    <a:pt x="1094" y="1"/>
                    <a:pt x="699" y="1"/>
                  </a:cubicBezTo>
                  <a:cubicBezTo>
                    <a:pt x="334" y="1"/>
                    <a:pt x="0" y="305"/>
                    <a:pt x="0" y="700"/>
                  </a:cubicBezTo>
                  <a:cubicBezTo>
                    <a:pt x="0" y="1065"/>
                    <a:pt x="334" y="1369"/>
                    <a:pt x="699" y="1369"/>
                  </a:cubicBezTo>
                  <a:cubicBezTo>
                    <a:pt x="1094" y="1369"/>
                    <a:pt x="1398" y="1065"/>
                    <a:pt x="1398" y="70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2"/>
            <p:cNvSpPr/>
            <p:nvPr/>
          </p:nvSpPr>
          <p:spPr>
            <a:xfrm>
              <a:off x="1080059" y="1532538"/>
              <a:ext cx="107625" cy="105242"/>
            </a:xfrm>
            <a:custGeom>
              <a:avLst/>
              <a:gdLst/>
              <a:ahLst/>
              <a:cxnLst/>
              <a:rect l="l" t="t" r="r" b="b"/>
              <a:pathLst>
                <a:path w="1400" h="1369" fill="none" extrusionOk="0">
                  <a:moveTo>
                    <a:pt x="1399" y="700"/>
                  </a:moveTo>
                  <a:cubicBezTo>
                    <a:pt x="1399" y="305"/>
                    <a:pt x="1065" y="1"/>
                    <a:pt x="700" y="1"/>
                  </a:cubicBez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99" y="1065"/>
                    <a:pt x="1399" y="70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2" name="Google Shape;372;p12" descr="Youtube - Free social media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7353" y="1093038"/>
            <a:ext cx="602929" cy="602929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2">
            <a:hlinkClick r:id="rId4"/>
          </p:cNvPr>
          <p:cNvSpPr/>
          <p:nvPr/>
        </p:nvSpPr>
        <p:spPr>
          <a:xfrm>
            <a:off x="2355625" y="2529638"/>
            <a:ext cx="4592400" cy="718200"/>
          </a:xfrm>
          <a:prstGeom prst="roundRect">
            <a:avLst>
              <a:gd name="adj" fmla="val 16667"/>
            </a:avLst>
          </a:prstGeom>
          <a:solidFill>
            <a:srgbClr val="ECB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buNone/>
            </a:pPr>
            <a:r>
              <a:rPr lang="zh-TW" sz="3100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保鏈安全 - BlockInsure</a:t>
            </a:r>
            <a:endParaRPr sz="66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65a96f116c_0_83"/>
          <p:cNvSpPr/>
          <p:nvPr/>
        </p:nvSpPr>
        <p:spPr>
          <a:xfrm>
            <a:off x="232860" y="231638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solidFill>
            <a:srgbClr val="F0B57A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65a96f116c_0_83"/>
          <p:cNvSpPr txBox="1"/>
          <p:nvPr/>
        </p:nvSpPr>
        <p:spPr>
          <a:xfrm>
            <a:off x="232859" y="322974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/>
          </a:p>
        </p:txBody>
      </p:sp>
      <p:sp>
        <p:nvSpPr>
          <p:cNvPr id="380" name="Google Shape;380;g265a96f116c_0_83"/>
          <p:cNvSpPr txBox="1"/>
          <p:nvPr/>
        </p:nvSpPr>
        <p:spPr>
          <a:xfrm>
            <a:off x="8686800" y="4775248"/>
            <a:ext cx="4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rgbClr val="000000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1</a:t>
            </a:r>
            <a:r>
              <a:rPr lang="zh-TW" sz="1600" b="1">
                <a:latin typeface="Merriweather Light"/>
                <a:ea typeface="Merriweather Light"/>
                <a:cs typeface="Merriweather Light"/>
                <a:sym typeface="Merriweather Light"/>
              </a:rPr>
              <a:t>3</a:t>
            </a:r>
            <a:endParaRPr sz="1600" b="1" i="0" u="none" strike="noStrike" cap="none">
              <a:solidFill>
                <a:srgbClr val="000000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381" name="Google Shape;381;g265a96f116c_0_83"/>
          <p:cNvSpPr txBox="1"/>
          <p:nvPr/>
        </p:nvSpPr>
        <p:spPr>
          <a:xfrm>
            <a:off x="1146102" y="365111"/>
            <a:ext cx="2407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None/>
            </a:pPr>
            <a:r>
              <a:rPr lang="zh-TW"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貢獻比例</a:t>
            </a:r>
            <a:endParaRPr sz="2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2" name="Google Shape;382;g265a96f116c_0_8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146" y="1102211"/>
            <a:ext cx="6289308" cy="388888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"/>
          <p:cNvSpPr/>
          <p:nvPr/>
        </p:nvSpPr>
        <p:spPr>
          <a:xfrm>
            <a:off x="1092513" y="3109346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solidFill>
            <a:srgbClr val="F0B57A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"/>
          <p:cNvSpPr/>
          <p:nvPr/>
        </p:nvSpPr>
        <p:spPr>
          <a:xfrm>
            <a:off x="4870639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solidFill>
            <a:srgbClr val="F0B57A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"/>
          <p:cNvSpPr/>
          <p:nvPr/>
        </p:nvSpPr>
        <p:spPr>
          <a:xfrm>
            <a:off x="4870652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solidFill>
            <a:srgbClr val="F0B57A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"/>
          <p:cNvSpPr/>
          <p:nvPr/>
        </p:nvSpPr>
        <p:spPr>
          <a:xfrm>
            <a:off x="1092513" y="1768696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solidFill>
            <a:srgbClr val="F0B57A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title" idx="4"/>
          </p:nvPr>
        </p:nvSpPr>
        <p:spPr>
          <a:xfrm>
            <a:off x="5788909" y="3109352"/>
            <a:ext cx="25803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DEMO</a:t>
            </a:r>
            <a:endParaRPr/>
          </a:p>
        </p:txBody>
      </p:sp>
      <p:sp>
        <p:nvSpPr>
          <p:cNvPr id="220" name="Google Shape;220;p2"/>
          <p:cNvSpPr txBox="1">
            <a:spLocks noGrp="1"/>
          </p:cNvSpPr>
          <p:nvPr>
            <p:ph type="title" idx="7"/>
          </p:nvPr>
        </p:nvSpPr>
        <p:spPr>
          <a:xfrm>
            <a:off x="1092512" y="1860032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zh-TW"/>
              <a:t>01</a:t>
            </a:r>
            <a:endParaRPr/>
          </a:p>
        </p:txBody>
      </p:sp>
      <p:sp>
        <p:nvSpPr>
          <p:cNvPr id="221" name="Google Shape;221;p2"/>
          <p:cNvSpPr txBox="1">
            <a:spLocks noGrp="1"/>
          </p:cNvSpPr>
          <p:nvPr>
            <p:ph type="title"/>
          </p:nvPr>
        </p:nvSpPr>
        <p:spPr>
          <a:xfrm>
            <a:off x="2015387" y="1768696"/>
            <a:ext cx="25803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專題說明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2" name="Google Shape;222;p2"/>
          <p:cNvSpPr txBox="1">
            <a:spLocks noGrp="1"/>
          </p:cNvSpPr>
          <p:nvPr>
            <p:ph type="title" idx="2"/>
          </p:nvPr>
        </p:nvSpPr>
        <p:spPr>
          <a:xfrm>
            <a:off x="5788901" y="1768696"/>
            <a:ext cx="2676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函式說明</a:t>
            </a:r>
            <a:endParaRPr/>
          </a:p>
        </p:txBody>
      </p:sp>
      <p:sp>
        <p:nvSpPr>
          <p:cNvPr id="223" name="Google Shape;223;p2"/>
          <p:cNvSpPr txBox="1">
            <a:spLocks noGrp="1"/>
          </p:cNvSpPr>
          <p:nvPr>
            <p:ph type="title" idx="5"/>
          </p:nvPr>
        </p:nvSpPr>
        <p:spPr>
          <a:xfrm>
            <a:off x="2015387" y="3109346"/>
            <a:ext cx="3413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操作說明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4" name="Google Shape;224;p2"/>
          <p:cNvSpPr txBox="1">
            <a:spLocks noGrp="1"/>
          </p:cNvSpPr>
          <p:nvPr>
            <p:ph type="title" idx="8"/>
          </p:nvPr>
        </p:nvSpPr>
        <p:spPr>
          <a:xfrm>
            <a:off x="4870626" y="18588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zh-TW"/>
              <a:t>02</a:t>
            </a:r>
            <a:endParaRPr/>
          </a:p>
        </p:txBody>
      </p:sp>
      <p:sp>
        <p:nvSpPr>
          <p:cNvPr id="225" name="Google Shape;225;p2"/>
          <p:cNvSpPr txBox="1">
            <a:spLocks noGrp="1"/>
          </p:cNvSpPr>
          <p:nvPr>
            <p:ph type="title" idx="9"/>
          </p:nvPr>
        </p:nvSpPr>
        <p:spPr>
          <a:xfrm>
            <a:off x="1092512" y="3200694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zh-TW"/>
              <a:t>03</a:t>
            </a:r>
            <a:endParaRPr/>
          </a:p>
        </p:txBody>
      </p:sp>
      <p:sp>
        <p:nvSpPr>
          <p:cNvPr id="226" name="Google Shape;226;p2"/>
          <p:cNvSpPr txBox="1">
            <a:spLocks noGrp="1"/>
          </p:cNvSpPr>
          <p:nvPr>
            <p:ph type="title" idx="13"/>
          </p:nvPr>
        </p:nvSpPr>
        <p:spPr>
          <a:xfrm>
            <a:off x="4870626" y="31981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zh-TW"/>
              <a:t>04</a:t>
            </a:r>
            <a:endParaRPr/>
          </a:p>
        </p:txBody>
      </p:sp>
      <p:sp>
        <p:nvSpPr>
          <p:cNvPr id="227" name="Google Shape;227;p2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目錄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grpSp>
        <p:nvGrpSpPr>
          <p:cNvPr id="228" name="Google Shape;228;p2"/>
          <p:cNvGrpSpPr/>
          <p:nvPr/>
        </p:nvGrpSpPr>
        <p:grpSpPr>
          <a:xfrm rot="1285550">
            <a:off x="7960441" y="678920"/>
            <a:ext cx="822913" cy="818353"/>
            <a:chOff x="5088175" y="2529243"/>
            <a:chExt cx="822905" cy="818345"/>
          </a:xfrm>
        </p:grpSpPr>
        <p:sp>
          <p:nvSpPr>
            <p:cNvPr id="229" name="Google Shape;229;p2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2"/>
          <p:cNvSpPr txBox="1"/>
          <p:nvPr/>
        </p:nvSpPr>
        <p:spPr>
          <a:xfrm>
            <a:off x="8724900" y="4775248"/>
            <a:ext cx="4191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rgbClr val="000000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01</a:t>
            </a:r>
            <a:endParaRPr sz="1600" b="1" i="0" u="none" strike="noStrike" cap="none">
              <a:solidFill>
                <a:srgbClr val="000000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"/>
          <p:cNvSpPr txBox="1">
            <a:spLocks noGrp="1"/>
          </p:cNvSpPr>
          <p:nvPr>
            <p:ph type="title" idx="2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zh-TW"/>
              <a:t>01</a:t>
            </a:r>
            <a:endParaRPr/>
          </a:p>
        </p:txBody>
      </p:sp>
      <p:grpSp>
        <p:nvGrpSpPr>
          <p:cNvPr id="242" name="Google Shape;242;p3"/>
          <p:cNvGrpSpPr/>
          <p:nvPr/>
        </p:nvGrpSpPr>
        <p:grpSpPr>
          <a:xfrm>
            <a:off x="1414861" y="1148703"/>
            <a:ext cx="709303" cy="709356"/>
            <a:chOff x="1074511" y="925228"/>
            <a:chExt cx="709303" cy="709356"/>
          </a:xfrm>
        </p:grpSpPr>
        <p:sp>
          <p:nvSpPr>
            <p:cNvPr id="243" name="Google Shape;243;p3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3"/>
          <p:cNvGrpSpPr/>
          <p:nvPr/>
        </p:nvGrpSpPr>
        <p:grpSpPr>
          <a:xfrm>
            <a:off x="6543921" y="843719"/>
            <a:ext cx="851910" cy="781546"/>
            <a:chOff x="7145196" y="889119"/>
            <a:chExt cx="851910" cy="781546"/>
          </a:xfrm>
        </p:grpSpPr>
        <p:sp>
          <p:nvSpPr>
            <p:cNvPr id="247" name="Google Shape;247;p3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3"/>
          <p:cNvSpPr txBox="1"/>
          <p:nvPr/>
        </p:nvSpPr>
        <p:spPr>
          <a:xfrm>
            <a:off x="8607925" y="4775250"/>
            <a:ext cx="53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rgbClr val="000000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02</a:t>
            </a:r>
            <a:endParaRPr sz="1600" b="1" i="0" u="none" strike="noStrike" cap="none">
              <a:solidFill>
                <a:srgbClr val="000000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252" name="Google Shape;252;p3"/>
          <p:cNvSpPr/>
          <p:nvPr/>
        </p:nvSpPr>
        <p:spPr>
          <a:xfrm>
            <a:off x="275539" y="232301"/>
            <a:ext cx="584738" cy="584738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"/>
          <p:cNvSpPr txBox="1">
            <a:spLocks noGrp="1"/>
          </p:cNvSpPr>
          <p:nvPr>
            <p:ph type="title"/>
          </p:nvPr>
        </p:nvSpPr>
        <p:spPr>
          <a:xfrm>
            <a:off x="1146102" y="365111"/>
            <a:ext cx="1833545" cy="58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專題說明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54" name="Google Shape;254;p3"/>
          <p:cNvSpPr/>
          <p:nvPr/>
        </p:nvSpPr>
        <p:spPr>
          <a:xfrm>
            <a:off x="232860" y="231638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solidFill>
            <a:srgbClr val="F0B57A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"/>
          <p:cNvSpPr txBox="1"/>
          <p:nvPr/>
        </p:nvSpPr>
        <p:spPr>
          <a:xfrm>
            <a:off x="232859" y="322974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/>
          </a:p>
        </p:txBody>
      </p:sp>
      <p:grpSp>
        <p:nvGrpSpPr>
          <p:cNvPr id="256" name="Google Shape;256;p3"/>
          <p:cNvGrpSpPr/>
          <p:nvPr/>
        </p:nvGrpSpPr>
        <p:grpSpPr>
          <a:xfrm>
            <a:off x="2392655" y="1478281"/>
            <a:ext cx="4358640" cy="2309948"/>
            <a:chOff x="539600" y="1364654"/>
            <a:chExt cx="8064900" cy="3061032"/>
          </a:xfrm>
        </p:grpSpPr>
        <p:sp>
          <p:nvSpPr>
            <p:cNvPr id="257" name="Google Shape;257;p3"/>
            <p:cNvSpPr/>
            <p:nvPr/>
          </p:nvSpPr>
          <p:spPr>
            <a:xfrm>
              <a:off x="539648" y="1367786"/>
              <a:ext cx="8064600" cy="3057900"/>
            </a:xfrm>
            <a:prstGeom prst="roundRect">
              <a:avLst>
                <a:gd name="adj" fmla="val 11310"/>
              </a:avLst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 rot="10800000">
              <a:off x="539600" y="1364654"/>
              <a:ext cx="8064900" cy="4503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F0B57A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71159" y="1532538"/>
              <a:ext cx="105242" cy="105242"/>
            </a:xfrm>
            <a:custGeom>
              <a:avLst/>
              <a:gdLst/>
              <a:ahLst/>
              <a:cxnLst/>
              <a:rect l="l" t="t" r="r" b="b"/>
              <a:pathLst>
                <a:path w="1369" h="1369" fill="none" extrusionOk="0">
                  <a:moveTo>
                    <a:pt x="1369" y="700"/>
                  </a:moveTo>
                  <a:cubicBezTo>
                    <a:pt x="1369" y="305"/>
                    <a:pt x="1065" y="1"/>
                    <a:pt x="669" y="1"/>
                  </a:cubicBez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5" y="1369"/>
                    <a:pt x="1369" y="1065"/>
                    <a:pt x="1369" y="70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874494" y="1532538"/>
              <a:ext cx="107548" cy="105242"/>
            </a:xfrm>
            <a:custGeom>
              <a:avLst/>
              <a:gdLst/>
              <a:ahLst/>
              <a:cxnLst/>
              <a:rect l="l" t="t" r="r" b="b"/>
              <a:pathLst>
                <a:path w="1399" h="1369" fill="none" extrusionOk="0">
                  <a:moveTo>
                    <a:pt x="1398" y="700"/>
                  </a:moveTo>
                  <a:cubicBezTo>
                    <a:pt x="1398" y="305"/>
                    <a:pt x="1094" y="1"/>
                    <a:pt x="699" y="1"/>
                  </a:cubicBezTo>
                  <a:cubicBezTo>
                    <a:pt x="334" y="1"/>
                    <a:pt x="0" y="305"/>
                    <a:pt x="0" y="700"/>
                  </a:cubicBezTo>
                  <a:cubicBezTo>
                    <a:pt x="0" y="1065"/>
                    <a:pt x="334" y="1369"/>
                    <a:pt x="699" y="1369"/>
                  </a:cubicBezTo>
                  <a:cubicBezTo>
                    <a:pt x="1094" y="1369"/>
                    <a:pt x="1398" y="1065"/>
                    <a:pt x="1398" y="70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1080059" y="1532538"/>
              <a:ext cx="107625" cy="105242"/>
            </a:xfrm>
            <a:custGeom>
              <a:avLst/>
              <a:gdLst/>
              <a:ahLst/>
              <a:cxnLst/>
              <a:rect l="l" t="t" r="r" b="b"/>
              <a:pathLst>
                <a:path w="1400" h="1369" fill="none" extrusionOk="0">
                  <a:moveTo>
                    <a:pt x="1399" y="700"/>
                  </a:moveTo>
                  <a:cubicBezTo>
                    <a:pt x="1399" y="305"/>
                    <a:pt x="1065" y="1"/>
                    <a:pt x="700" y="1"/>
                  </a:cubicBez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99" y="1065"/>
                    <a:pt x="1399" y="70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3"/>
          <p:cNvSpPr txBox="1"/>
          <p:nvPr/>
        </p:nvSpPr>
        <p:spPr>
          <a:xfrm>
            <a:off x="2573647" y="1983122"/>
            <a:ext cx="39702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利用區塊鏈技術實現智能合約，實現自動投保以及理賠流程。透過不可變的區塊鏈數據，提高透明度和數據安全性，簡化保險業務，加速賠償流程。</a:t>
            </a:r>
            <a:endParaRPr sz="1400" b="0" i="0" u="none" strike="noStrike" cap="none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"/>
          <p:cNvSpPr txBox="1"/>
          <p:nvPr/>
        </p:nvSpPr>
        <p:spPr>
          <a:xfrm>
            <a:off x="1146102" y="365111"/>
            <a:ext cx="1833545" cy="58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None/>
            </a:pPr>
            <a:r>
              <a:rPr lang="zh-TW" sz="20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函式說明</a:t>
            </a:r>
            <a:endParaRPr/>
          </a:p>
        </p:txBody>
      </p:sp>
      <p:sp>
        <p:nvSpPr>
          <p:cNvPr id="268" name="Google Shape;268;p4"/>
          <p:cNvSpPr/>
          <p:nvPr/>
        </p:nvSpPr>
        <p:spPr>
          <a:xfrm>
            <a:off x="232860" y="231638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solidFill>
            <a:srgbClr val="F0B57A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"/>
          <p:cNvSpPr txBox="1"/>
          <p:nvPr/>
        </p:nvSpPr>
        <p:spPr>
          <a:xfrm>
            <a:off x="232859" y="322974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/>
          </a:p>
        </p:txBody>
      </p:sp>
      <p:sp>
        <p:nvSpPr>
          <p:cNvPr id="270" name="Google Shape;270;p4"/>
          <p:cNvSpPr txBox="1"/>
          <p:nvPr/>
        </p:nvSpPr>
        <p:spPr>
          <a:xfrm>
            <a:off x="8709660" y="4775248"/>
            <a:ext cx="4343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rgbClr val="000000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03</a:t>
            </a:r>
            <a:endParaRPr sz="1600" b="1" i="0" u="none" strike="noStrike" cap="none">
              <a:solidFill>
                <a:srgbClr val="000000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271" name="Google Shape;271;p4"/>
          <p:cNvSpPr txBox="1">
            <a:spLocks noGrp="1"/>
          </p:cNvSpPr>
          <p:nvPr>
            <p:ph type="title"/>
          </p:nvPr>
        </p:nvSpPr>
        <p:spPr>
          <a:xfrm>
            <a:off x="5541302" y="1306364"/>
            <a:ext cx="36027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保單屬性與功能</a:t>
            </a:r>
            <a:endParaRPr/>
          </a:p>
        </p:txBody>
      </p:sp>
      <p:sp>
        <p:nvSpPr>
          <p:cNvPr id="272" name="Google Shape;272;p4"/>
          <p:cNvSpPr txBox="1">
            <a:spLocks noGrp="1"/>
          </p:cNvSpPr>
          <p:nvPr>
            <p:ph type="body" idx="1"/>
          </p:nvPr>
        </p:nvSpPr>
        <p:spPr>
          <a:xfrm>
            <a:off x="5883403" y="1965475"/>
            <a:ext cx="3260700" cy="17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/>
              <a:t>PolicyPurchased </a:t>
            </a:r>
            <a:r>
              <a:rPr lang="zh-TW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購買新的保單</a:t>
            </a:r>
            <a:endParaRPr sz="12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/>
              <a:t>ClaimFiled </a:t>
            </a:r>
            <a:r>
              <a:rPr lang="zh-TW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保單出保</a:t>
            </a:r>
            <a:r>
              <a:rPr lang="zh-TW"/>
              <a:t> 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/>
              <a:t>PremiumPaid </a:t>
            </a:r>
            <a:r>
              <a:rPr lang="zh-TW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支付保單的保費</a:t>
            </a:r>
            <a:endParaRPr/>
          </a:p>
        </p:txBody>
      </p:sp>
      <p:pic>
        <p:nvPicPr>
          <p:cNvPr id="273" name="Google Shape;27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0" y="1434700"/>
            <a:ext cx="5706324" cy="28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"/>
          <p:cNvSpPr txBox="1"/>
          <p:nvPr/>
        </p:nvSpPr>
        <p:spPr>
          <a:xfrm>
            <a:off x="1146102" y="365111"/>
            <a:ext cx="1833545" cy="58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None/>
            </a:pPr>
            <a:r>
              <a:rPr lang="zh-TW" sz="20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函式說明</a:t>
            </a:r>
            <a:endParaRPr/>
          </a:p>
        </p:txBody>
      </p:sp>
      <p:sp>
        <p:nvSpPr>
          <p:cNvPr id="279" name="Google Shape;279;p5"/>
          <p:cNvSpPr/>
          <p:nvPr/>
        </p:nvSpPr>
        <p:spPr>
          <a:xfrm>
            <a:off x="232860" y="231638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solidFill>
            <a:srgbClr val="F0B57A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"/>
          <p:cNvSpPr txBox="1"/>
          <p:nvPr/>
        </p:nvSpPr>
        <p:spPr>
          <a:xfrm>
            <a:off x="232859" y="322974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/>
          </a:p>
        </p:txBody>
      </p:sp>
      <p:sp>
        <p:nvSpPr>
          <p:cNvPr id="281" name="Google Shape;281;p5"/>
          <p:cNvSpPr txBox="1"/>
          <p:nvPr/>
        </p:nvSpPr>
        <p:spPr>
          <a:xfrm>
            <a:off x="8619565" y="4775248"/>
            <a:ext cx="52443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rgbClr val="000000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04</a:t>
            </a:r>
            <a:endParaRPr sz="1600" b="1" i="0" u="none" strike="noStrike" cap="none">
              <a:solidFill>
                <a:srgbClr val="000000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282" name="Google Shape;282;p5"/>
          <p:cNvSpPr txBox="1">
            <a:spLocks noGrp="1"/>
          </p:cNvSpPr>
          <p:nvPr>
            <p:ph type="title"/>
          </p:nvPr>
        </p:nvSpPr>
        <p:spPr>
          <a:xfrm>
            <a:off x="5685000" y="1274150"/>
            <a:ext cx="34590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purchaseInsurance</a:t>
            </a:r>
            <a:endParaRPr/>
          </a:p>
        </p:txBody>
      </p:sp>
      <p:pic>
        <p:nvPicPr>
          <p:cNvPr id="283" name="Google Shape;28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50" y="1629850"/>
            <a:ext cx="5695800" cy="230214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"/>
          <p:cNvSpPr txBox="1">
            <a:spLocks noGrp="1"/>
          </p:cNvSpPr>
          <p:nvPr>
            <p:ph type="body" idx="1"/>
          </p:nvPr>
        </p:nvSpPr>
        <p:spPr>
          <a:xfrm>
            <a:off x="5883403" y="1965475"/>
            <a:ext cx="3260700" cy="17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1400"/>
              <a:t>需要傳入的參數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 sz="1400"/>
              <a:t>premiumAmount(保險費，投保要付的金額)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 sz="1400"/>
              <a:t>coverageAmount(保險金額，也就是理賠金額)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 sz="1400"/>
              <a:t>durationInMonths(保險時間)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5a96f116c_0_17"/>
          <p:cNvSpPr txBox="1"/>
          <p:nvPr/>
        </p:nvSpPr>
        <p:spPr>
          <a:xfrm>
            <a:off x="1146102" y="365111"/>
            <a:ext cx="1833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None/>
            </a:pPr>
            <a:r>
              <a:rPr lang="zh-TW" sz="20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函式說明</a:t>
            </a:r>
            <a:endParaRPr/>
          </a:p>
        </p:txBody>
      </p:sp>
      <p:sp>
        <p:nvSpPr>
          <p:cNvPr id="290" name="Google Shape;290;g265a96f116c_0_17"/>
          <p:cNvSpPr/>
          <p:nvPr/>
        </p:nvSpPr>
        <p:spPr>
          <a:xfrm>
            <a:off x="232860" y="231638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solidFill>
            <a:srgbClr val="F0B57A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265a96f116c_0_17"/>
          <p:cNvSpPr txBox="1"/>
          <p:nvPr/>
        </p:nvSpPr>
        <p:spPr>
          <a:xfrm>
            <a:off x="232859" y="322974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/>
          </a:p>
        </p:txBody>
      </p:sp>
      <p:sp>
        <p:nvSpPr>
          <p:cNvPr id="292" name="Google Shape;292;g265a96f116c_0_17"/>
          <p:cNvSpPr txBox="1"/>
          <p:nvPr/>
        </p:nvSpPr>
        <p:spPr>
          <a:xfrm>
            <a:off x="8619565" y="4775248"/>
            <a:ext cx="524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rgbClr val="000000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0</a:t>
            </a:r>
            <a:r>
              <a:rPr lang="zh-TW" sz="1600" b="1">
                <a:latin typeface="Merriweather Light"/>
                <a:ea typeface="Merriweather Light"/>
                <a:cs typeface="Merriweather Light"/>
                <a:sym typeface="Merriweather Light"/>
              </a:rPr>
              <a:t>5</a:t>
            </a:r>
            <a:endParaRPr sz="1600" b="1" i="0" u="none" strike="noStrike" cap="none">
              <a:solidFill>
                <a:srgbClr val="000000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293" name="Google Shape;293;g265a96f116c_0_17"/>
          <p:cNvSpPr txBox="1">
            <a:spLocks noGrp="1"/>
          </p:cNvSpPr>
          <p:nvPr>
            <p:ph type="title"/>
          </p:nvPr>
        </p:nvSpPr>
        <p:spPr>
          <a:xfrm>
            <a:off x="5297500" y="1345025"/>
            <a:ext cx="39228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processPremiumPayment</a:t>
            </a:r>
            <a:endParaRPr/>
          </a:p>
        </p:txBody>
      </p:sp>
      <p:sp>
        <p:nvSpPr>
          <p:cNvPr id="294" name="Google Shape;294;g265a96f116c_0_17"/>
          <p:cNvSpPr txBox="1">
            <a:spLocks noGrp="1"/>
          </p:cNvSpPr>
          <p:nvPr>
            <p:ph type="body" idx="1"/>
          </p:nvPr>
        </p:nvSpPr>
        <p:spPr>
          <a:xfrm>
            <a:off x="5662050" y="1965475"/>
            <a:ext cx="3385200" cy="17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1400"/>
              <a:t>需要傳入的參數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 sz="1400"/>
              <a:t>這邊為使用者購買保險的步驟(所以要付費給合約，注意這邊要 match 剛剛設定的保險費)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 sz="1400"/>
              <a:t>policyId(保險單ID)</a:t>
            </a:r>
            <a:endParaRPr sz="1400"/>
          </a:p>
        </p:txBody>
      </p:sp>
      <p:pic>
        <p:nvPicPr>
          <p:cNvPr id="295" name="Google Shape;295;g265a96f116c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7" y="1989075"/>
            <a:ext cx="5561376" cy="1733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5a96f116c_0_29"/>
          <p:cNvSpPr txBox="1"/>
          <p:nvPr/>
        </p:nvSpPr>
        <p:spPr>
          <a:xfrm>
            <a:off x="1146102" y="365111"/>
            <a:ext cx="1833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None/>
            </a:pPr>
            <a:r>
              <a:rPr lang="zh-TW" sz="20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函式說明</a:t>
            </a:r>
            <a:endParaRPr/>
          </a:p>
        </p:txBody>
      </p:sp>
      <p:sp>
        <p:nvSpPr>
          <p:cNvPr id="301" name="Google Shape;301;g265a96f116c_0_29"/>
          <p:cNvSpPr/>
          <p:nvPr/>
        </p:nvSpPr>
        <p:spPr>
          <a:xfrm>
            <a:off x="232860" y="231638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solidFill>
            <a:srgbClr val="F0B57A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265a96f116c_0_29"/>
          <p:cNvSpPr txBox="1"/>
          <p:nvPr/>
        </p:nvSpPr>
        <p:spPr>
          <a:xfrm>
            <a:off x="232859" y="322974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/>
          </a:p>
        </p:txBody>
      </p:sp>
      <p:sp>
        <p:nvSpPr>
          <p:cNvPr id="303" name="Google Shape;303;g265a96f116c_0_29"/>
          <p:cNvSpPr txBox="1"/>
          <p:nvPr/>
        </p:nvSpPr>
        <p:spPr>
          <a:xfrm>
            <a:off x="8619565" y="4775248"/>
            <a:ext cx="524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rgbClr val="000000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0</a:t>
            </a:r>
            <a:r>
              <a:rPr lang="zh-TW" sz="1600" b="1">
                <a:latin typeface="Merriweather Light"/>
                <a:ea typeface="Merriweather Light"/>
                <a:cs typeface="Merriweather Light"/>
                <a:sym typeface="Merriweather Light"/>
              </a:rPr>
              <a:t>6</a:t>
            </a:r>
            <a:endParaRPr sz="1600" b="1" i="0" u="none" strike="noStrike" cap="none">
              <a:solidFill>
                <a:srgbClr val="000000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304" name="Google Shape;304;g265a96f116c_0_29"/>
          <p:cNvSpPr txBox="1">
            <a:spLocks noGrp="1"/>
          </p:cNvSpPr>
          <p:nvPr>
            <p:ph type="title"/>
          </p:nvPr>
        </p:nvSpPr>
        <p:spPr>
          <a:xfrm>
            <a:off x="5297500" y="1345025"/>
            <a:ext cx="39228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fileClaim</a:t>
            </a:r>
            <a:endParaRPr/>
          </a:p>
        </p:txBody>
      </p:sp>
      <p:sp>
        <p:nvSpPr>
          <p:cNvPr id="305" name="Google Shape;305;g265a96f116c_0_29"/>
          <p:cNvSpPr txBox="1">
            <a:spLocks noGrp="1"/>
          </p:cNvSpPr>
          <p:nvPr>
            <p:ph type="body" idx="1"/>
          </p:nvPr>
        </p:nvSpPr>
        <p:spPr>
          <a:xfrm>
            <a:off x="5662050" y="1965475"/>
            <a:ext cx="3385200" cy="17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1400"/>
              <a:t>需要傳入的參數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 sz="1400"/>
              <a:t>policyId(想要出險的保險單ID)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 sz="1400"/>
              <a:t>claimAmount(想要拿的金額，但這邊不得高於合約內的現有金額)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 sz="1400"/>
              <a:t>onlyPolicyOwner: 只讓擁有該保單的使用者執行出險</a:t>
            </a:r>
            <a:endParaRPr sz="1400"/>
          </a:p>
        </p:txBody>
      </p:sp>
      <p:pic>
        <p:nvPicPr>
          <p:cNvPr id="306" name="Google Shape;306;g265a96f116c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50" y="1791925"/>
            <a:ext cx="5600850" cy="16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265a96f116c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50" y="3777225"/>
            <a:ext cx="6814434" cy="8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"/>
          <p:cNvSpPr/>
          <p:nvPr/>
        </p:nvSpPr>
        <p:spPr>
          <a:xfrm>
            <a:off x="232860" y="231638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solidFill>
            <a:srgbClr val="F0B57A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1"/>
          <p:cNvSpPr txBox="1"/>
          <p:nvPr/>
        </p:nvSpPr>
        <p:spPr>
          <a:xfrm>
            <a:off x="232859" y="322974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/>
          </a:p>
        </p:txBody>
      </p:sp>
      <p:sp>
        <p:nvSpPr>
          <p:cNvPr id="314" name="Google Shape;314;p11"/>
          <p:cNvSpPr txBox="1"/>
          <p:nvPr/>
        </p:nvSpPr>
        <p:spPr>
          <a:xfrm>
            <a:off x="8686800" y="4775248"/>
            <a:ext cx="457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latin typeface="Merriweather Light"/>
                <a:ea typeface="Merriweather Light"/>
                <a:cs typeface="Merriweather Light"/>
                <a:sym typeface="Merriweather Light"/>
              </a:rPr>
              <a:t>07</a:t>
            </a:r>
            <a:endParaRPr sz="1600" b="1" i="0" u="none" strike="noStrike" cap="none">
              <a:solidFill>
                <a:srgbClr val="000000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315" name="Google Shape;315;p11"/>
          <p:cNvSpPr txBox="1"/>
          <p:nvPr/>
        </p:nvSpPr>
        <p:spPr>
          <a:xfrm>
            <a:off x="1146102" y="365111"/>
            <a:ext cx="2151280" cy="58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None/>
            </a:pPr>
            <a:r>
              <a:rPr lang="zh-TW" sz="20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操作說明-主畫面</a:t>
            </a:r>
            <a:endParaRPr/>
          </a:p>
        </p:txBody>
      </p:sp>
      <p:pic>
        <p:nvPicPr>
          <p:cNvPr id="316" name="Google Shape;31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476" y="1054525"/>
            <a:ext cx="6291051" cy="39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65a96f116c_0_42"/>
          <p:cNvSpPr/>
          <p:nvPr/>
        </p:nvSpPr>
        <p:spPr>
          <a:xfrm>
            <a:off x="232860" y="231638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solidFill>
            <a:srgbClr val="F0B57A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65a96f116c_0_42"/>
          <p:cNvSpPr txBox="1"/>
          <p:nvPr/>
        </p:nvSpPr>
        <p:spPr>
          <a:xfrm>
            <a:off x="232859" y="322974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/>
          </a:p>
        </p:txBody>
      </p:sp>
      <p:sp>
        <p:nvSpPr>
          <p:cNvPr id="323" name="Google Shape;323;g265a96f116c_0_42"/>
          <p:cNvSpPr txBox="1"/>
          <p:nvPr/>
        </p:nvSpPr>
        <p:spPr>
          <a:xfrm>
            <a:off x="8686800" y="4775248"/>
            <a:ext cx="4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latin typeface="Merriweather Light"/>
                <a:ea typeface="Merriweather Light"/>
                <a:cs typeface="Merriweather Light"/>
                <a:sym typeface="Merriweather Light"/>
              </a:rPr>
              <a:t>08</a:t>
            </a:r>
            <a:endParaRPr sz="1600" b="1" i="0" u="none" strike="noStrike" cap="none">
              <a:solidFill>
                <a:srgbClr val="000000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324" name="Google Shape;324;g265a96f116c_0_42"/>
          <p:cNvSpPr txBox="1"/>
          <p:nvPr/>
        </p:nvSpPr>
        <p:spPr>
          <a:xfrm>
            <a:off x="1146102" y="365111"/>
            <a:ext cx="2151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None/>
            </a:pPr>
            <a:r>
              <a:rPr lang="zh-TW" sz="20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操作說明-投保</a:t>
            </a:r>
            <a:endParaRPr/>
          </a:p>
        </p:txBody>
      </p:sp>
      <p:pic>
        <p:nvPicPr>
          <p:cNvPr id="325" name="Google Shape;325;g265a96f116c_0_4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1392659" y="1054536"/>
            <a:ext cx="6358674" cy="388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265a96f116c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75" y="2677225"/>
            <a:ext cx="6715976" cy="13369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如螢幕大小 (16:9)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Merriweather Light</vt:lpstr>
      <vt:lpstr>Montserrat</vt:lpstr>
      <vt:lpstr>Montserrat Black</vt:lpstr>
      <vt:lpstr>Quicksand</vt:lpstr>
      <vt:lpstr>Arial</vt:lpstr>
      <vt:lpstr>DFKai-SB</vt:lpstr>
      <vt:lpstr>World Usability Day by Slidesgo</vt:lpstr>
      <vt:lpstr>PowerPoint 簡報</vt:lpstr>
      <vt:lpstr>DEMO</vt:lpstr>
      <vt:lpstr>01</vt:lpstr>
      <vt:lpstr>保單屬性與功能</vt:lpstr>
      <vt:lpstr>purchaseInsurance</vt:lpstr>
      <vt:lpstr>processPremiumPayment</vt:lpstr>
      <vt:lpstr>fileClaim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林品安</dc:creator>
  <cp:lastModifiedBy>品安 林</cp:lastModifiedBy>
  <cp:revision>2</cp:revision>
  <dcterms:modified xsi:type="dcterms:W3CDTF">2024-01-13T16:23:17Z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0x010100FA726480BF05784287576D619ACF4B2D</vt:lpwstr>
  </property>
</Properties>
</file>