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6858000" cx="12193575"/>
  <p:notesSz cx="7099300" cy="10234600"/>
  <p:embeddedFontLst>
    <p:embeddedFont>
      <p:font typeface="Montserrat"/>
      <p:regular r:id="rId26"/>
      <p:bold r:id="rId27"/>
      <p:italic r:id="rId28"/>
      <p:boldItalic r:id="rId29"/>
    </p:embeddedFont>
    <p:embeddedFont>
      <p:font typeface="Montserrat 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757">
          <p15:clr>
            <a:srgbClr val="A4A3A4"/>
          </p15:clr>
        </p15:guide>
        <p15:guide id="2" pos="2028">
          <p15:clr>
            <a:srgbClr val="A4A3A4"/>
          </p15:clr>
        </p15:guide>
      </p15:notesGuideLst>
    </p:ext>
    <p:ext uri="GoogleSlidesCustomDataVersion2">
      <go:slidesCustomData xmlns:go="http://customooxmlschemas.google.com/" r:id="rId34" roundtripDataSignature="AMtx7mgZuoFVKP3GUslnF2CGnsKwy5EN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757" orient="horz"/>
        <p:guide pos="2028"/>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Montserrat-regular.fntdata"/><Relationship Id="rId25" Type="http://schemas.openxmlformats.org/officeDocument/2006/relationships/slide" Target="slides/slide18.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Montserrat-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ontserratLight-bold.fntdata"/><Relationship Id="rId30" Type="http://schemas.openxmlformats.org/officeDocument/2006/relationships/font" Target="fonts/MontserratLight-regular.fntdata"/><Relationship Id="rId11" Type="http://schemas.openxmlformats.org/officeDocument/2006/relationships/slide" Target="slides/slide4.xml"/><Relationship Id="rId33" Type="http://schemas.openxmlformats.org/officeDocument/2006/relationships/font" Target="fonts/MontserratLight-boldItalic.fntdata"/><Relationship Id="rId10" Type="http://schemas.openxmlformats.org/officeDocument/2006/relationships/slide" Target="slides/slide3.xml"/><Relationship Id="rId32" Type="http://schemas.openxmlformats.org/officeDocument/2006/relationships/font" Target="fonts/MontserratLight-italic.fntdata"/><Relationship Id="rId13" Type="http://schemas.openxmlformats.org/officeDocument/2006/relationships/slide" Target="slides/slide6.xml"/><Relationship Id="rId12" Type="http://schemas.openxmlformats.org/officeDocument/2006/relationships/slide" Target="slides/slide5.xml"/><Relationship Id="rId34" Type="http://customschemas.google.com/relationships/presentationmetadata" Target="meta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7099300" cy="10234613"/>
          </a:xfrm>
          <a:prstGeom prst="roundRect">
            <a:avLst>
              <a:gd fmla="val 19" name="adj"/>
            </a:avLst>
          </a:prstGeom>
          <a:solidFill>
            <a:srgbClr val="FFFFFF"/>
          </a:solidFill>
          <a:ln>
            <a:noFill/>
          </a:ln>
        </p:spPr>
        <p:txBody>
          <a:bodyPr anchorCtr="0" anchor="ctr" bIns="43400" lIns="86825" spcFirstLastPara="1" rIns="86825" wrap="square" tIns="434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
        <p:nvSpPr>
          <p:cNvPr id="4" name="Google Shape;4;n"/>
          <p:cNvSpPr/>
          <p:nvPr/>
        </p:nvSpPr>
        <p:spPr>
          <a:xfrm>
            <a:off x="0" y="0"/>
            <a:ext cx="7099300" cy="10234613"/>
          </a:xfrm>
          <a:prstGeom prst="roundRect">
            <a:avLst>
              <a:gd fmla="val 19" name="adj"/>
            </a:avLst>
          </a:prstGeom>
          <a:solidFill>
            <a:srgbClr val="FFFFFF"/>
          </a:solidFill>
          <a:ln>
            <a:noFill/>
          </a:ln>
        </p:spPr>
        <p:txBody>
          <a:bodyPr anchorCtr="0" anchor="ctr" bIns="43400" lIns="86825" spcFirstLastPara="1" rIns="86825" wrap="square" tIns="434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
        <p:nvSpPr>
          <p:cNvPr id="5" name="Google Shape;5;n"/>
          <p:cNvSpPr/>
          <p:nvPr/>
        </p:nvSpPr>
        <p:spPr>
          <a:xfrm>
            <a:off x="0" y="0"/>
            <a:ext cx="7099300" cy="10234613"/>
          </a:xfrm>
          <a:prstGeom prst="roundRect">
            <a:avLst>
              <a:gd fmla="val 19" name="adj"/>
            </a:avLst>
          </a:prstGeom>
          <a:solidFill>
            <a:srgbClr val="FFFFFF"/>
          </a:solidFill>
          <a:ln>
            <a:noFill/>
          </a:ln>
        </p:spPr>
        <p:txBody>
          <a:bodyPr anchorCtr="0" anchor="ctr" bIns="43400" lIns="86825" spcFirstLastPara="1" rIns="86825" wrap="square" tIns="434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
        <p:nvSpPr>
          <p:cNvPr id="6" name="Google Shape;6;n"/>
          <p:cNvSpPr/>
          <p:nvPr/>
        </p:nvSpPr>
        <p:spPr>
          <a:xfrm>
            <a:off x="0" y="0"/>
            <a:ext cx="7099300" cy="10234613"/>
          </a:xfrm>
          <a:prstGeom prst="roundRect">
            <a:avLst>
              <a:gd fmla="val 19" name="adj"/>
            </a:avLst>
          </a:prstGeom>
          <a:solidFill>
            <a:srgbClr val="FFFFFF"/>
          </a:solidFill>
          <a:ln>
            <a:noFill/>
          </a:ln>
        </p:spPr>
        <p:txBody>
          <a:bodyPr anchorCtr="0" anchor="ctr" bIns="43400" lIns="86825" spcFirstLastPara="1" rIns="86825" wrap="square" tIns="434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
        <p:nvSpPr>
          <p:cNvPr id="7" name="Google Shape;7;n"/>
          <p:cNvSpPr/>
          <p:nvPr/>
        </p:nvSpPr>
        <p:spPr>
          <a:xfrm>
            <a:off x="0" y="0"/>
            <a:ext cx="7099300" cy="10234613"/>
          </a:xfrm>
          <a:prstGeom prst="roundRect">
            <a:avLst>
              <a:gd fmla="val 19" name="adj"/>
            </a:avLst>
          </a:prstGeom>
          <a:solidFill>
            <a:srgbClr val="FFFFFF"/>
          </a:solidFill>
          <a:ln>
            <a:noFill/>
          </a:ln>
        </p:spPr>
        <p:txBody>
          <a:bodyPr anchorCtr="0" anchor="ctr" bIns="43400" lIns="86825" spcFirstLastPara="1" rIns="86825" wrap="square" tIns="434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
        <p:nvSpPr>
          <p:cNvPr id="8" name="Google Shape;8;n"/>
          <p:cNvSpPr/>
          <p:nvPr>
            <p:ph idx="2" type="sldImg"/>
          </p:nvPr>
        </p:nvSpPr>
        <p:spPr>
          <a:xfrm>
            <a:off x="142875" y="777875"/>
            <a:ext cx="6804025" cy="38274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9" name="Google Shape;9;n"/>
          <p:cNvSpPr txBox="1"/>
          <p:nvPr>
            <p:ph idx="1" type="body"/>
          </p:nvPr>
        </p:nvSpPr>
        <p:spPr>
          <a:xfrm>
            <a:off x="709632" y="4861252"/>
            <a:ext cx="5671091" cy="4596837"/>
          </a:xfrm>
          <a:prstGeom prst="rect">
            <a:avLst/>
          </a:prstGeom>
          <a:noFill/>
          <a:ln>
            <a:noFill/>
          </a:ln>
        </p:spPr>
        <p:txBody>
          <a:bodyPr anchorCtr="0" anchor="t" bIns="0" lIns="0" spcFirstLastPara="1" rIns="0" wrap="square" tIns="0">
            <a:noAutofit/>
          </a:bodyPr>
          <a:lstStyle>
            <a:lvl1pPr indent="-228600" lvl="0" marL="4572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10" name="Google Shape;10;n"/>
          <p:cNvSpPr txBox="1"/>
          <p:nvPr/>
        </p:nvSpPr>
        <p:spPr>
          <a:xfrm>
            <a:off x="0" y="0"/>
            <a:ext cx="3077059" cy="507552"/>
          </a:xfrm>
          <a:prstGeom prst="rect">
            <a:avLst/>
          </a:prstGeom>
          <a:noFill/>
          <a:ln>
            <a:noFill/>
          </a:ln>
        </p:spPr>
        <p:txBody>
          <a:bodyPr anchorCtr="0" anchor="ctr" bIns="43400" lIns="86825" spcFirstLastPara="1" rIns="86825" wrap="square" tIns="434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
        <p:nvSpPr>
          <p:cNvPr id="11" name="Google Shape;11;n"/>
          <p:cNvSpPr txBox="1"/>
          <p:nvPr/>
        </p:nvSpPr>
        <p:spPr>
          <a:xfrm>
            <a:off x="4017769" y="0"/>
            <a:ext cx="3077059" cy="507552"/>
          </a:xfrm>
          <a:prstGeom prst="rect">
            <a:avLst/>
          </a:prstGeom>
          <a:noFill/>
          <a:ln>
            <a:noFill/>
          </a:ln>
        </p:spPr>
        <p:txBody>
          <a:bodyPr anchorCtr="0" anchor="ctr" bIns="43400" lIns="86825" spcFirstLastPara="1" rIns="86825" wrap="square" tIns="434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
        <p:nvSpPr>
          <p:cNvPr id="12" name="Google Shape;12;n"/>
          <p:cNvSpPr txBox="1"/>
          <p:nvPr/>
        </p:nvSpPr>
        <p:spPr>
          <a:xfrm>
            <a:off x="0" y="9722502"/>
            <a:ext cx="3077059" cy="507552"/>
          </a:xfrm>
          <a:prstGeom prst="rect">
            <a:avLst/>
          </a:prstGeom>
          <a:noFill/>
          <a:ln>
            <a:noFill/>
          </a:ln>
        </p:spPr>
        <p:txBody>
          <a:bodyPr anchorCtr="0" anchor="ctr" bIns="43400" lIns="86825" spcFirstLastPara="1" rIns="86825" wrap="square" tIns="434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
        <p:nvSpPr>
          <p:cNvPr id="13" name="Google Shape;13;n"/>
          <p:cNvSpPr txBox="1"/>
          <p:nvPr>
            <p:ph idx="12" type="sldNum"/>
          </p:nvPr>
        </p:nvSpPr>
        <p:spPr>
          <a:xfrm>
            <a:off x="4017769" y="9722503"/>
            <a:ext cx="3072586" cy="502993"/>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300"/>
              <a:buFont typeface="Times New Roman"/>
              <a:buNone/>
            </a:pPr>
            <a:fld id="{00000000-1234-1234-1234-123412341234}" type="slidenum">
              <a:rPr b="0" i="0" lang="es-ES" sz="1300" u="none" cap="none" strike="noStrike">
                <a:solidFill>
                  <a:srgbClr val="000000"/>
                </a:solidFill>
                <a:latin typeface="Times New Roman"/>
                <a:ea typeface="Times New Roman"/>
                <a:cs typeface="Times New Roman"/>
                <a:sym typeface="Times New Roman"/>
              </a:rPr>
              <a:t>‹#›</a:t>
            </a:fld>
            <a:endParaRPr b="0" i="0" sz="13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200"/>
              <a:buNone/>
            </a:pPr>
            <a:r>
              <a:t/>
            </a:r>
            <a:endParaRPr/>
          </a:p>
        </p:txBody>
      </p:sp>
      <p:sp>
        <p:nvSpPr>
          <p:cNvPr id="201" name="Google Shape;20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0:notes"/>
          <p:cNvSpPr/>
          <p:nvPr>
            <p:ph idx="2" type="sldImg"/>
          </p:nvPr>
        </p:nvSpPr>
        <p:spPr>
          <a:xfrm>
            <a:off x="142875" y="777875"/>
            <a:ext cx="6804025" cy="38274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5" name="Google Shape;315;p10:notes"/>
          <p:cNvSpPr txBox="1"/>
          <p:nvPr>
            <p:ph idx="1" type="body"/>
          </p:nvPr>
        </p:nvSpPr>
        <p:spPr>
          <a:xfrm>
            <a:off x="709632" y="4861252"/>
            <a:ext cx="5671091" cy="459683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6" name="Google Shape;316;p10:notes"/>
          <p:cNvSpPr txBox="1"/>
          <p:nvPr>
            <p:ph idx="12" type="sldNum"/>
          </p:nvPr>
        </p:nvSpPr>
        <p:spPr>
          <a:xfrm>
            <a:off x="4017769" y="9722503"/>
            <a:ext cx="3072586" cy="502993"/>
          </a:xfrm>
          <a:prstGeom prst="rect">
            <a:avLst/>
          </a:prstGeom>
          <a:noFill/>
          <a:ln>
            <a:noFill/>
          </a:ln>
        </p:spPr>
        <p:txBody>
          <a:bodyPr anchorCtr="0" anchor="b" bIns="0" lIns="0" spcFirstLastPara="1" rIns="0" wrap="square" tIns="0">
            <a:noAutofit/>
          </a:bodyPr>
          <a:lstStyle/>
          <a:p>
            <a:pPr indent="0" lvl="0" marL="0" rtl="0" algn="r">
              <a:lnSpc>
                <a:spcPct val="95000"/>
              </a:lnSpc>
              <a:spcBef>
                <a:spcPts val="0"/>
              </a:spcBef>
              <a:spcAft>
                <a:spcPts val="0"/>
              </a:spcAft>
              <a:buClr>
                <a:srgbClr val="000000"/>
              </a:buClr>
              <a:buSzPts val="1300"/>
              <a:buFont typeface="Times New Roman"/>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1:notes"/>
          <p:cNvSpPr/>
          <p:nvPr>
            <p:ph idx="2" type="sldImg"/>
          </p:nvPr>
        </p:nvSpPr>
        <p:spPr>
          <a:xfrm>
            <a:off x="142875" y="777875"/>
            <a:ext cx="6804025" cy="38274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7" name="Google Shape;327;p11:notes"/>
          <p:cNvSpPr txBox="1"/>
          <p:nvPr>
            <p:ph idx="1" type="body"/>
          </p:nvPr>
        </p:nvSpPr>
        <p:spPr>
          <a:xfrm>
            <a:off x="709632" y="4861252"/>
            <a:ext cx="5671091" cy="459683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8" name="Google Shape;328;p11:notes"/>
          <p:cNvSpPr txBox="1"/>
          <p:nvPr>
            <p:ph idx="12" type="sldNum"/>
          </p:nvPr>
        </p:nvSpPr>
        <p:spPr>
          <a:xfrm>
            <a:off x="4017769" y="9722503"/>
            <a:ext cx="3072586" cy="502993"/>
          </a:xfrm>
          <a:prstGeom prst="rect">
            <a:avLst/>
          </a:prstGeom>
          <a:noFill/>
          <a:ln>
            <a:noFill/>
          </a:ln>
        </p:spPr>
        <p:txBody>
          <a:bodyPr anchorCtr="0" anchor="b" bIns="0" lIns="0" spcFirstLastPara="1" rIns="0" wrap="square" tIns="0">
            <a:noAutofit/>
          </a:bodyPr>
          <a:lstStyle/>
          <a:p>
            <a:pPr indent="0" lvl="0" marL="0" rtl="0" algn="r">
              <a:lnSpc>
                <a:spcPct val="95000"/>
              </a:lnSpc>
              <a:spcBef>
                <a:spcPts val="0"/>
              </a:spcBef>
              <a:spcAft>
                <a:spcPts val="0"/>
              </a:spcAft>
              <a:buClr>
                <a:srgbClr val="000000"/>
              </a:buClr>
              <a:buSzPts val="1300"/>
              <a:buFont typeface="Times New Roman"/>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2:notes"/>
          <p:cNvSpPr/>
          <p:nvPr>
            <p:ph idx="2" type="sldImg"/>
          </p:nvPr>
        </p:nvSpPr>
        <p:spPr>
          <a:xfrm>
            <a:off x="142875" y="777875"/>
            <a:ext cx="6804025" cy="38274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0" name="Google Shape;340;p12:notes"/>
          <p:cNvSpPr txBox="1"/>
          <p:nvPr>
            <p:ph idx="1" type="body"/>
          </p:nvPr>
        </p:nvSpPr>
        <p:spPr>
          <a:xfrm>
            <a:off x="709632" y="4861252"/>
            <a:ext cx="5671091" cy="459683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41" name="Google Shape;341;p12:notes"/>
          <p:cNvSpPr txBox="1"/>
          <p:nvPr>
            <p:ph idx="12" type="sldNum"/>
          </p:nvPr>
        </p:nvSpPr>
        <p:spPr>
          <a:xfrm>
            <a:off x="4017769" y="9722503"/>
            <a:ext cx="3072586" cy="502993"/>
          </a:xfrm>
          <a:prstGeom prst="rect">
            <a:avLst/>
          </a:prstGeom>
          <a:noFill/>
          <a:ln>
            <a:noFill/>
          </a:ln>
        </p:spPr>
        <p:txBody>
          <a:bodyPr anchorCtr="0" anchor="b" bIns="0" lIns="0" spcFirstLastPara="1" rIns="0" wrap="square" tIns="0">
            <a:noAutofit/>
          </a:bodyPr>
          <a:lstStyle/>
          <a:p>
            <a:pPr indent="0" lvl="0" marL="0" rtl="0" algn="r">
              <a:lnSpc>
                <a:spcPct val="95000"/>
              </a:lnSpc>
              <a:spcBef>
                <a:spcPts val="0"/>
              </a:spcBef>
              <a:spcAft>
                <a:spcPts val="0"/>
              </a:spcAft>
              <a:buClr>
                <a:srgbClr val="000000"/>
              </a:buClr>
              <a:buSzPts val="1300"/>
              <a:buFont typeface="Times New Roman"/>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3:notes"/>
          <p:cNvSpPr/>
          <p:nvPr>
            <p:ph idx="2" type="sldImg"/>
          </p:nvPr>
        </p:nvSpPr>
        <p:spPr>
          <a:xfrm>
            <a:off x="142875" y="777875"/>
            <a:ext cx="6804025" cy="38274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3" name="Google Shape;353;p13:notes"/>
          <p:cNvSpPr txBox="1"/>
          <p:nvPr>
            <p:ph idx="1" type="body"/>
          </p:nvPr>
        </p:nvSpPr>
        <p:spPr>
          <a:xfrm>
            <a:off x="709632" y="4861252"/>
            <a:ext cx="5671091" cy="459683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54" name="Google Shape;354;p13:notes"/>
          <p:cNvSpPr txBox="1"/>
          <p:nvPr>
            <p:ph idx="12" type="sldNum"/>
          </p:nvPr>
        </p:nvSpPr>
        <p:spPr>
          <a:xfrm>
            <a:off x="4017769" y="9722503"/>
            <a:ext cx="3072586" cy="502993"/>
          </a:xfrm>
          <a:prstGeom prst="rect">
            <a:avLst/>
          </a:prstGeom>
          <a:noFill/>
          <a:ln>
            <a:noFill/>
          </a:ln>
        </p:spPr>
        <p:txBody>
          <a:bodyPr anchorCtr="0" anchor="b" bIns="0" lIns="0" spcFirstLastPara="1" rIns="0" wrap="square" tIns="0">
            <a:noAutofit/>
          </a:bodyPr>
          <a:lstStyle/>
          <a:p>
            <a:pPr indent="0" lvl="0" marL="0" rtl="0" algn="r">
              <a:lnSpc>
                <a:spcPct val="95000"/>
              </a:lnSpc>
              <a:spcBef>
                <a:spcPts val="0"/>
              </a:spcBef>
              <a:spcAft>
                <a:spcPts val="0"/>
              </a:spcAft>
              <a:buClr>
                <a:srgbClr val="000000"/>
              </a:buClr>
              <a:buSzPts val="1300"/>
              <a:buFont typeface="Times New Roman"/>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4:notes"/>
          <p:cNvSpPr/>
          <p:nvPr>
            <p:ph idx="2" type="sldImg"/>
          </p:nvPr>
        </p:nvSpPr>
        <p:spPr>
          <a:xfrm>
            <a:off x="142875" y="777875"/>
            <a:ext cx="6804025" cy="38274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0" name="Google Shape;370;p14:notes"/>
          <p:cNvSpPr txBox="1"/>
          <p:nvPr>
            <p:ph idx="1" type="body"/>
          </p:nvPr>
        </p:nvSpPr>
        <p:spPr>
          <a:xfrm>
            <a:off x="709632" y="4861252"/>
            <a:ext cx="5671091" cy="459683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71" name="Google Shape;371;p14:notes"/>
          <p:cNvSpPr txBox="1"/>
          <p:nvPr>
            <p:ph idx="12" type="sldNum"/>
          </p:nvPr>
        </p:nvSpPr>
        <p:spPr>
          <a:xfrm>
            <a:off x="4017769" y="9722503"/>
            <a:ext cx="3072586" cy="502993"/>
          </a:xfrm>
          <a:prstGeom prst="rect">
            <a:avLst/>
          </a:prstGeom>
          <a:noFill/>
          <a:ln>
            <a:noFill/>
          </a:ln>
        </p:spPr>
        <p:txBody>
          <a:bodyPr anchorCtr="0" anchor="b" bIns="0" lIns="0" spcFirstLastPara="1" rIns="0" wrap="square" tIns="0">
            <a:noAutofit/>
          </a:bodyPr>
          <a:lstStyle/>
          <a:p>
            <a:pPr indent="0" lvl="0" marL="0" rtl="0" algn="r">
              <a:lnSpc>
                <a:spcPct val="95000"/>
              </a:lnSpc>
              <a:spcBef>
                <a:spcPts val="0"/>
              </a:spcBef>
              <a:spcAft>
                <a:spcPts val="0"/>
              </a:spcAft>
              <a:buClr>
                <a:srgbClr val="000000"/>
              </a:buClr>
              <a:buSzPts val="1300"/>
              <a:buFont typeface="Times New Roman"/>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5:notes"/>
          <p:cNvSpPr/>
          <p:nvPr>
            <p:ph idx="2" type="sldImg"/>
          </p:nvPr>
        </p:nvSpPr>
        <p:spPr>
          <a:xfrm>
            <a:off x="142875" y="777875"/>
            <a:ext cx="6804025" cy="38274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1" name="Google Shape;381;p15:notes"/>
          <p:cNvSpPr txBox="1"/>
          <p:nvPr>
            <p:ph idx="1" type="body"/>
          </p:nvPr>
        </p:nvSpPr>
        <p:spPr>
          <a:xfrm>
            <a:off x="709632" y="4861252"/>
            <a:ext cx="5671091" cy="459683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82" name="Google Shape;382;p15:notes"/>
          <p:cNvSpPr txBox="1"/>
          <p:nvPr>
            <p:ph idx="12" type="sldNum"/>
          </p:nvPr>
        </p:nvSpPr>
        <p:spPr>
          <a:xfrm>
            <a:off x="4017769" y="9722503"/>
            <a:ext cx="3072586" cy="502993"/>
          </a:xfrm>
          <a:prstGeom prst="rect">
            <a:avLst/>
          </a:prstGeom>
          <a:noFill/>
          <a:ln>
            <a:noFill/>
          </a:ln>
        </p:spPr>
        <p:txBody>
          <a:bodyPr anchorCtr="0" anchor="b" bIns="0" lIns="0" spcFirstLastPara="1" rIns="0" wrap="square" tIns="0">
            <a:noAutofit/>
          </a:bodyPr>
          <a:lstStyle/>
          <a:p>
            <a:pPr indent="0" lvl="0" marL="0" rtl="0" algn="r">
              <a:lnSpc>
                <a:spcPct val="95000"/>
              </a:lnSpc>
              <a:spcBef>
                <a:spcPts val="0"/>
              </a:spcBef>
              <a:spcAft>
                <a:spcPts val="0"/>
              </a:spcAft>
              <a:buClr>
                <a:srgbClr val="000000"/>
              </a:buClr>
              <a:buSzPts val="1300"/>
              <a:buFont typeface="Times New Roman"/>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6:notes"/>
          <p:cNvSpPr/>
          <p:nvPr>
            <p:ph idx="2" type="sldImg"/>
          </p:nvPr>
        </p:nvSpPr>
        <p:spPr>
          <a:xfrm>
            <a:off x="142875" y="777875"/>
            <a:ext cx="6804025" cy="38274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3" name="Google Shape;393;p16:notes"/>
          <p:cNvSpPr txBox="1"/>
          <p:nvPr>
            <p:ph idx="1" type="body"/>
          </p:nvPr>
        </p:nvSpPr>
        <p:spPr>
          <a:xfrm>
            <a:off x="709632" y="4861252"/>
            <a:ext cx="5671091" cy="459683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4" name="Google Shape;394;p16:notes"/>
          <p:cNvSpPr txBox="1"/>
          <p:nvPr>
            <p:ph idx="12" type="sldNum"/>
          </p:nvPr>
        </p:nvSpPr>
        <p:spPr>
          <a:xfrm>
            <a:off x="4017769" y="9722503"/>
            <a:ext cx="3072586" cy="502993"/>
          </a:xfrm>
          <a:prstGeom prst="rect">
            <a:avLst/>
          </a:prstGeom>
          <a:noFill/>
          <a:ln>
            <a:noFill/>
          </a:ln>
        </p:spPr>
        <p:txBody>
          <a:bodyPr anchorCtr="0" anchor="b" bIns="0" lIns="0" spcFirstLastPara="1" rIns="0" wrap="square" tIns="0">
            <a:noAutofit/>
          </a:bodyPr>
          <a:lstStyle/>
          <a:p>
            <a:pPr indent="0" lvl="0" marL="0" rtl="0" algn="r">
              <a:lnSpc>
                <a:spcPct val="95000"/>
              </a:lnSpc>
              <a:spcBef>
                <a:spcPts val="0"/>
              </a:spcBef>
              <a:spcAft>
                <a:spcPts val="0"/>
              </a:spcAft>
              <a:buClr>
                <a:srgbClr val="000000"/>
              </a:buClr>
              <a:buSzPts val="1300"/>
              <a:buFont typeface="Times New Roman"/>
              <a:buNone/>
            </a:pPr>
            <a:fld id="{00000000-1234-1234-1234-123412341234}" type="slidenum">
              <a:rPr lang="es-E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200"/>
              <a:buNone/>
            </a:pPr>
            <a:r>
              <a:t/>
            </a:r>
            <a:endParaRPr/>
          </a:p>
        </p:txBody>
      </p:sp>
      <p:sp>
        <p:nvSpPr>
          <p:cNvPr id="410" name="Google Shape;41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200"/>
              <a:buNone/>
            </a:pPr>
            <a:r>
              <a:t/>
            </a:r>
            <a:endParaRPr/>
          </a:p>
        </p:txBody>
      </p:sp>
      <p:sp>
        <p:nvSpPr>
          <p:cNvPr id="419" name="Google Shape;41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notes"/>
          <p:cNvSpPr/>
          <p:nvPr>
            <p:ph idx="2" type="sldImg"/>
          </p:nvPr>
        </p:nvSpPr>
        <p:spPr>
          <a:xfrm>
            <a:off x="142875" y="777875"/>
            <a:ext cx="6804025" cy="38274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1" name="Google Shape;211;p2:notes"/>
          <p:cNvSpPr txBox="1"/>
          <p:nvPr>
            <p:ph idx="1" type="body"/>
          </p:nvPr>
        </p:nvSpPr>
        <p:spPr>
          <a:xfrm>
            <a:off x="709632" y="4861252"/>
            <a:ext cx="5671091" cy="459683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2" name="Google Shape;212;p2:notes"/>
          <p:cNvSpPr txBox="1"/>
          <p:nvPr>
            <p:ph idx="12" type="sldNum"/>
          </p:nvPr>
        </p:nvSpPr>
        <p:spPr>
          <a:xfrm>
            <a:off x="4017769" y="9722503"/>
            <a:ext cx="3072586" cy="502993"/>
          </a:xfrm>
          <a:prstGeom prst="rect">
            <a:avLst/>
          </a:prstGeom>
          <a:noFill/>
          <a:ln>
            <a:noFill/>
          </a:ln>
        </p:spPr>
        <p:txBody>
          <a:bodyPr anchorCtr="0" anchor="b" bIns="0" lIns="0" spcFirstLastPara="1" rIns="0" wrap="square" tIns="0">
            <a:noAutofit/>
          </a:bodyPr>
          <a:lstStyle/>
          <a:p>
            <a:pPr indent="0" lvl="0" marL="0" rtl="0" algn="r">
              <a:lnSpc>
                <a:spcPct val="95000"/>
              </a:lnSpc>
              <a:spcBef>
                <a:spcPts val="0"/>
              </a:spcBef>
              <a:spcAft>
                <a:spcPts val="0"/>
              </a:spcAft>
              <a:buClr>
                <a:srgbClr val="000000"/>
              </a:buClr>
              <a:buSzPts val="1300"/>
              <a:buFont typeface="Times New Roman"/>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3:notes"/>
          <p:cNvSpPr/>
          <p:nvPr>
            <p:ph idx="2" type="sldImg"/>
          </p:nvPr>
        </p:nvSpPr>
        <p:spPr>
          <a:xfrm>
            <a:off x="142875" y="777875"/>
            <a:ext cx="6804025" cy="38274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p3:notes"/>
          <p:cNvSpPr txBox="1"/>
          <p:nvPr>
            <p:ph idx="1" type="body"/>
          </p:nvPr>
        </p:nvSpPr>
        <p:spPr>
          <a:xfrm>
            <a:off x="709632" y="4861252"/>
            <a:ext cx="5671091" cy="459683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4" name="Google Shape;224;p3:notes"/>
          <p:cNvSpPr txBox="1"/>
          <p:nvPr>
            <p:ph idx="12" type="sldNum"/>
          </p:nvPr>
        </p:nvSpPr>
        <p:spPr>
          <a:xfrm>
            <a:off x="4017769" y="9722503"/>
            <a:ext cx="3072586" cy="502993"/>
          </a:xfrm>
          <a:prstGeom prst="rect">
            <a:avLst/>
          </a:prstGeom>
          <a:noFill/>
          <a:ln>
            <a:noFill/>
          </a:ln>
        </p:spPr>
        <p:txBody>
          <a:bodyPr anchorCtr="0" anchor="b" bIns="0" lIns="0" spcFirstLastPara="1" rIns="0" wrap="square" tIns="0">
            <a:noAutofit/>
          </a:bodyPr>
          <a:lstStyle/>
          <a:p>
            <a:pPr indent="0" lvl="0" marL="0" rtl="0" algn="r">
              <a:lnSpc>
                <a:spcPct val="95000"/>
              </a:lnSpc>
              <a:spcBef>
                <a:spcPts val="0"/>
              </a:spcBef>
              <a:spcAft>
                <a:spcPts val="0"/>
              </a:spcAft>
              <a:buClr>
                <a:srgbClr val="000000"/>
              </a:buClr>
              <a:buSzPts val="1300"/>
              <a:buFont typeface="Times New Roman"/>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4:notes"/>
          <p:cNvSpPr/>
          <p:nvPr>
            <p:ph idx="2" type="sldImg"/>
          </p:nvPr>
        </p:nvSpPr>
        <p:spPr>
          <a:xfrm>
            <a:off x="142875" y="777875"/>
            <a:ext cx="6804025" cy="38274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4:notes"/>
          <p:cNvSpPr txBox="1"/>
          <p:nvPr>
            <p:ph idx="1" type="body"/>
          </p:nvPr>
        </p:nvSpPr>
        <p:spPr>
          <a:xfrm>
            <a:off x="709632" y="4861252"/>
            <a:ext cx="5671091" cy="459683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4" name="Google Shape;244;p4:notes"/>
          <p:cNvSpPr txBox="1"/>
          <p:nvPr>
            <p:ph idx="12" type="sldNum"/>
          </p:nvPr>
        </p:nvSpPr>
        <p:spPr>
          <a:xfrm>
            <a:off x="4017769" y="9722503"/>
            <a:ext cx="3072586" cy="502993"/>
          </a:xfrm>
          <a:prstGeom prst="rect">
            <a:avLst/>
          </a:prstGeom>
          <a:noFill/>
          <a:ln>
            <a:noFill/>
          </a:ln>
        </p:spPr>
        <p:txBody>
          <a:bodyPr anchorCtr="0" anchor="b" bIns="0" lIns="0" spcFirstLastPara="1" rIns="0" wrap="square" tIns="0">
            <a:noAutofit/>
          </a:bodyPr>
          <a:lstStyle/>
          <a:p>
            <a:pPr indent="0" lvl="0" marL="0" rtl="0" algn="r">
              <a:lnSpc>
                <a:spcPct val="95000"/>
              </a:lnSpc>
              <a:spcBef>
                <a:spcPts val="0"/>
              </a:spcBef>
              <a:spcAft>
                <a:spcPts val="0"/>
              </a:spcAft>
              <a:buClr>
                <a:srgbClr val="000000"/>
              </a:buClr>
              <a:buSzPts val="1300"/>
              <a:buFont typeface="Times New Roman"/>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5:notes"/>
          <p:cNvSpPr/>
          <p:nvPr>
            <p:ph idx="2" type="sldImg"/>
          </p:nvPr>
        </p:nvSpPr>
        <p:spPr>
          <a:xfrm>
            <a:off x="142875" y="777875"/>
            <a:ext cx="6804025" cy="38274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5" name="Google Shape;255;p5:notes"/>
          <p:cNvSpPr txBox="1"/>
          <p:nvPr>
            <p:ph idx="1" type="body"/>
          </p:nvPr>
        </p:nvSpPr>
        <p:spPr>
          <a:xfrm>
            <a:off x="709632" y="4861252"/>
            <a:ext cx="5671091" cy="459683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6" name="Google Shape;256;p5:notes"/>
          <p:cNvSpPr txBox="1"/>
          <p:nvPr>
            <p:ph idx="12" type="sldNum"/>
          </p:nvPr>
        </p:nvSpPr>
        <p:spPr>
          <a:xfrm>
            <a:off x="4017769" y="9722503"/>
            <a:ext cx="3072586" cy="502993"/>
          </a:xfrm>
          <a:prstGeom prst="rect">
            <a:avLst/>
          </a:prstGeom>
          <a:noFill/>
          <a:ln>
            <a:noFill/>
          </a:ln>
        </p:spPr>
        <p:txBody>
          <a:bodyPr anchorCtr="0" anchor="b" bIns="0" lIns="0" spcFirstLastPara="1" rIns="0" wrap="square" tIns="0">
            <a:noAutofit/>
          </a:bodyPr>
          <a:lstStyle/>
          <a:p>
            <a:pPr indent="0" lvl="0" marL="0" rtl="0" algn="r">
              <a:lnSpc>
                <a:spcPct val="95000"/>
              </a:lnSpc>
              <a:spcBef>
                <a:spcPts val="0"/>
              </a:spcBef>
              <a:spcAft>
                <a:spcPts val="0"/>
              </a:spcAft>
              <a:buClr>
                <a:srgbClr val="000000"/>
              </a:buClr>
              <a:buSzPts val="1300"/>
              <a:buFont typeface="Times New Roman"/>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6:notes"/>
          <p:cNvSpPr/>
          <p:nvPr>
            <p:ph idx="2" type="sldImg"/>
          </p:nvPr>
        </p:nvSpPr>
        <p:spPr>
          <a:xfrm>
            <a:off x="142875" y="777875"/>
            <a:ext cx="6804025" cy="38274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p6:notes"/>
          <p:cNvSpPr txBox="1"/>
          <p:nvPr>
            <p:ph idx="1" type="body"/>
          </p:nvPr>
        </p:nvSpPr>
        <p:spPr>
          <a:xfrm>
            <a:off x="709632" y="4861252"/>
            <a:ext cx="5671091" cy="459683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8" name="Google Shape;268;p6:notes"/>
          <p:cNvSpPr txBox="1"/>
          <p:nvPr>
            <p:ph idx="12" type="sldNum"/>
          </p:nvPr>
        </p:nvSpPr>
        <p:spPr>
          <a:xfrm>
            <a:off x="4017769" y="9722503"/>
            <a:ext cx="3072586" cy="502993"/>
          </a:xfrm>
          <a:prstGeom prst="rect">
            <a:avLst/>
          </a:prstGeom>
          <a:noFill/>
          <a:ln>
            <a:noFill/>
          </a:ln>
        </p:spPr>
        <p:txBody>
          <a:bodyPr anchorCtr="0" anchor="b" bIns="0" lIns="0" spcFirstLastPara="1" rIns="0" wrap="square" tIns="0">
            <a:noAutofit/>
          </a:bodyPr>
          <a:lstStyle/>
          <a:p>
            <a:pPr indent="0" lvl="0" marL="0" rtl="0" algn="r">
              <a:lnSpc>
                <a:spcPct val="95000"/>
              </a:lnSpc>
              <a:spcBef>
                <a:spcPts val="0"/>
              </a:spcBef>
              <a:spcAft>
                <a:spcPts val="0"/>
              </a:spcAft>
              <a:buClr>
                <a:srgbClr val="000000"/>
              </a:buClr>
              <a:buSzPts val="1300"/>
              <a:buFont typeface="Times New Roman"/>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7:notes"/>
          <p:cNvSpPr/>
          <p:nvPr>
            <p:ph idx="2" type="sldImg"/>
          </p:nvPr>
        </p:nvSpPr>
        <p:spPr>
          <a:xfrm>
            <a:off x="142875" y="777875"/>
            <a:ext cx="6804025" cy="38274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9" name="Google Shape;279;p7:notes"/>
          <p:cNvSpPr txBox="1"/>
          <p:nvPr>
            <p:ph idx="1" type="body"/>
          </p:nvPr>
        </p:nvSpPr>
        <p:spPr>
          <a:xfrm>
            <a:off x="709632" y="4861252"/>
            <a:ext cx="5671091" cy="459683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0" name="Google Shape;280;p7:notes"/>
          <p:cNvSpPr txBox="1"/>
          <p:nvPr>
            <p:ph idx="12" type="sldNum"/>
          </p:nvPr>
        </p:nvSpPr>
        <p:spPr>
          <a:xfrm>
            <a:off x="4017769" y="9722503"/>
            <a:ext cx="3072586" cy="502993"/>
          </a:xfrm>
          <a:prstGeom prst="rect">
            <a:avLst/>
          </a:prstGeom>
          <a:noFill/>
          <a:ln>
            <a:noFill/>
          </a:ln>
        </p:spPr>
        <p:txBody>
          <a:bodyPr anchorCtr="0" anchor="b" bIns="0" lIns="0" spcFirstLastPara="1" rIns="0" wrap="square" tIns="0">
            <a:noAutofit/>
          </a:bodyPr>
          <a:lstStyle/>
          <a:p>
            <a:pPr indent="0" lvl="0" marL="0" rtl="0" algn="r">
              <a:lnSpc>
                <a:spcPct val="95000"/>
              </a:lnSpc>
              <a:spcBef>
                <a:spcPts val="0"/>
              </a:spcBef>
              <a:spcAft>
                <a:spcPts val="0"/>
              </a:spcAft>
              <a:buClr>
                <a:srgbClr val="000000"/>
              </a:buClr>
              <a:buSzPts val="1300"/>
              <a:buFont typeface="Times New Roman"/>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8:notes"/>
          <p:cNvSpPr/>
          <p:nvPr>
            <p:ph idx="2" type="sldImg"/>
          </p:nvPr>
        </p:nvSpPr>
        <p:spPr>
          <a:xfrm>
            <a:off x="142875" y="777875"/>
            <a:ext cx="6804025" cy="38274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p8:notes"/>
          <p:cNvSpPr txBox="1"/>
          <p:nvPr>
            <p:ph idx="1" type="body"/>
          </p:nvPr>
        </p:nvSpPr>
        <p:spPr>
          <a:xfrm>
            <a:off x="709632" y="4861252"/>
            <a:ext cx="5671091" cy="459683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2" name="Google Shape;292;p8:notes"/>
          <p:cNvSpPr txBox="1"/>
          <p:nvPr>
            <p:ph idx="12" type="sldNum"/>
          </p:nvPr>
        </p:nvSpPr>
        <p:spPr>
          <a:xfrm>
            <a:off x="4017769" y="9722503"/>
            <a:ext cx="3072586" cy="502993"/>
          </a:xfrm>
          <a:prstGeom prst="rect">
            <a:avLst/>
          </a:prstGeom>
          <a:noFill/>
          <a:ln>
            <a:noFill/>
          </a:ln>
        </p:spPr>
        <p:txBody>
          <a:bodyPr anchorCtr="0" anchor="b" bIns="0" lIns="0" spcFirstLastPara="1" rIns="0" wrap="square" tIns="0">
            <a:noAutofit/>
          </a:bodyPr>
          <a:lstStyle/>
          <a:p>
            <a:pPr indent="0" lvl="0" marL="0" rtl="0" algn="r">
              <a:lnSpc>
                <a:spcPct val="95000"/>
              </a:lnSpc>
              <a:spcBef>
                <a:spcPts val="0"/>
              </a:spcBef>
              <a:spcAft>
                <a:spcPts val="0"/>
              </a:spcAft>
              <a:buClr>
                <a:srgbClr val="000000"/>
              </a:buClr>
              <a:buSzPts val="1300"/>
              <a:buFont typeface="Times New Roman"/>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9:notes"/>
          <p:cNvSpPr/>
          <p:nvPr>
            <p:ph idx="2" type="sldImg"/>
          </p:nvPr>
        </p:nvSpPr>
        <p:spPr>
          <a:xfrm>
            <a:off x="142875" y="777875"/>
            <a:ext cx="6804025" cy="38274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9:notes"/>
          <p:cNvSpPr txBox="1"/>
          <p:nvPr>
            <p:ph idx="1" type="body"/>
          </p:nvPr>
        </p:nvSpPr>
        <p:spPr>
          <a:xfrm>
            <a:off x="709632" y="4861252"/>
            <a:ext cx="5671091" cy="459683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4" name="Google Shape;304;p9:notes"/>
          <p:cNvSpPr txBox="1"/>
          <p:nvPr>
            <p:ph idx="12" type="sldNum"/>
          </p:nvPr>
        </p:nvSpPr>
        <p:spPr>
          <a:xfrm>
            <a:off x="4017769" y="9722503"/>
            <a:ext cx="3072586" cy="502993"/>
          </a:xfrm>
          <a:prstGeom prst="rect">
            <a:avLst/>
          </a:prstGeom>
          <a:noFill/>
          <a:ln>
            <a:noFill/>
          </a:ln>
        </p:spPr>
        <p:txBody>
          <a:bodyPr anchorCtr="0" anchor="b" bIns="0" lIns="0" spcFirstLastPara="1" rIns="0" wrap="square" tIns="0">
            <a:noAutofit/>
          </a:bodyPr>
          <a:lstStyle/>
          <a:p>
            <a:pPr indent="0" lvl="0" marL="0" rtl="0" algn="r">
              <a:lnSpc>
                <a:spcPct val="95000"/>
              </a:lnSpc>
              <a:spcBef>
                <a:spcPts val="0"/>
              </a:spcBef>
              <a:spcAft>
                <a:spcPts val="0"/>
              </a:spcAft>
              <a:buClr>
                <a:srgbClr val="000000"/>
              </a:buClr>
              <a:buSzPts val="1300"/>
              <a:buFont typeface="Times New Roman"/>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1152525" y="0"/>
            <a:ext cx="9134475" cy="2378075"/>
          </a:xfrm>
          <a:prstGeom prst="rect">
            <a:avLst/>
          </a:prstGeom>
          <a:noFill/>
          <a:ln>
            <a:noFill/>
          </a:ln>
        </p:spPr>
        <p:txBody>
          <a:bodyPr anchorCtr="0" anchor="b" bIns="45000" lIns="90000" spcFirstLastPara="1" rIns="90000" wrap="square" tIns="45000">
            <a:noAutofit/>
          </a:bodyPr>
          <a:lstStyle>
            <a:lvl1pPr lvl="0" algn="l">
              <a:lnSpc>
                <a:spcPct val="84000"/>
              </a:lnSpc>
              <a:spcBef>
                <a:spcPts val="0"/>
              </a:spcBef>
              <a:spcAft>
                <a:spcPts val="0"/>
              </a:spcAft>
              <a:buSzPts val="1400"/>
              <a:buNone/>
              <a:defRPr/>
            </a:lvl1pPr>
            <a:lvl2pPr lvl="1" algn="l">
              <a:lnSpc>
                <a:spcPct val="84000"/>
              </a:lnSpc>
              <a:spcBef>
                <a:spcPts val="0"/>
              </a:spcBef>
              <a:spcAft>
                <a:spcPts val="0"/>
              </a:spcAft>
              <a:buSzPts val="1400"/>
              <a:buNone/>
              <a:defRPr/>
            </a:lvl2pPr>
            <a:lvl3pPr lvl="2" algn="l">
              <a:lnSpc>
                <a:spcPct val="84000"/>
              </a:lnSpc>
              <a:spcBef>
                <a:spcPts val="0"/>
              </a:spcBef>
              <a:spcAft>
                <a:spcPts val="0"/>
              </a:spcAft>
              <a:buSzPts val="1400"/>
              <a:buNone/>
              <a:defRPr/>
            </a:lvl3pPr>
            <a:lvl4pPr lvl="3" algn="l">
              <a:lnSpc>
                <a:spcPct val="84000"/>
              </a:lnSpc>
              <a:spcBef>
                <a:spcPts val="0"/>
              </a:spcBef>
              <a:spcAft>
                <a:spcPts val="0"/>
              </a:spcAft>
              <a:buSzPts val="1400"/>
              <a:buNone/>
              <a:defRPr/>
            </a:lvl4pPr>
            <a:lvl5pPr lvl="4" algn="l">
              <a:lnSpc>
                <a:spcPct val="84000"/>
              </a:lnSpc>
              <a:spcBef>
                <a:spcPts val="0"/>
              </a:spcBef>
              <a:spcAft>
                <a:spcPts val="0"/>
              </a:spcAft>
              <a:buSzPts val="1400"/>
              <a:buNone/>
              <a:defRPr/>
            </a:lvl5pPr>
            <a:lvl6pPr lvl="5" algn="l">
              <a:lnSpc>
                <a:spcPct val="84000"/>
              </a:lnSpc>
              <a:spcBef>
                <a:spcPts val="0"/>
              </a:spcBef>
              <a:spcAft>
                <a:spcPts val="0"/>
              </a:spcAft>
              <a:buSzPts val="1400"/>
              <a:buNone/>
              <a:defRPr/>
            </a:lvl6pPr>
            <a:lvl7pPr lvl="6" algn="l">
              <a:lnSpc>
                <a:spcPct val="84000"/>
              </a:lnSpc>
              <a:spcBef>
                <a:spcPts val="0"/>
              </a:spcBef>
              <a:spcAft>
                <a:spcPts val="0"/>
              </a:spcAft>
              <a:buSzPts val="1400"/>
              <a:buNone/>
              <a:defRPr/>
            </a:lvl7pPr>
            <a:lvl8pPr lvl="7" algn="l">
              <a:lnSpc>
                <a:spcPct val="84000"/>
              </a:lnSpc>
              <a:spcBef>
                <a:spcPts val="0"/>
              </a:spcBef>
              <a:spcAft>
                <a:spcPts val="0"/>
              </a:spcAft>
              <a:buSzPts val="1400"/>
              <a:buNone/>
              <a:defRPr/>
            </a:lvl8pPr>
            <a:lvl9pPr lvl="8" algn="l">
              <a:lnSpc>
                <a:spcPct val="84000"/>
              </a:lnSpc>
              <a:spcBef>
                <a:spcPts val="0"/>
              </a:spcBef>
              <a:spcAft>
                <a:spcPts val="0"/>
              </a:spcAft>
              <a:buSzPts val="1400"/>
              <a:buNone/>
              <a:defRPr/>
            </a:lvl9pPr>
          </a:lstStyle>
          <a:p/>
        </p:txBody>
      </p:sp>
      <p:sp>
        <p:nvSpPr>
          <p:cNvPr id="23" name="Google Shape;23;p20"/>
          <p:cNvSpPr txBox="1"/>
          <p:nvPr>
            <p:ph idx="1" type="body"/>
          </p:nvPr>
        </p:nvSpPr>
        <p:spPr>
          <a:xfrm>
            <a:off x="609600" y="1604963"/>
            <a:ext cx="10963275" cy="4516437"/>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228600" lvl="5" marL="2743200" algn="l">
              <a:lnSpc>
                <a:spcPct val="92000"/>
              </a:lnSpc>
              <a:spcBef>
                <a:spcPts val="288"/>
              </a:spcBef>
              <a:spcAft>
                <a:spcPts val="0"/>
              </a:spcAft>
              <a:buSzPts val="1400"/>
              <a:buNone/>
              <a:defRPr/>
            </a:lvl6pPr>
            <a:lvl7pPr indent="-228600" lvl="6" marL="3200400" algn="l">
              <a:lnSpc>
                <a:spcPct val="92000"/>
              </a:lnSpc>
              <a:spcBef>
                <a:spcPts val="288"/>
              </a:spcBef>
              <a:spcAft>
                <a:spcPts val="0"/>
              </a:spcAft>
              <a:buSzPts val="1400"/>
              <a:buNone/>
              <a:defRPr/>
            </a:lvl7pPr>
            <a:lvl8pPr indent="-228600" lvl="7" marL="3657600" algn="l">
              <a:lnSpc>
                <a:spcPct val="92000"/>
              </a:lnSpc>
              <a:spcBef>
                <a:spcPts val="288"/>
              </a:spcBef>
              <a:spcAft>
                <a:spcPts val="0"/>
              </a:spcAft>
              <a:buSzPts val="1400"/>
              <a:buNone/>
              <a:defRPr/>
            </a:lvl8pPr>
            <a:lvl9pPr indent="-228600" lvl="8" marL="4114800" algn="l">
              <a:lnSpc>
                <a:spcPct val="92000"/>
              </a:lnSpc>
              <a:spcBef>
                <a:spcPts val="288"/>
              </a:spcBef>
              <a:spcAft>
                <a:spcPts val="288"/>
              </a:spcAft>
              <a:buSzPts val="1400"/>
              <a:buNone/>
              <a:defRPr/>
            </a:lvl9pPr>
          </a:lstStyle>
          <a:p/>
        </p:txBody>
      </p:sp>
      <p:sp>
        <p:nvSpPr>
          <p:cNvPr id="24" name="Google Shape;24;p20"/>
          <p:cNvSpPr txBox="1"/>
          <p:nvPr>
            <p:ph idx="10" type="dt"/>
          </p:nvPr>
        </p:nvSpPr>
        <p:spPr>
          <a:xfrm>
            <a:off x="838200" y="6356350"/>
            <a:ext cx="2733675" cy="3556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Clr>
                <a:srgbClr val="FFFFFF"/>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2" type="sldNum"/>
          </p:nvPr>
        </p:nvSpPr>
        <p:spPr>
          <a:xfrm>
            <a:off x="8610600" y="6356350"/>
            <a:ext cx="2733675" cy="355600"/>
          </a:xfrm>
          <a:prstGeom prst="rect">
            <a:avLst/>
          </a:prstGeom>
          <a:noFill/>
          <a:ln>
            <a:noFill/>
          </a:ln>
        </p:spPr>
        <p:txBody>
          <a:bodyPr anchorCtr="0" anchor="t" bIns="45000" lIns="90000" spcFirstLastPara="1" rIns="90000" wrap="square" tIns="45000">
            <a:noAutofit/>
          </a:bodyPr>
          <a:lstStyle>
            <a:lvl1pPr indent="0" lvl="0" marL="0" marR="0" algn="l">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1pPr>
            <a:lvl2pPr indent="0" lvl="1" marL="0" marR="0" algn="l">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2pPr>
            <a:lvl3pPr indent="0" lvl="2" marL="0" marR="0" algn="l">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3pPr>
            <a:lvl4pPr indent="0" lvl="3" marL="0" marR="0" algn="l">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4pPr>
            <a:lvl5pPr indent="0" lvl="4" marL="0" marR="0" algn="l">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5pPr>
            <a:lvl6pPr indent="0" lvl="5" marL="0" marR="0" algn="l">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6pPr>
            <a:lvl7pPr indent="0" lvl="6" marL="0" marR="0" algn="l">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7pPr>
            <a:lvl8pPr indent="0" lvl="7" marL="0" marR="0" algn="l">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8pPr>
            <a:lvl9pPr indent="0" lvl="8" marL="0" marR="0" algn="l">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9" name="Shape 69"/>
        <p:cNvGrpSpPr/>
        <p:nvPr/>
      </p:nvGrpSpPr>
      <p:grpSpPr>
        <a:xfrm>
          <a:off x="0" y="0"/>
          <a:ext cx="0" cy="0"/>
          <a:chOff x="0" y="0"/>
          <a:chExt cx="0" cy="0"/>
        </a:xfrm>
      </p:grpSpPr>
      <p:sp>
        <p:nvSpPr>
          <p:cNvPr id="70" name="Google Shape;70;p32"/>
          <p:cNvSpPr txBox="1"/>
          <p:nvPr>
            <p:ph type="title"/>
          </p:nvPr>
        </p:nvSpPr>
        <p:spPr>
          <a:xfrm>
            <a:off x="1152525" y="0"/>
            <a:ext cx="9134475" cy="2378075"/>
          </a:xfrm>
          <a:prstGeom prst="rect">
            <a:avLst/>
          </a:prstGeom>
          <a:noFill/>
          <a:ln>
            <a:noFill/>
          </a:ln>
        </p:spPr>
        <p:txBody>
          <a:bodyPr anchorCtr="0" anchor="b" bIns="45000" lIns="90000" spcFirstLastPara="1" rIns="90000" wrap="square" tIns="45000">
            <a:noAutofit/>
          </a:bodyPr>
          <a:lstStyle>
            <a:lvl1pPr lvl="0" algn="l">
              <a:lnSpc>
                <a:spcPct val="84000"/>
              </a:lnSpc>
              <a:spcBef>
                <a:spcPts val="0"/>
              </a:spcBef>
              <a:spcAft>
                <a:spcPts val="0"/>
              </a:spcAft>
              <a:buSzPts val="1400"/>
              <a:buNone/>
              <a:defRPr/>
            </a:lvl1pPr>
            <a:lvl2pPr lvl="1" algn="l">
              <a:lnSpc>
                <a:spcPct val="84000"/>
              </a:lnSpc>
              <a:spcBef>
                <a:spcPts val="0"/>
              </a:spcBef>
              <a:spcAft>
                <a:spcPts val="0"/>
              </a:spcAft>
              <a:buSzPts val="1400"/>
              <a:buNone/>
              <a:defRPr/>
            </a:lvl2pPr>
            <a:lvl3pPr lvl="2" algn="l">
              <a:lnSpc>
                <a:spcPct val="84000"/>
              </a:lnSpc>
              <a:spcBef>
                <a:spcPts val="0"/>
              </a:spcBef>
              <a:spcAft>
                <a:spcPts val="0"/>
              </a:spcAft>
              <a:buSzPts val="1400"/>
              <a:buNone/>
              <a:defRPr/>
            </a:lvl3pPr>
            <a:lvl4pPr lvl="3" algn="l">
              <a:lnSpc>
                <a:spcPct val="84000"/>
              </a:lnSpc>
              <a:spcBef>
                <a:spcPts val="0"/>
              </a:spcBef>
              <a:spcAft>
                <a:spcPts val="0"/>
              </a:spcAft>
              <a:buSzPts val="1400"/>
              <a:buNone/>
              <a:defRPr/>
            </a:lvl4pPr>
            <a:lvl5pPr lvl="4" algn="l">
              <a:lnSpc>
                <a:spcPct val="84000"/>
              </a:lnSpc>
              <a:spcBef>
                <a:spcPts val="0"/>
              </a:spcBef>
              <a:spcAft>
                <a:spcPts val="0"/>
              </a:spcAft>
              <a:buSzPts val="1400"/>
              <a:buNone/>
              <a:defRPr/>
            </a:lvl5pPr>
            <a:lvl6pPr lvl="5" algn="l">
              <a:lnSpc>
                <a:spcPct val="84000"/>
              </a:lnSpc>
              <a:spcBef>
                <a:spcPts val="0"/>
              </a:spcBef>
              <a:spcAft>
                <a:spcPts val="0"/>
              </a:spcAft>
              <a:buSzPts val="1400"/>
              <a:buNone/>
              <a:defRPr/>
            </a:lvl6pPr>
            <a:lvl7pPr lvl="6" algn="l">
              <a:lnSpc>
                <a:spcPct val="84000"/>
              </a:lnSpc>
              <a:spcBef>
                <a:spcPts val="0"/>
              </a:spcBef>
              <a:spcAft>
                <a:spcPts val="0"/>
              </a:spcAft>
              <a:buSzPts val="1400"/>
              <a:buNone/>
              <a:defRPr/>
            </a:lvl7pPr>
            <a:lvl8pPr lvl="7" algn="l">
              <a:lnSpc>
                <a:spcPct val="84000"/>
              </a:lnSpc>
              <a:spcBef>
                <a:spcPts val="0"/>
              </a:spcBef>
              <a:spcAft>
                <a:spcPts val="0"/>
              </a:spcAft>
              <a:buSzPts val="1400"/>
              <a:buNone/>
              <a:defRPr/>
            </a:lvl8pPr>
            <a:lvl9pPr lvl="8" algn="l">
              <a:lnSpc>
                <a:spcPct val="84000"/>
              </a:lnSpc>
              <a:spcBef>
                <a:spcPts val="0"/>
              </a:spcBef>
              <a:spcAft>
                <a:spcPts val="0"/>
              </a:spcAft>
              <a:buSzPts val="1400"/>
              <a:buNone/>
              <a:defRPr/>
            </a:lvl9pPr>
          </a:lstStyle>
          <a:p/>
        </p:txBody>
      </p:sp>
      <p:sp>
        <p:nvSpPr>
          <p:cNvPr id="71" name="Google Shape;71;p32"/>
          <p:cNvSpPr txBox="1"/>
          <p:nvPr>
            <p:ph idx="1" type="body"/>
          </p:nvPr>
        </p:nvSpPr>
        <p:spPr>
          <a:xfrm rot="5400000">
            <a:off x="3833019" y="-1618456"/>
            <a:ext cx="4516437" cy="10963275"/>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228600" lvl="5" marL="2743200" algn="l">
              <a:lnSpc>
                <a:spcPct val="92000"/>
              </a:lnSpc>
              <a:spcBef>
                <a:spcPts val="288"/>
              </a:spcBef>
              <a:spcAft>
                <a:spcPts val="0"/>
              </a:spcAft>
              <a:buSzPts val="1400"/>
              <a:buNone/>
              <a:defRPr/>
            </a:lvl6pPr>
            <a:lvl7pPr indent="-228600" lvl="6" marL="3200400" algn="l">
              <a:lnSpc>
                <a:spcPct val="92000"/>
              </a:lnSpc>
              <a:spcBef>
                <a:spcPts val="288"/>
              </a:spcBef>
              <a:spcAft>
                <a:spcPts val="0"/>
              </a:spcAft>
              <a:buSzPts val="1400"/>
              <a:buNone/>
              <a:defRPr/>
            </a:lvl7pPr>
            <a:lvl8pPr indent="-228600" lvl="7" marL="3657600" algn="l">
              <a:lnSpc>
                <a:spcPct val="92000"/>
              </a:lnSpc>
              <a:spcBef>
                <a:spcPts val="288"/>
              </a:spcBef>
              <a:spcAft>
                <a:spcPts val="0"/>
              </a:spcAft>
              <a:buSzPts val="1400"/>
              <a:buNone/>
              <a:defRPr/>
            </a:lvl8pPr>
            <a:lvl9pPr indent="-228600" lvl="8" marL="4114800" algn="l">
              <a:lnSpc>
                <a:spcPct val="92000"/>
              </a:lnSpc>
              <a:spcBef>
                <a:spcPts val="288"/>
              </a:spcBef>
              <a:spcAft>
                <a:spcPts val="288"/>
              </a:spcAft>
              <a:buSzPts val="1400"/>
              <a:buNone/>
              <a:defRPr/>
            </a:lvl9pPr>
          </a:lstStyle>
          <a:p/>
        </p:txBody>
      </p:sp>
      <p:sp>
        <p:nvSpPr>
          <p:cNvPr id="72" name="Google Shape;72;p32"/>
          <p:cNvSpPr txBox="1"/>
          <p:nvPr>
            <p:ph idx="10" type="dt"/>
          </p:nvPr>
        </p:nvSpPr>
        <p:spPr>
          <a:xfrm>
            <a:off x="838200" y="6356350"/>
            <a:ext cx="2733675" cy="3556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Clr>
                <a:srgbClr val="FFFFFF"/>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8610600" y="6356350"/>
            <a:ext cx="2733675" cy="355600"/>
          </a:xfrm>
          <a:prstGeom prst="rect">
            <a:avLst/>
          </a:prstGeom>
          <a:noFill/>
          <a:ln>
            <a:noFill/>
          </a:ln>
        </p:spPr>
        <p:txBody>
          <a:bodyPr anchorCtr="0" anchor="t" bIns="45000" lIns="90000" spcFirstLastPara="1" rIns="90000" wrap="square" tIns="45000">
            <a:noAutofit/>
          </a:bodyPr>
          <a:lstStyle>
            <a:lvl1pPr indent="0" lvl="0"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1pPr>
            <a:lvl2pPr indent="0" lvl="1"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2pPr>
            <a:lvl3pPr indent="0" lvl="2"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3pPr>
            <a:lvl4pPr indent="0" lvl="3"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4pPr>
            <a:lvl5pPr indent="0" lvl="4"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5pPr>
            <a:lvl6pPr indent="0" lvl="5"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6pPr>
            <a:lvl7pPr indent="0" lvl="6"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7pPr>
            <a:lvl8pPr indent="0" lvl="7"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8pPr>
            <a:lvl9pPr indent="0" lvl="8"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42163" y="1690688"/>
            <a:ext cx="6121400" cy="2740025"/>
          </a:xfrm>
          <a:prstGeom prst="rect">
            <a:avLst/>
          </a:prstGeom>
          <a:noFill/>
          <a:ln>
            <a:noFill/>
          </a:ln>
        </p:spPr>
        <p:txBody>
          <a:bodyPr anchorCtr="0" anchor="b" bIns="45000" lIns="90000" spcFirstLastPara="1" rIns="90000" wrap="square" tIns="45000">
            <a:noAutofit/>
          </a:bodyPr>
          <a:lstStyle>
            <a:lvl1pPr lvl="0" algn="l">
              <a:lnSpc>
                <a:spcPct val="84000"/>
              </a:lnSpc>
              <a:spcBef>
                <a:spcPts val="0"/>
              </a:spcBef>
              <a:spcAft>
                <a:spcPts val="0"/>
              </a:spcAft>
              <a:buSzPts val="1400"/>
              <a:buNone/>
              <a:defRPr/>
            </a:lvl1pPr>
            <a:lvl2pPr lvl="1" algn="l">
              <a:lnSpc>
                <a:spcPct val="84000"/>
              </a:lnSpc>
              <a:spcBef>
                <a:spcPts val="0"/>
              </a:spcBef>
              <a:spcAft>
                <a:spcPts val="0"/>
              </a:spcAft>
              <a:buSzPts val="1400"/>
              <a:buNone/>
              <a:defRPr/>
            </a:lvl2pPr>
            <a:lvl3pPr lvl="2" algn="l">
              <a:lnSpc>
                <a:spcPct val="84000"/>
              </a:lnSpc>
              <a:spcBef>
                <a:spcPts val="0"/>
              </a:spcBef>
              <a:spcAft>
                <a:spcPts val="0"/>
              </a:spcAft>
              <a:buSzPts val="1400"/>
              <a:buNone/>
              <a:defRPr/>
            </a:lvl3pPr>
            <a:lvl4pPr lvl="3" algn="l">
              <a:lnSpc>
                <a:spcPct val="84000"/>
              </a:lnSpc>
              <a:spcBef>
                <a:spcPts val="0"/>
              </a:spcBef>
              <a:spcAft>
                <a:spcPts val="0"/>
              </a:spcAft>
              <a:buSzPts val="1400"/>
              <a:buNone/>
              <a:defRPr/>
            </a:lvl4pPr>
            <a:lvl5pPr lvl="4" algn="l">
              <a:lnSpc>
                <a:spcPct val="84000"/>
              </a:lnSpc>
              <a:spcBef>
                <a:spcPts val="0"/>
              </a:spcBef>
              <a:spcAft>
                <a:spcPts val="0"/>
              </a:spcAft>
              <a:buSzPts val="1400"/>
              <a:buNone/>
              <a:defRPr/>
            </a:lvl5pPr>
            <a:lvl6pPr lvl="5" algn="l">
              <a:lnSpc>
                <a:spcPct val="84000"/>
              </a:lnSpc>
              <a:spcBef>
                <a:spcPts val="0"/>
              </a:spcBef>
              <a:spcAft>
                <a:spcPts val="0"/>
              </a:spcAft>
              <a:buSzPts val="1400"/>
              <a:buNone/>
              <a:defRPr/>
            </a:lvl6pPr>
            <a:lvl7pPr lvl="6" algn="l">
              <a:lnSpc>
                <a:spcPct val="84000"/>
              </a:lnSpc>
              <a:spcBef>
                <a:spcPts val="0"/>
              </a:spcBef>
              <a:spcAft>
                <a:spcPts val="0"/>
              </a:spcAft>
              <a:buSzPts val="1400"/>
              <a:buNone/>
              <a:defRPr/>
            </a:lvl7pPr>
            <a:lvl8pPr lvl="7" algn="l">
              <a:lnSpc>
                <a:spcPct val="84000"/>
              </a:lnSpc>
              <a:spcBef>
                <a:spcPts val="0"/>
              </a:spcBef>
              <a:spcAft>
                <a:spcPts val="0"/>
              </a:spcAft>
              <a:buSzPts val="1400"/>
              <a:buNone/>
              <a:defRPr/>
            </a:lvl8pPr>
            <a:lvl9pPr lvl="8" algn="l">
              <a:lnSpc>
                <a:spcPct val="84000"/>
              </a:lnSpc>
              <a:spcBef>
                <a:spcPts val="0"/>
              </a:spcBef>
              <a:spcAft>
                <a:spcPts val="0"/>
              </a:spcAft>
              <a:buSzPts val="1400"/>
              <a:buNone/>
              <a:defRPr/>
            </a:lvl9pPr>
          </a:lstStyle>
          <a:p/>
        </p:txBody>
      </p:sp>
      <p:sp>
        <p:nvSpPr>
          <p:cNvPr id="76" name="Google Shape;76;p33"/>
          <p:cNvSpPr txBox="1"/>
          <p:nvPr>
            <p:ph idx="1" type="body"/>
          </p:nvPr>
        </p:nvSpPr>
        <p:spPr>
          <a:xfrm rot="5400000">
            <a:off x="1584325" y="-974725"/>
            <a:ext cx="6121400" cy="8070850"/>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228600" lvl="5" marL="2743200" algn="l">
              <a:lnSpc>
                <a:spcPct val="92000"/>
              </a:lnSpc>
              <a:spcBef>
                <a:spcPts val="288"/>
              </a:spcBef>
              <a:spcAft>
                <a:spcPts val="0"/>
              </a:spcAft>
              <a:buSzPts val="1400"/>
              <a:buNone/>
              <a:defRPr/>
            </a:lvl6pPr>
            <a:lvl7pPr indent="-228600" lvl="6" marL="3200400" algn="l">
              <a:lnSpc>
                <a:spcPct val="92000"/>
              </a:lnSpc>
              <a:spcBef>
                <a:spcPts val="288"/>
              </a:spcBef>
              <a:spcAft>
                <a:spcPts val="0"/>
              </a:spcAft>
              <a:buSzPts val="1400"/>
              <a:buNone/>
              <a:defRPr/>
            </a:lvl7pPr>
            <a:lvl8pPr indent="-228600" lvl="7" marL="3657600" algn="l">
              <a:lnSpc>
                <a:spcPct val="92000"/>
              </a:lnSpc>
              <a:spcBef>
                <a:spcPts val="288"/>
              </a:spcBef>
              <a:spcAft>
                <a:spcPts val="0"/>
              </a:spcAft>
              <a:buSzPts val="1400"/>
              <a:buNone/>
              <a:defRPr/>
            </a:lvl8pPr>
            <a:lvl9pPr indent="-228600" lvl="8" marL="4114800" algn="l">
              <a:lnSpc>
                <a:spcPct val="92000"/>
              </a:lnSpc>
              <a:spcBef>
                <a:spcPts val="288"/>
              </a:spcBef>
              <a:spcAft>
                <a:spcPts val="288"/>
              </a:spcAft>
              <a:buSzPts val="1400"/>
              <a:buNone/>
              <a:defRPr/>
            </a:lvl9pPr>
          </a:lstStyle>
          <a:p/>
        </p:txBody>
      </p:sp>
      <p:sp>
        <p:nvSpPr>
          <p:cNvPr id="77" name="Google Shape;77;p33"/>
          <p:cNvSpPr txBox="1"/>
          <p:nvPr>
            <p:ph idx="10" type="dt"/>
          </p:nvPr>
        </p:nvSpPr>
        <p:spPr>
          <a:xfrm>
            <a:off x="838200" y="6356350"/>
            <a:ext cx="2733675" cy="3556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Clr>
                <a:srgbClr val="FFFFFF"/>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2" type="sldNum"/>
          </p:nvPr>
        </p:nvSpPr>
        <p:spPr>
          <a:xfrm>
            <a:off x="8610600" y="6356350"/>
            <a:ext cx="2733675" cy="355600"/>
          </a:xfrm>
          <a:prstGeom prst="rect">
            <a:avLst/>
          </a:prstGeom>
          <a:noFill/>
          <a:ln>
            <a:noFill/>
          </a:ln>
        </p:spPr>
        <p:txBody>
          <a:bodyPr anchorCtr="0" anchor="t" bIns="45000" lIns="90000" spcFirstLastPara="1" rIns="90000" wrap="square" tIns="45000">
            <a:noAutofit/>
          </a:bodyPr>
          <a:lstStyle>
            <a:lvl1pPr indent="0" lvl="0"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1pPr>
            <a:lvl2pPr indent="0" lvl="1"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2pPr>
            <a:lvl3pPr indent="0" lvl="2"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3pPr>
            <a:lvl4pPr indent="0" lvl="3"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4pPr>
            <a:lvl5pPr indent="0" lvl="4"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5pPr>
            <a:lvl6pPr indent="0" lvl="5"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6pPr>
            <a:lvl7pPr indent="0" lvl="6"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7pPr>
            <a:lvl8pPr indent="0" lvl="7"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8pPr>
            <a:lvl9pPr indent="0" lvl="8"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86" name="Shape 86"/>
        <p:cNvGrpSpPr/>
        <p:nvPr/>
      </p:nvGrpSpPr>
      <p:grpSpPr>
        <a:xfrm>
          <a:off x="0" y="0"/>
          <a:ext cx="0" cy="0"/>
          <a:chOff x="0" y="0"/>
          <a:chExt cx="0" cy="0"/>
        </a:xfrm>
      </p:grpSpPr>
      <p:sp>
        <p:nvSpPr>
          <p:cNvPr id="87" name="Google Shape;87;p22"/>
          <p:cNvSpPr txBox="1"/>
          <p:nvPr>
            <p:ph type="ctrTitle"/>
          </p:nvPr>
        </p:nvSpPr>
        <p:spPr>
          <a:xfrm>
            <a:off x="914400" y="2130425"/>
            <a:ext cx="10364788" cy="1470025"/>
          </a:xfrm>
          <a:prstGeom prst="rect">
            <a:avLst/>
          </a:prstGeom>
          <a:noFill/>
          <a:ln>
            <a:noFill/>
          </a:ln>
        </p:spPr>
        <p:txBody>
          <a:bodyPr anchorCtr="0" anchor="t" bIns="45000" lIns="90000" spcFirstLastPara="1" rIns="90000" wrap="square" tIns="4500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88" name="Google Shape;88;p22"/>
          <p:cNvSpPr txBox="1"/>
          <p:nvPr>
            <p:ph idx="1" type="subTitle"/>
          </p:nvPr>
        </p:nvSpPr>
        <p:spPr>
          <a:xfrm>
            <a:off x="1828800" y="3886200"/>
            <a:ext cx="8535988" cy="1752600"/>
          </a:xfrm>
          <a:prstGeom prst="rect">
            <a:avLst/>
          </a:prstGeom>
          <a:noFill/>
          <a:ln>
            <a:noFill/>
          </a:ln>
        </p:spPr>
        <p:txBody>
          <a:bodyPr anchorCtr="0" anchor="t" bIns="45000" lIns="90000" spcFirstLastPara="1" rIns="90000" wrap="square" tIns="45000">
            <a:noAutofit/>
          </a:bodyPr>
          <a:lstStyle>
            <a:lvl1pPr lvl="0" algn="ctr">
              <a:lnSpc>
                <a:spcPct val="92000"/>
              </a:lnSpc>
              <a:spcBef>
                <a:spcPts val="0"/>
              </a:spcBef>
              <a:spcAft>
                <a:spcPts val="0"/>
              </a:spcAft>
              <a:buSzPts val="2800"/>
              <a:buNone/>
              <a:defRPr/>
            </a:lvl1pPr>
            <a:lvl2pPr lvl="1" algn="ctr">
              <a:lnSpc>
                <a:spcPct val="92000"/>
              </a:lnSpc>
              <a:spcBef>
                <a:spcPts val="1425"/>
              </a:spcBef>
              <a:spcAft>
                <a:spcPts val="0"/>
              </a:spcAft>
              <a:buSzPts val="2000"/>
              <a:buNone/>
              <a:defRPr/>
            </a:lvl2pPr>
            <a:lvl3pPr lvl="2" algn="ctr">
              <a:lnSpc>
                <a:spcPct val="92000"/>
              </a:lnSpc>
              <a:spcBef>
                <a:spcPts val="1138"/>
              </a:spcBef>
              <a:spcAft>
                <a:spcPts val="0"/>
              </a:spcAft>
              <a:buSzPts val="1800"/>
              <a:buNone/>
              <a:defRPr/>
            </a:lvl3pPr>
            <a:lvl4pPr lvl="3" algn="ctr">
              <a:lnSpc>
                <a:spcPct val="92000"/>
              </a:lnSpc>
              <a:spcBef>
                <a:spcPts val="850"/>
              </a:spcBef>
              <a:spcAft>
                <a:spcPts val="0"/>
              </a:spcAft>
              <a:buSzPts val="1800"/>
              <a:buNone/>
              <a:defRPr/>
            </a:lvl4pPr>
            <a:lvl5pPr lvl="4" algn="ctr">
              <a:lnSpc>
                <a:spcPct val="92000"/>
              </a:lnSpc>
              <a:spcBef>
                <a:spcPts val="575"/>
              </a:spcBef>
              <a:spcAft>
                <a:spcPts val="0"/>
              </a:spcAft>
              <a:buSzPts val="2000"/>
              <a:buNone/>
              <a:defRPr/>
            </a:lvl5pPr>
            <a:lvl6pPr lvl="5" algn="ctr">
              <a:lnSpc>
                <a:spcPct val="92000"/>
              </a:lnSpc>
              <a:spcBef>
                <a:spcPts val="288"/>
              </a:spcBef>
              <a:spcAft>
                <a:spcPts val="0"/>
              </a:spcAft>
              <a:buSzPts val="2000"/>
              <a:buNone/>
              <a:defRPr/>
            </a:lvl6pPr>
            <a:lvl7pPr lvl="6" algn="ctr">
              <a:lnSpc>
                <a:spcPct val="92000"/>
              </a:lnSpc>
              <a:spcBef>
                <a:spcPts val="288"/>
              </a:spcBef>
              <a:spcAft>
                <a:spcPts val="0"/>
              </a:spcAft>
              <a:buSzPts val="2000"/>
              <a:buNone/>
              <a:defRPr/>
            </a:lvl7pPr>
            <a:lvl8pPr lvl="7" algn="ctr">
              <a:lnSpc>
                <a:spcPct val="92000"/>
              </a:lnSpc>
              <a:spcBef>
                <a:spcPts val="288"/>
              </a:spcBef>
              <a:spcAft>
                <a:spcPts val="0"/>
              </a:spcAft>
              <a:buSzPts val="2000"/>
              <a:buNone/>
              <a:defRPr/>
            </a:lvl8pPr>
            <a:lvl9pPr lvl="8" algn="ctr">
              <a:lnSpc>
                <a:spcPct val="92000"/>
              </a:lnSpc>
              <a:spcBef>
                <a:spcPts val="288"/>
              </a:spcBef>
              <a:spcAft>
                <a:spcPts val="288"/>
              </a:spcAft>
              <a:buSzPts val="2000"/>
              <a:buNone/>
              <a:defRPr/>
            </a:lvl9pPr>
          </a:lstStyle>
          <a:p/>
        </p:txBody>
      </p:sp>
      <p:sp>
        <p:nvSpPr>
          <p:cNvPr id="89" name="Google Shape;89;p22"/>
          <p:cNvSpPr txBox="1"/>
          <p:nvPr>
            <p:ph idx="10" type="dt"/>
          </p:nvPr>
        </p:nvSpPr>
        <p:spPr>
          <a:xfrm>
            <a:off x="838200" y="6356350"/>
            <a:ext cx="2733675" cy="3556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Clr>
                <a:srgbClr val="000000"/>
              </a:buClr>
              <a:buSzPts val="24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2"/>
          <p:cNvSpPr txBox="1"/>
          <p:nvPr>
            <p:ph idx="12" type="sldNum"/>
          </p:nvPr>
        </p:nvSpPr>
        <p:spPr>
          <a:xfrm>
            <a:off x="8610600" y="6356350"/>
            <a:ext cx="2733675" cy="355600"/>
          </a:xfrm>
          <a:prstGeom prst="rect">
            <a:avLst/>
          </a:prstGeom>
          <a:noFill/>
          <a:ln>
            <a:noFill/>
          </a:ln>
        </p:spPr>
        <p:txBody>
          <a:bodyPr anchorCtr="0" anchor="t" bIns="45000" lIns="90000" spcFirstLastPara="1" rIns="90000" wrap="square" tIns="45000">
            <a:noAutofit/>
          </a:bodyPr>
          <a:lstStyle>
            <a:lvl1pPr indent="0" lvl="0" marL="0" marR="0" algn="l">
              <a:spcBef>
                <a:spcPts val="0"/>
              </a:spcBef>
              <a:spcAft>
                <a:spcPts val="0"/>
              </a:spcAft>
              <a:buClr>
                <a:srgbClr val="000000"/>
              </a:buClr>
              <a:buSzPts val="2400"/>
              <a:buFont typeface="Calibri"/>
              <a:buNone/>
              <a:defRPr b="0" i="0" sz="2400" u="none" cap="none" strike="noStrike">
                <a:solidFill>
                  <a:srgbClr val="000000"/>
                </a:solidFill>
                <a:latin typeface="Calibri"/>
                <a:ea typeface="Calibri"/>
                <a:cs typeface="Calibri"/>
                <a:sym typeface="Calibri"/>
              </a:defRPr>
            </a:lvl1pPr>
            <a:lvl2pPr indent="0" lvl="1" marL="0" marR="0" algn="l">
              <a:spcBef>
                <a:spcPts val="0"/>
              </a:spcBef>
              <a:spcAft>
                <a:spcPts val="0"/>
              </a:spcAft>
              <a:buClr>
                <a:srgbClr val="000000"/>
              </a:buClr>
              <a:buSzPts val="2400"/>
              <a:buFont typeface="Calibri"/>
              <a:buNone/>
              <a:defRPr b="0" i="0" sz="2400" u="none" cap="none" strike="noStrike">
                <a:solidFill>
                  <a:srgbClr val="000000"/>
                </a:solidFill>
                <a:latin typeface="Calibri"/>
                <a:ea typeface="Calibri"/>
                <a:cs typeface="Calibri"/>
                <a:sym typeface="Calibri"/>
              </a:defRPr>
            </a:lvl2pPr>
            <a:lvl3pPr indent="0" lvl="2" marL="0" marR="0" algn="l">
              <a:spcBef>
                <a:spcPts val="0"/>
              </a:spcBef>
              <a:spcAft>
                <a:spcPts val="0"/>
              </a:spcAft>
              <a:buClr>
                <a:srgbClr val="000000"/>
              </a:buClr>
              <a:buSzPts val="2400"/>
              <a:buFont typeface="Calibri"/>
              <a:buNone/>
              <a:defRPr b="0" i="0" sz="2400" u="none" cap="none" strike="noStrike">
                <a:solidFill>
                  <a:srgbClr val="000000"/>
                </a:solidFill>
                <a:latin typeface="Calibri"/>
                <a:ea typeface="Calibri"/>
                <a:cs typeface="Calibri"/>
                <a:sym typeface="Calibri"/>
              </a:defRPr>
            </a:lvl3pPr>
            <a:lvl4pPr indent="0" lvl="3" marL="0" marR="0" algn="l">
              <a:spcBef>
                <a:spcPts val="0"/>
              </a:spcBef>
              <a:spcAft>
                <a:spcPts val="0"/>
              </a:spcAft>
              <a:buClr>
                <a:srgbClr val="000000"/>
              </a:buClr>
              <a:buSzPts val="2400"/>
              <a:buFont typeface="Calibri"/>
              <a:buNone/>
              <a:defRPr b="0" i="0" sz="2400" u="none" cap="none" strike="noStrike">
                <a:solidFill>
                  <a:srgbClr val="000000"/>
                </a:solidFill>
                <a:latin typeface="Calibri"/>
                <a:ea typeface="Calibri"/>
                <a:cs typeface="Calibri"/>
                <a:sym typeface="Calibri"/>
              </a:defRPr>
            </a:lvl4pPr>
            <a:lvl5pPr indent="0" lvl="4" marL="0" marR="0" algn="l">
              <a:spcBef>
                <a:spcPts val="0"/>
              </a:spcBef>
              <a:spcAft>
                <a:spcPts val="0"/>
              </a:spcAft>
              <a:buClr>
                <a:srgbClr val="000000"/>
              </a:buClr>
              <a:buSzPts val="2400"/>
              <a:buFont typeface="Calibri"/>
              <a:buNone/>
              <a:defRPr b="0" i="0" sz="2400" u="none" cap="none" strike="noStrike">
                <a:solidFill>
                  <a:srgbClr val="000000"/>
                </a:solidFill>
                <a:latin typeface="Calibri"/>
                <a:ea typeface="Calibri"/>
                <a:cs typeface="Calibri"/>
                <a:sym typeface="Calibri"/>
              </a:defRPr>
            </a:lvl5pPr>
            <a:lvl6pPr indent="0" lvl="5" marL="0" marR="0" algn="l">
              <a:spcBef>
                <a:spcPts val="0"/>
              </a:spcBef>
              <a:spcAft>
                <a:spcPts val="0"/>
              </a:spcAft>
              <a:buClr>
                <a:srgbClr val="000000"/>
              </a:buClr>
              <a:buSzPts val="2400"/>
              <a:buFont typeface="Calibri"/>
              <a:buNone/>
              <a:defRPr b="0" i="0" sz="2400" u="none" cap="none" strike="noStrike">
                <a:solidFill>
                  <a:srgbClr val="000000"/>
                </a:solidFill>
                <a:latin typeface="Calibri"/>
                <a:ea typeface="Calibri"/>
                <a:cs typeface="Calibri"/>
                <a:sym typeface="Calibri"/>
              </a:defRPr>
            </a:lvl6pPr>
            <a:lvl7pPr indent="0" lvl="6" marL="0" marR="0" algn="l">
              <a:spcBef>
                <a:spcPts val="0"/>
              </a:spcBef>
              <a:spcAft>
                <a:spcPts val="0"/>
              </a:spcAft>
              <a:buClr>
                <a:srgbClr val="000000"/>
              </a:buClr>
              <a:buSzPts val="2400"/>
              <a:buFont typeface="Calibri"/>
              <a:buNone/>
              <a:defRPr b="0" i="0" sz="2400" u="none" cap="none" strike="noStrike">
                <a:solidFill>
                  <a:srgbClr val="000000"/>
                </a:solidFill>
                <a:latin typeface="Calibri"/>
                <a:ea typeface="Calibri"/>
                <a:cs typeface="Calibri"/>
                <a:sym typeface="Calibri"/>
              </a:defRPr>
            </a:lvl7pPr>
            <a:lvl8pPr indent="0" lvl="7" marL="0" marR="0" algn="l">
              <a:spcBef>
                <a:spcPts val="0"/>
              </a:spcBef>
              <a:spcAft>
                <a:spcPts val="0"/>
              </a:spcAft>
              <a:buClr>
                <a:srgbClr val="000000"/>
              </a:buClr>
              <a:buSzPts val="2400"/>
              <a:buFont typeface="Calibri"/>
              <a:buNone/>
              <a:defRPr b="0" i="0" sz="2400" u="none" cap="none" strike="noStrike">
                <a:solidFill>
                  <a:srgbClr val="000000"/>
                </a:solidFill>
                <a:latin typeface="Calibri"/>
                <a:ea typeface="Calibri"/>
                <a:cs typeface="Calibri"/>
                <a:sym typeface="Calibri"/>
              </a:defRPr>
            </a:lvl8pPr>
            <a:lvl9pPr indent="0" lvl="8" marL="0" marR="0" algn="l">
              <a:spcBef>
                <a:spcPts val="0"/>
              </a:spcBef>
              <a:spcAft>
                <a:spcPts val="0"/>
              </a:spcAft>
              <a:buClr>
                <a:srgbClr val="000000"/>
              </a:buClr>
              <a:buSzPts val="2400"/>
              <a:buFont typeface="Calibri"/>
              <a:buNone/>
              <a:defRPr b="0" i="0" sz="24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91" name="Shape 91"/>
        <p:cNvGrpSpPr/>
        <p:nvPr/>
      </p:nvGrpSpPr>
      <p:grpSpPr>
        <a:xfrm>
          <a:off x="0" y="0"/>
          <a:ext cx="0" cy="0"/>
          <a:chOff x="0" y="0"/>
          <a:chExt cx="0" cy="0"/>
        </a:xfrm>
      </p:grpSpPr>
      <p:sp>
        <p:nvSpPr>
          <p:cNvPr id="92" name="Google Shape;92;p23"/>
          <p:cNvSpPr txBox="1"/>
          <p:nvPr>
            <p:ph type="title"/>
          </p:nvPr>
        </p:nvSpPr>
        <p:spPr>
          <a:xfrm>
            <a:off x="838200" y="365125"/>
            <a:ext cx="10506075" cy="1316038"/>
          </a:xfrm>
          <a:prstGeom prst="rect">
            <a:avLst/>
          </a:prstGeom>
          <a:noFill/>
          <a:ln>
            <a:noFill/>
          </a:ln>
        </p:spPr>
        <p:txBody>
          <a:bodyPr anchorCtr="0" anchor="t" bIns="45000" lIns="90000" spcFirstLastPara="1" rIns="90000" wrap="square" tIns="4500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93" name="Google Shape;93;p23"/>
          <p:cNvSpPr txBox="1"/>
          <p:nvPr>
            <p:ph idx="1" type="body"/>
          </p:nvPr>
        </p:nvSpPr>
        <p:spPr>
          <a:xfrm>
            <a:off x="838200" y="1825625"/>
            <a:ext cx="10506075" cy="4341813"/>
          </a:xfrm>
          <a:prstGeom prst="rect">
            <a:avLst/>
          </a:prstGeom>
          <a:noFill/>
          <a:ln>
            <a:noFill/>
          </a:ln>
        </p:spPr>
        <p:txBody>
          <a:bodyPr anchorCtr="0" anchor="t" bIns="45000" lIns="90000" spcFirstLastPara="1" rIns="90000" wrap="square" tIns="45000">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228600" lvl="5" marL="2743200" algn="l">
              <a:lnSpc>
                <a:spcPct val="92000"/>
              </a:lnSpc>
              <a:spcBef>
                <a:spcPts val="288"/>
              </a:spcBef>
              <a:spcAft>
                <a:spcPts val="0"/>
              </a:spcAft>
              <a:buSzPts val="1400"/>
              <a:buNone/>
              <a:defRPr/>
            </a:lvl6pPr>
            <a:lvl7pPr indent="-228600" lvl="6" marL="3200400" algn="l">
              <a:lnSpc>
                <a:spcPct val="92000"/>
              </a:lnSpc>
              <a:spcBef>
                <a:spcPts val="288"/>
              </a:spcBef>
              <a:spcAft>
                <a:spcPts val="0"/>
              </a:spcAft>
              <a:buSzPts val="1400"/>
              <a:buNone/>
              <a:defRPr/>
            </a:lvl7pPr>
            <a:lvl8pPr indent="-228600" lvl="7" marL="3657600" algn="l">
              <a:lnSpc>
                <a:spcPct val="92000"/>
              </a:lnSpc>
              <a:spcBef>
                <a:spcPts val="288"/>
              </a:spcBef>
              <a:spcAft>
                <a:spcPts val="0"/>
              </a:spcAft>
              <a:buSzPts val="1400"/>
              <a:buNone/>
              <a:defRPr/>
            </a:lvl8pPr>
            <a:lvl9pPr indent="-228600" lvl="8" marL="4114800" algn="l">
              <a:lnSpc>
                <a:spcPct val="92000"/>
              </a:lnSpc>
              <a:spcBef>
                <a:spcPts val="288"/>
              </a:spcBef>
              <a:spcAft>
                <a:spcPts val="288"/>
              </a:spcAft>
              <a:buSzPts val="1400"/>
              <a:buNone/>
              <a:defRPr/>
            </a:lvl9pPr>
          </a:lstStyle>
          <a:p/>
        </p:txBody>
      </p:sp>
      <p:sp>
        <p:nvSpPr>
          <p:cNvPr id="94" name="Google Shape;94;p23"/>
          <p:cNvSpPr txBox="1"/>
          <p:nvPr>
            <p:ph idx="10" type="dt"/>
          </p:nvPr>
        </p:nvSpPr>
        <p:spPr>
          <a:xfrm>
            <a:off x="838200" y="6356350"/>
            <a:ext cx="2733675" cy="3556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Clr>
                <a:srgbClr val="000000"/>
              </a:buClr>
              <a:buSzPts val="24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3"/>
          <p:cNvSpPr txBox="1"/>
          <p:nvPr>
            <p:ph idx="12" type="sldNum"/>
          </p:nvPr>
        </p:nvSpPr>
        <p:spPr>
          <a:xfrm>
            <a:off x="8610600" y="6356350"/>
            <a:ext cx="2733675" cy="355600"/>
          </a:xfrm>
          <a:prstGeom prst="rect">
            <a:avLst/>
          </a:prstGeom>
          <a:noFill/>
          <a:ln>
            <a:noFill/>
          </a:ln>
        </p:spPr>
        <p:txBody>
          <a:bodyPr anchorCtr="0" anchor="t" bIns="45000" lIns="90000" spcFirstLastPara="1" rIns="90000" wrap="square" tIns="45000">
            <a:noAutofit/>
          </a:bodyPr>
          <a:lstStyle>
            <a:lvl1pPr indent="0" lvl="0"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1pPr>
            <a:lvl2pPr indent="0" lvl="1"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2pPr>
            <a:lvl3pPr indent="0" lvl="2"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3pPr>
            <a:lvl4pPr indent="0" lvl="3"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4pPr>
            <a:lvl5pPr indent="0" lvl="4"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5pPr>
            <a:lvl6pPr indent="0" lvl="5"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6pPr>
            <a:lvl7pPr indent="0" lvl="6"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7pPr>
            <a:lvl8pPr indent="0" lvl="7"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8pPr>
            <a:lvl9pPr indent="0" lvl="8"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96" name="Shape 96"/>
        <p:cNvGrpSpPr/>
        <p:nvPr/>
      </p:nvGrpSpPr>
      <p:grpSpPr>
        <a:xfrm>
          <a:off x="0" y="0"/>
          <a:ext cx="0" cy="0"/>
          <a:chOff x="0" y="0"/>
          <a:chExt cx="0" cy="0"/>
        </a:xfrm>
      </p:grpSpPr>
      <p:sp>
        <p:nvSpPr>
          <p:cNvPr id="97" name="Google Shape;97;p34"/>
          <p:cNvSpPr txBox="1"/>
          <p:nvPr>
            <p:ph type="title"/>
          </p:nvPr>
        </p:nvSpPr>
        <p:spPr>
          <a:xfrm>
            <a:off x="963613" y="4406900"/>
            <a:ext cx="10364787" cy="1362075"/>
          </a:xfrm>
          <a:prstGeom prst="rect">
            <a:avLst/>
          </a:prstGeom>
          <a:noFill/>
          <a:ln>
            <a:noFill/>
          </a:ln>
        </p:spPr>
        <p:txBody>
          <a:bodyPr anchorCtr="0" anchor="t" bIns="45000" lIns="90000" spcFirstLastPara="1" rIns="90000" wrap="square" tIns="45000">
            <a:noAutofit/>
          </a:bodyPr>
          <a:lstStyle>
            <a:lvl1pPr lvl="0" algn="l">
              <a:lnSpc>
                <a:spcPct val="92000"/>
              </a:lnSpc>
              <a:spcBef>
                <a:spcPts val="0"/>
              </a:spcBef>
              <a:spcAft>
                <a:spcPts val="0"/>
              </a:spcAft>
              <a:buSzPts val="1400"/>
              <a:buNone/>
              <a:defRPr b="1" sz="4000" cap="none"/>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98" name="Google Shape;98;p34"/>
          <p:cNvSpPr txBox="1"/>
          <p:nvPr>
            <p:ph idx="1" type="body"/>
          </p:nvPr>
        </p:nvSpPr>
        <p:spPr>
          <a:xfrm>
            <a:off x="963613" y="2906713"/>
            <a:ext cx="10364787" cy="1500187"/>
          </a:xfrm>
          <a:prstGeom prst="rect">
            <a:avLst/>
          </a:prstGeom>
          <a:noFill/>
          <a:ln>
            <a:noFill/>
          </a:ln>
        </p:spPr>
        <p:txBody>
          <a:bodyPr anchorCtr="0" anchor="b" bIns="45000" lIns="90000" spcFirstLastPara="1" rIns="90000" wrap="square" tIns="45000">
            <a:noAutofit/>
          </a:bodyPr>
          <a:lstStyle>
            <a:lvl1pPr indent="-228600" lvl="0" marL="457200" algn="l">
              <a:lnSpc>
                <a:spcPct val="92000"/>
              </a:lnSpc>
              <a:spcBef>
                <a:spcPts val="0"/>
              </a:spcBef>
              <a:spcAft>
                <a:spcPts val="0"/>
              </a:spcAft>
              <a:buSzPts val="2000"/>
              <a:buNone/>
              <a:defRPr sz="2000"/>
            </a:lvl1pPr>
            <a:lvl2pPr indent="-228600" lvl="1" marL="914400" algn="l">
              <a:lnSpc>
                <a:spcPct val="92000"/>
              </a:lnSpc>
              <a:spcBef>
                <a:spcPts val="1425"/>
              </a:spcBef>
              <a:spcAft>
                <a:spcPts val="0"/>
              </a:spcAft>
              <a:buSzPts val="1800"/>
              <a:buNone/>
              <a:defRPr sz="1800"/>
            </a:lvl2pPr>
            <a:lvl3pPr indent="-228600" lvl="2" marL="1371600" algn="l">
              <a:lnSpc>
                <a:spcPct val="92000"/>
              </a:lnSpc>
              <a:spcBef>
                <a:spcPts val="1138"/>
              </a:spcBef>
              <a:spcAft>
                <a:spcPts val="0"/>
              </a:spcAft>
              <a:buSzPts val="1600"/>
              <a:buNone/>
              <a:defRPr sz="1600"/>
            </a:lvl3pPr>
            <a:lvl4pPr indent="-228600" lvl="3" marL="1828800" algn="l">
              <a:lnSpc>
                <a:spcPct val="92000"/>
              </a:lnSpc>
              <a:spcBef>
                <a:spcPts val="850"/>
              </a:spcBef>
              <a:spcAft>
                <a:spcPts val="0"/>
              </a:spcAft>
              <a:buSzPts val="1400"/>
              <a:buNone/>
              <a:defRPr sz="1400"/>
            </a:lvl4pPr>
            <a:lvl5pPr indent="-228600" lvl="4" marL="2286000" algn="l">
              <a:lnSpc>
                <a:spcPct val="92000"/>
              </a:lnSpc>
              <a:spcBef>
                <a:spcPts val="575"/>
              </a:spcBef>
              <a:spcAft>
                <a:spcPts val="0"/>
              </a:spcAft>
              <a:buSzPts val="1400"/>
              <a:buNone/>
              <a:defRPr sz="1400"/>
            </a:lvl5pPr>
            <a:lvl6pPr indent="-228600" lvl="5" marL="2743200" algn="l">
              <a:lnSpc>
                <a:spcPct val="92000"/>
              </a:lnSpc>
              <a:spcBef>
                <a:spcPts val="288"/>
              </a:spcBef>
              <a:spcAft>
                <a:spcPts val="0"/>
              </a:spcAft>
              <a:buSzPts val="1400"/>
              <a:buNone/>
              <a:defRPr sz="1400"/>
            </a:lvl6pPr>
            <a:lvl7pPr indent="-228600" lvl="6" marL="3200400" algn="l">
              <a:lnSpc>
                <a:spcPct val="92000"/>
              </a:lnSpc>
              <a:spcBef>
                <a:spcPts val="288"/>
              </a:spcBef>
              <a:spcAft>
                <a:spcPts val="0"/>
              </a:spcAft>
              <a:buSzPts val="1400"/>
              <a:buNone/>
              <a:defRPr sz="1400"/>
            </a:lvl7pPr>
            <a:lvl8pPr indent="-228600" lvl="7" marL="3657600" algn="l">
              <a:lnSpc>
                <a:spcPct val="92000"/>
              </a:lnSpc>
              <a:spcBef>
                <a:spcPts val="288"/>
              </a:spcBef>
              <a:spcAft>
                <a:spcPts val="0"/>
              </a:spcAft>
              <a:buSzPts val="1400"/>
              <a:buNone/>
              <a:defRPr sz="1400"/>
            </a:lvl8pPr>
            <a:lvl9pPr indent="-228600" lvl="8" marL="4114800" algn="l">
              <a:lnSpc>
                <a:spcPct val="92000"/>
              </a:lnSpc>
              <a:spcBef>
                <a:spcPts val="288"/>
              </a:spcBef>
              <a:spcAft>
                <a:spcPts val="288"/>
              </a:spcAft>
              <a:buSzPts val="1400"/>
              <a:buNone/>
              <a:defRPr sz="1400"/>
            </a:lvl9pPr>
          </a:lstStyle>
          <a:p/>
        </p:txBody>
      </p:sp>
      <p:sp>
        <p:nvSpPr>
          <p:cNvPr id="99" name="Google Shape;99;p34"/>
          <p:cNvSpPr txBox="1"/>
          <p:nvPr>
            <p:ph idx="10" type="dt"/>
          </p:nvPr>
        </p:nvSpPr>
        <p:spPr>
          <a:xfrm>
            <a:off x="838200" y="6356350"/>
            <a:ext cx="2733675" cy="3556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Clr>
                <a:srgbClr val="000000"/>
              </a:buClr>
              <a:buSzPts val="24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4"/>
          <p:cNvSpPr txBox="1"/>
          <p:nvPr>
            <p:ph idx="12" type="sldNum"/>
          </p:nvPr>
        </p:nvSpPr>
        <p:spPr>
          <a:xfrm>
            <a:off x="8610600" y="6356350"/>
            <a:ext cx="2733675" cy="355600"/>
          </a:xfrm>
          <a:prstGeom prst="rect">
            <a:avLst/>
          </a:prstGeom>
          <a:noFill/>
          <a:ln>
            <a:noFill/>
          </a:ln>
        </p:spPr>
        <p:txBody>
          <a:bodyPr anchorCtr="0" anchor="t" bIns="45000" lIns="90000" spcFirstLastPara="1" rIns="90000" wrap="square" tIns="45000">
            <a:noAutofit/>
          </a:bodyPr>
          <a:lstStyle>
            <a:lvl1pPr indent="0" lvl="0"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1pPr>
            <a:lvl2pPr indent="0" lvl="1"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2pPr>
            <a:lvl3pPr indent="0" lvl="2"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3pPr>
            <a:lvl4pPr indent="0" lvl="3"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4pPr>
            <a:lvl5pPr indent="0" lvl="4"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5pPr>
            <a:lvl6pPr indent="0" lvl="5"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6pPr>
            <a:lvl7pPr indent="0" lvl="6"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7pPr>
            <a:lvl8pPr indent="0" lvl="7"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8pPr>
            <a:lvl9pPr indent="0" lvl="8"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01" name="Shape 101"/>
        <p:cNvGrpSpPr/>
        <p:nvPr/>
      </p:nvGrpSpPr>
      <p:grpSpPr>
        <a:xfrm>
          <a:off x="0" y="0"/>
          <a:ext cx="0" cy="0"/>
          <a:chOff x="0" y="0"/>
          <a:chExt cx="0" cy="0"/>
        </a:xfrm>
      </p:grpSpPr>
      <p:sp>
        <p:nvSpPr>
          <p:cNvPr id="102" name="Google Shape;102;p35"/>
          <p:cNvSpPr txBox="1"/>
          <p:nvPr>
            <p:ph type="title"/>
          </p:nvPr>
        </p:nvSpPr>
        <p:spPr>
          <a:xfrm>
            <a:off x="838200" y="365125"/>
            <a:ext cx="10506075" cy="1316038"/>
          </a:xfrm>
          <a:prstGeom prst="rect">
            <a:avLst/>
          </a:prstGeom>
          <a:noFill/>
          <a:ln>
            <a:noFill/>
          </a:ln>
        </p:spPr>
        <p:txBody>
          <a:bodyPr anchorCtr="0" anchor="t" bIns="45000" lIns="90000" spcFirstLastPara="1" rIns="90000" wrap="square" tIns="4500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103" name="Google Shape;103;p35"/>
          <p:cNvSpPr txBox="1"/>
          <p:nvPr>
            <p:ph idx="1" type="body"/>
          </p:nvPr>
        </p:nvSpPr>
        <p:spPr>
          <a:xfrm>
            <a:off x="838200" y="1825625"/>
            <a:ext cx="5176838" cy="4341813"/>
          </a:xfrm>
          <a:prstGeom prst="rect">
            <a:avLst/>
          </a:prstGeom>
          <a:noFill/>
          <a:ln>
            <a:noFill/>
          </a:ln>
        </p:spPr>
        <p:txBody>
          <a:bodyPr anchorCtr="0" anchor="t" bIns="45000" lIns="90000" spcFirstLastPara="1" rIns="90000" wrap="square" tIns="45000">
            <a:noAutofit/>
          </a:bodyPr>
          <a:lstStyle>
            <a:lvl1pPr indent="-228600" lvl="0" marL="457200" algn="l">
              <a:lnSpc>
                <a:spcPct val="92000"/>
              </a:lnSpc>
              <a:spcBef>
                <a:spcPts val="0"/>
              </a:spcBef>
              <a:spcAft>
                <a:spcPts val="0"/>
              </a:spcAft>
              <a:buSzPts val="1400"/>
              <a:buNone/>
              <a:defRPr sz="2800"/>
            </a:lvl1pPr>
            <a:lvl2pPr indent="-228600" lvl="1" marL="914400" algn="l">
              <a:lnSpc>
                <a:spcPct val="92000"/>
              </a:lnSpc>
              <a:spcBef>
                <a:spcPts val="1425"/>
              </a:spcBef>
              <a:spcAft>
                <a:spcPts val="0"/>
              </a:spcAft>
              <a:buSzPts val="1400"/>
              <a:buNone/>
              <a:defRPr sz="2400"/>
            </a:lvl2pPr>
            <a:lvl3pPr indent="-228600" lvl="2" marL="1371600" algn="l">
              <a:lnSpc>
                <a:spcPct val="92000"/>
              </a:lnSpc>
              <a:spcBef>
                <a:spcPts val="1138"/>
              </a:spcBef>
              <a:spcAft>
                <a:spcPts val="0"/>
              </a:spcAft>
              <a:buSzPts val="1400"/>
              <a:buNone/>
              <a:defRPr sz="2000"/>
            </a:lvl3pPr>
            <a:lvl4pPr indent="-228600" lvl="3" marL="1828800" algn="l">
              <a:lnSpc>
                <a:spcPct val="92000"/>
              </a:lnSpc>
              <a:spcBef>
                <a:spcPts val="850"/>
              </a:spcBef>
              <a:spcAft>
                <a:spcPts val="0"/>
              </a:spcAft>
              <a:buSzPts val="1400"/>
              <a:buNone/>
              <a:defRPr sz="1800"/>
            </a:lvl4pPr>
            <a:lvl5pPr indent="-228600" lvl="4" marL="2286000" algn="l">
              <a:lnSpc>
                <a:spcPct val="92000"/>
              </a:lnSpc>
              <a:spcBef>
                <a:spcPts val="575"/>
              </a:spcBef>
              <a:spcAft>
                <a:spcPts val="0"/>
              </a:spcAft>
              <a:buSzPts val="1400"/>
              <a:buNone/>
              <a:defRPr sz="1800"/>
            </a:lvl5pPr>
            <a:lvl6pPr indent="-228600" lvl="5" marL="2743200" algn="l">
              <a:lnSpc>
                <a:spcPct val="92000"/>
              </a:lnSpc>
              <a:spcBef>
                <a:spcPts val="288"/>
              </a:spcBef>
              <a:spcAft>
                <a:spcPts val="0"/>
              </a:spcAft>
              <a:buSzPts val="1400"/>
              <a:buNone/>
              <a:defRPr sz="1800"/>
            </a:lvl6pPr>
            <a:lvl7pPr indent="-228600" lvl="6" marL="3200400" algn="l">
              <a:lnSpc>
                <a:spcPct val="92000"/>
              </a:lnSpc>
              <a:spcBef>
                <a:spcPts val="288"/>
              </a:spcBef>
              <a:spcAft>
                <a:spcPts val="0"/>
              </a:spcAft>
              <a:buSzPts val="1400"/>
              <a:buNone/>
              <a:defRPr sz="1800"/>
            </a:lvl7pPr>
            <a:lvl8pPr indent="-228600" lvl="7" marL="3657600" algn="l">
              <a:lnSpc>
                <a:spcPct val="92000"/>
              </a:lnSpc>
              <a:spcBef>
                <a:spcPts val="288"/>
              </a:spcBef>
              <a:spcAft>
                <a:spcPts val="0"/>
              </a:spcAft>
              <a:buSzPts val="1400"/>
              <a:buNone/>
              <a:defRPr sz="1800"/>
            </a:lvl8pPr>
            <a:lvl9pPr indent="-228600" lvl="8" marL="4114800" algn="l">
              <a:lnSpc>
                <a:spcPct val="92000"/>
              </a:lnSpc>
              <a:spcBef>
                <a:spcPts val="288"/>
              </a:spcBef>
              <a:spcAft>
                <a:spcPts val="288"/>
              </a:spcAft>
              <a:buSzPts val="1400"/>
              <a:buNone/>
              <a:defRPr sz="1800"/>
            </a:lvl9pPr>
          </a:lstStyle>
          <a:p/>
        </p:txBody>
      </p:sp>
      <p:sp>
        <p:nvSpPr>
          <p:cNvPr id="104" name="Google Shape;104;p35"/>
          <p:cNvSpPr txBox="1"/>
          <p:nvPr>
            <p:ph idx="2" type="body"/>
          </p:nvPr>
        </p:nvSpPr>
        <p:spPr>
          <a:xfrm>
            <a:off x="6167438" y="1825625"/>
            <a:ext cx="5176837" cy="4341813"/>
          </a:xfrm>
          <a:prstGeom prst="rect">
            <a:avLst/>
          </a:prstGeom>
          <a:noFill/>
          <a:ln>
            <a:noFill/>
          </a:ln>
        </p:spPr>
        <p:txBody>
          <a:bodyPr anchorCtr="0" anchor="t" bIns="45000" lIns="90000" spcFirstLastPara="1" rIns="90000" wrap="square" tIns="45000">
            <a:noAutofit/>
          </a:bodyPr>
          <a:lstStyle>
            <a:lvl1pPr indent="-228600" lvl="0" marL="457200" algn="l">
              <a:lnSpc>
                <a:spcPct val="92000"/>
              </a:lnSpc>
              <a:spcBef>
                <a:spcPts val="0"/>
              </a:spcBef>
              <a:spcAft>
                <a:spcPts val="0"/>
              </a:spcAft>
              <a:buSzPts val="1400"/>
              <a:buNone/>
              <a:defRPr sz="2800"/>
            </a:lvl1pPr>
            <a:lvl2pPr indent="-228600" lvl="1" marL="914400" algn="l">
              <a:lnSpc>
                <a:spcPct val="92000"/>
              </a:lnSpc>
              <a:spcBef>
                <a:spcPts val="1425"/>
              </a:spcBef>
              <a:spcAft>
                <a:spcPts val="0"/>
              </a:spcAft>
              <a:buSzPts val="1400"/>
              <a:buNone/>
              <a:defRPr sz="2400"/>
            </a:lvl2pPr>
            <a:lvl3pPr indent="-228600" lvl="2" marL="1371600" algn="l">
              <a:lnSpc>
                <a:spcPct val="92000"/>
              </a:lnSpc>
              <a:spcBef>
                <a:spcPts val="1138"/>
              </a:spcBef>
              <a:spcAft>
                <a:spcPts val="0"/>
              </a:spcAft>
              <a:buSzPts val="1400"/>
              <a:buNone/>
              <a:defRPr sz="2000"/>
            </a:lvl3pPr>
            <a:lvl4pPr indent="-228600" lvl="3" marL="1828800" algn="l">
              <a:lnSpc>
                <a:spcPct val="92000"/>
              </a:lnSpc>
              <a:spcBef>
                <a:spcPts val="850"/>
              </a:spcBef>
              <a:spcAft>
                <a:spcPts val="0"/>
              </a:spcAft>
              <a:buSzPts val="1400"/>
              <a:buNone/>
              <a:defRPr sz="1800"/>
            </a:lvl4pPr>
            <a:lvl5pPr indent="-228600" lvl="4" marL="2286000" algn="l">
              <a:lnSpc>
                <a:spcPct val="92000"/>
              </a:lnSpc>
              <a:spcBef>
                <a:spcPts val="575"/>
              </a:spcBef>
              <a:spcAft>
                <a:spcPts val="0"/>
              </a:spcAft>
              <a:buSzPts val="1400"/>
              <a:buNone/>
              <a:defRPr sz="1800"/>
            </a:lvl5pPr>
            <a:lvl6pPr indent="-228600" lvl="5" marL="2743200" algn="l">
              <a:lnSpc>
                <a:spcPct val="92000"/>
              </a:lnSpc>
              <a:spcBef>
                <a:spcPts val="288"/>
              </a:spcBef>
              <a:spcAft>
                <a:spcPts val="0"/>
              </a:spcAft>
              <a:buSzPts val="1400"/>
              <a:buNone/>
              <a:defRPr sz="1800"/>
            </a:lvl6pPr>
            <a:lvl7pPr indent="-228600" lvl="6" marL="3200400" algn="l">
              <a:lnSpc>
                <a:spcPct val="92000"/>
              </a:lnSpc>
              <a:spcBef>
                <a:spcPts val="288"/>
              </a:spcBef>
              <a:spcAft>
                <a:spcPts val="0"/>
              </a:spcAft>
              <a:buSzPts val="1400"/>
              <a:buNone/>
              <a:defRPr sz="1800"/>
            </a:lvl7pPr>
            <a:lvl8pPr indent="-228600" lvl="7" marL="3657600" algn="l">
              <a:lnSpc>
                <a:spcPct val="92000"/>
              </a:lnSpc>
              <a:spcBef>
                <a:spcPts val="288"/>
              </a:spcBef>
              <a:spcAft>
                <a:spcPts val="0"/>
              </a:spcAft>
              <a:buSzPts val="1400"/>
              <a:buNone/>
              <a:defRPr sz="1800"/>
            </a:lvl8pPr>
            <a:lvl9pPr indent="-228600" lvl="8" marL="4114800" algn="l">
              <a:lnSpc>
                <a:spcPct val="92000"/>
              </a:lnSpc>
              <a:spcBef>
                <a:spcPts val="288"/>
              </a:spcBef>
              <a:spcAft>
                <a:spcPts val="288"/>
              </a:spcAft>
              <a:buSzPts val="1400"/>
              <a:buNone/>
              <a:defRPr sz="1800"/>
            </a:lvl9pPr>
          </a:lstStyle>
          <a:p/>
        </p:txBody>
      </p:sp>
      <p:sp>
        <p:nvSpPr>
          <p:cNvPr id="105" name="Google Shape;105;p35"/>
          <p:cNvSpPr txBox="1"/>
          <p:nvPr>
            <p:ph idx="10" type="dt"/>
          </p:nvPr>
        </p:nvSpPr>
        <p:spPr>
          <a:xfrm>
            <a:off x="838200" y="6356350"/>
            <a:ext cx="2733675" cy="3556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Clr>
                <a:srgbClr val="000000"/>
              </a:buClr>
              <a:buSzPts val="24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5"/>
          <p:cNvSpPr txBox="1"/>
          <p:nvPr>
            <p:ph idx="12" type="sldNum"/>
          </p:nvPr>
        </p:nvSpPr>
        <p:spPr>
          <a:xfrm>
            <a:off x="8610600" y="6356350"/>
            <a:ext cx="2733675" cy="355600"/>
          </a:xfrm>
          <a:prstGeom prst="rect">
            <a:avLst/>
          </a:prstGeom>
          <a:noFill/>
          <a:ln>
            <a:noFill/>
          </a:ln>
        </p:spPr>
        <p:txBody>
          <a:bodyPr anchorCtr="0" anchor="t" bIns="45000" lIns="90000" spcFirstLastPara="1" rIns="90000" wrap="square" tIns="45000">
            <a:noAutofit/>
          </a:bodyPr>
          <a:lstStyle>
            <a:lvl1pPr indent="0" lvl="0"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1pPr>
            <a:lvl2pPr indent="0" lvl="1"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2pPr>
            <a:lvl3pPr indent="0" lvl="2"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3pPr>
            <a:lvl4pPr indent="0" lvl="3"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4pPr>
            <a:lvl5pPr indent="0" lvl="4"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5pPr>
            <a:lvl6pPr indent="0" lvl="5"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6pPr>
            <a:lvl7pPr indent="0" lvl="6"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7pPr>
            <a:lvl8pPr indent="0" lvl="7"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8pPr>
            <a:lvl9pPr indent="0" lvl="8"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07" name="Shape 107"/>
        <p:cNvGrpSpPr/>
        <p:nvPr/>
      </p:nvGrpSpPr>
      <p:grpSpPr>
        <a:xfrm>
          <a:off x="0" y="0"/>
          <a:ext cx="0" cy="0"/>
          <a:chOff x="0" y="0"/>
          <a:chExt cx="0" cy="0"/>
        </a:xfrm>
      </p:grpSpPr>
      <p:sp>
        <p:nvSpPr>
          <p:cNvPr id="108" name="Google Shape;108;p36"/>
          <p:cNvSpPr txBox="1"/>
          <p:nvPr>
            <p:ph type="title"/>
          </p:nvPr>
        </p:nvSpPr>
        <p:spPr>
          <a:xfrm>
            <a:off x="609600" y="274638"/>
            <a:ext cx="10974388" cy="1143000"/>
          </a:xfrm>
          <a:prstGeom prst="rect">
            <a:avLst/>
          </a:prstGeom>
          <a:noFill/>
          <a:ln>
            <a:noFill/>
          </a:ln>
        </p:spPr>
        <p:txBody>
          <a:bodyPr anchorCtr="0" anchor="t" bIns="45000" lIns="90000" spcFirstLastPara="1" rIns="90000" wrap="square" tIns="4500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109" name="Google Shape;109;p36"/>
          <p:cNvSpPr txBox="1"/>
          <p:nvPr>
            <p:ph idx="1" type="body"/>
          </p:nvPr>
        </p:nvSpPr>
        <p:spPr>
          <a:xfrm>
            <a:off x="609600" y="1535113"/>
            <a:ext cx="5387975" cy="639762"/>
          </a:xfrm>
          <a:prstGeom prst="rect">
            <a:avLst/>
          </a:prstGeom>
          <a:noFill/>
          <a:ln>
            <a:noFill/>
          </a:ln>
        </p:spPr>
        <p:txBody>
          <a:bodyPr anchorCtr="0" anchor="b" bIns="45000" lIns="90000" spcFirstLastPara="1" rIns="90000" wrap="square" tIns="45000">
            <a:noAutofit/>
          </a:bodyPr>
          <a:lstStyle>
            <a:lvl1pPr indent="-228600" lvl="0" marL="457200" algn="l">
              <a:lnSpc>
                <a:spcPct val="92000"/>
              </a:lnSpc>
              <a:spcBef>
                <a:spcPts val="0"/>
              </a:spcBef>
              <a:spcAft>
                <a:spcPts val="0"/>
              </a:spcAft>
              <a:buSzPts val="2400"/>
              <a:buNone/>
              <a:defRPr b="1" sz="2400"/>
            </a:lvl1pPr>
            <a:lvl2pPr indent="-228600" lvl="1" marL="914400" algn="l">
              <a:lnSpc>
                <a:spcPct val="92000"/>
              </a:lnSpc>
              <a:spcBef>
                <a:spcPts val="1425"/>
              </a:spcBef>
              <a:spcAft>
                <a:spcPts val="0"/>
              </a:spcAft>
              <a:buSzPts val="2000"/>
              <a:buNone/>
              <a:defRPr b="1" sz="2000"/>
            </a:lvl2pPr>
            <a:lvl3pPr indent="-228600" lvl="2" marL="1371600" algn="l">
              <a:lnSpc>
                <a:spcPct val="92000"/>
              </a:lnSpc>
              <a:spcBef>
                <a:spcPts val="1138"/>
              </a:spcBef>
              <a:spcAft>
                <a:spcPts val="0"/>
              </a:spcAft>
              <a:buSzPts val="1800"/>
              <a:buNone/>
              <a:defRPr b="1" sz="1800"/>
            </a:lvl3pPr>
            <a:lvl4pPr indent="-228600" lvl="3" marL="1828800" algn="l">
              <a:lnSpc>
                <a:spcPct val="92000"/>
              </a:lnSpc>
              <a:spcBef>
                <a:spcPts val="850"/>
              </a:spcBef>
              <a:spcAft>
                <a:spcPts val="0"/>
              </a:spcAft>
              <a:buSzPts val="1600"/>
              <a:buNone/>
              <a:defRPr b="1" sz="1600"/>
            </a:lvl4pPr>
            <a:lvl5pPr indent="-228600" lvl="4" marL="2286000" algn="l">
              <a:lnSpc>
                <a:spcPct val="92000"/>
              </a:lnSpc>
              <a:spcBef>
                <a:spcPts val="575"/>
              </a:spcBef>
              <a:spcAft>
                <a:spcPts val="0"/>
              </a:spcAft>
              <a:buSzPts val="1600"/>
              <a:buNone/>
              <a:defRPr b="1" sz="1600"/>
            </a:lvl5pPr>
            <a:lvl6pPr indent="-228600" lvl="5" marL="2743200" algn="l">
              <a:lnSpc>
                <a:spcPct val="92000"/>
              </a:lnSpc>
              <a:spcBef>
                <a:spcPts val="288"/>
              </a:spcBef>
              <a:spcAft>
                <a:spcPts val="0"/>
              </a:spcAft>
              <a:buSzPts val="1600"/>
              <a:buNone/>
              <a:defRPr b="1" sz="1600"/>
            </a:lvl6pPr>
            <a:lvl7pPr indent="-228600" lvl="6" marL="3200400" algn="l">
              <a:lnSpc>
                <a:spcPct val="92000"/>
              </a:lnSpc>
              <a:spcBef>
                <a:spcPts val="288"/>
              </a:spcBef>
              <a:spcAft>
                <a:spcPts val="0"/>
              </a:spcAft>
              <a:buSzPts val="1600"/>
              <a:buNone/>
              <a:defRPr b="1" sz="1600"/>
            </a:lvl7pPr>
            <a:lvl8pPr indent="-228600" lvl="7" marL="3657600" algn="l">
              <a:lnSpc>
                <a:spcPct val="92000"/>
              </a:lnSpc>
              <a:spcBef>
                <a:spcPts val="288"/>
              </a:spcBef>
              <a:spcAft>
                <a:spcPts val="0"/>
              </a:spcAft>
              <a:buSzPts val="1600"/>
              <a:buNone/>
              <a:defRPr b="1" sz="1600"/>
            </a:lvl8pPr>
            <a:lvl9pPr indent="-228600" lvl="8" marL="4114800" algn="l">
              <a:lnSpc>
                <a:spcPct val="92000"/>
              </a:lnSpc>
              <a:spcBef>
                <a:spcPts val="288"/>
              </a:spcBef>
              <a:spcAft>
                <a:spcPts val="288"/>
              </a:spcAft>
              <a:buSzPts val="1600"/>
              <a:buNone/>
              <a:defRPr b="1" sz="1600"/>
            </a:lvl9pPr>
          </a:lstStyle>
          <a:p/>
        </p:txBody>
      </p:sp>
      <p:sp>
        <p:nvSpPr>
          <p:cNvPr id="110" name="Google Shape;110;p36"/>
          <p:cNvSpPr txBox="1"/>
          <p:nvPr>
            <p:ph idx="2" type="body"/>
          </p:nvPr>
        </p:nvSpPr>
        <p:spPr>
          <a:xfrm>
            <a:off x="609600" y="2174875"/>
            <a:ext cx="5387975" cy="3951288"/>
          </a:xfrm>
          <a:prstGeom prst="rect">
            <a:avLst/>
          </a:prstGeom>
          <a:noFill/>
          <a:ln>
            <a:noFill/>
          </a:ln>
        </p:spPr>
        <p:txBody>
          <a:bodyPr anchorCtr="0" anchor="t" bIns="45000" lIns="90000" spcFirstLastPara="1" rIns="90000" wrap="square" tIns="45000">
            <a:noAutofit/>
          </a:bodyPr>
          <a:lstStyle>
            <a:lvl1pPr indent="-228600" lvl="0" marL="457200" algn="l">
              <a:lnSpc>
                <a:spcPct val="92000"/>
              </a:lnSpc>
              <a:spcBef>
                <a:spcPts val="0"/>
              </a:spcBef>
              <a:spcAft>
                <a:spcPts val="0"/>
              </a:spcAft>
              <a:buSzPts val="1400"/>
              <a:buNone/>
              <a:defRPr sz="2400"/>
            </a:lvl1pPr>
            <a:lvl2pPr indent="-228600" lvl="1" marL="914400" algn="l">
              <a:lnSpc>
                <a:spcPct val="92000"/>
              </a:lnSpc>
              <a:spcBef>
                <a:spcPts val="1425"/>
              </a:spcBef>
              <a:spcAft>
                <a:spcPts val="0"/>
              </a:spcAft>
              <a:buSzPts val="1400"/>
              <a:buNone/>
              <a:defRPr sz="2000"/>
            </a:lvl2pPr>
            <a:lvl3pPr indent="-228600" lvl="2" marL="1371600" algn="l">
              <a:lnSpc>
                <a:spcPct val="92000"/>
              </a:lnSpc>
              <a:spcBef>
                <a:spcPts val="1138"/>
              </a:spcBef>
              <a:spcAft>
                <a:spcPts val="0"/>
              </a:spcAft>
              <a:buSzPts val="1400"/>
              <a:buNone/>
              <a:defRPr sz="1800"/>
            </a:lvl3pPr>
            <a:lvl4pPr indent="-228600" lvl="3" marL="1828800" algn="l">
              <a:lnSpc>
                <a:spcPct val="92000"/>
              </a:lnSpc>
              <a:spcBef>
                <a:spcPts val="850"/>
              </a:spcBef>
              <a:spcAft>
                <a:spcPts val="0"/>
              </a:spcAft>
              <a:buSzPts val="1400"/>
              <a:buNone/>
              <a:defRPr sz="1600"/>
            </a:lvl4pPr>
            <a:lvl5pPr indent="-228600" lvl="4" marL="2286000" algn="l">
              <a:lnSpc>
                <a:spcPct val="92000"/>
              </a:lnSpc>
              <a:spcBef>
                <a:spcPts val="575"/>
              </a:spcBef>
              <a:spcAft>
                <a:spcPts val="0"/>
              </a:spcAft>
              <a:buSzPts val="1400"/>
              <a:buNone/>
              <a:defRPr sz="1600"/>
            </a:lvl5pPr>
            <a:lvl6pPr indent="-228600" lvl="5" marL="2743200" algn="l">
              <a:lnSpc>
                <a:spcPct val="92000"/>
              </a:lnSpc>
              <a:spcBef>
                <a:spcPts val="288"/>
              </a:spcBef>
              <a:spcAft>
                <a:spcPts val="0"/>
              </a:spcAft>
              <a:buSzPts val="1400"/>
              <a:buNone/>
              <a:defRPr sz="1600"/>
            </a:lvl6pPr>
            <a:lvl7pPr indent="-228600" lvl="6" marL="3200400" algn="l">
              <a:lnSpc>
                <a:spcPct val="92000"/>
              </a:lnSpc>
              <a:spcBef>
                <a:spcPts val="288"/>
              </a:spcBef>
              <a:spcAft>
                <a:spcPts val="0"/>
              </a:spcAft>
              <a:buSzPts val="1400"/>
              <a:buNone/>
              <a:defRPr sz="1600"/>
            </a:lvl7pPr>
            <a:lvl8pPr indent="-228600" lvl="7" marL="3657600" algn="l">
              <a:lnSpc>
                <a:spcPct val="92000"/>
              </a:lnSpc>
              <a:spcBef>
                <a:spcPts val="288"/>
              </a:spcBef>
              <a:spcAft>
                <a:spcPts val="0"/>
              </a:spcAft>
              <a:buSzPts val="1400"/>
              <a:buNone/>
              <a:defRPr sz="1600"/>
            </a:lvl8pPr>
            <a:lvl9pPr indent="-228600" lvl="8" marL="4114800" algn="l">
              <a:lnSpc>
                <a:spcPct val="92000"/>
              </a:lnSpc>
              <a:spcBef>
                <a:spcPts val="288"/>
              </a:spcBef>
              <a:spcAft>
                <a:spcPts val="288"/>
              </a:spcAft>
              <a:buSzPts val="1400"/>
              <a:buNone/>
              <a:defRPr sz="1600"/>
            </a:lvl9pPr>
          </a:lstStyle>
          <a:p/>
        </p:txBody>
      </p:sp>
      <p:sp>
        <p:nvSpPr>
          <p:cNvPr id="111" name="Google Shape;111;p36"/>
          <p:cNvSpPr txBox="1"/>
          <p:nvPr>
            <p:ph idx="3" type="body"/>
          </p:nvPr>
        </p:nvSpPr>
        <p:spPr>
          <a:xfrm>
            <a:off x="6194425" y="1535113"/>
            <a:ext cx="5389563" cy="639762"/>
          </a:xfrm>
          <a:prstGeom prst="rect">
            <a:avLst/>
          </a:prstGeom>
          <a:noFill/>
          <a:ln>
            <a:noFill/>
          </a:ln>
        </p:spPr>
        <p:txBody>
          <a:bodyPr anchorCtr="0" anchor="b" bIns="45000" lIns="90000" spcFirstLastPara="1" rIns="90000" wrap="square" tIns="45000">
            <a:noAutofit/>
          </a:bodyPr>
          <a:lstStyle>
            <a:lvl1pPr indent="-228600" lvl="0" marL="457200" algn="l">
              <a:lnSpc>
                <a:spcPct val="92000"/>
              </a:lnSpc>
              <a:spcBef>
                <a:spcPts val="0"/>
              </a:spcBef>
              <a:spcAft>
                <a:spcPts val="0"/>
              </a:spcAft>
              <a:buSzPts val="2400"/>
              <a:buNone/>
              <a:defRPr b="1" sz="2400"/>
            </a:lvl1pPr>
            <a:lvl2pPr indent="-228600" lvl="1" marL="914400" algn="l">
              <a:lnSpc>
                <a:spcPct val="92000"/>
              </a:lnSpc>
              <a:spcBef>
                <a:spcPts val="1425"/>
              </a:spcBef>
              <a:spcAft>
                <a:spcPts val="0"/>
              </a:spcAft>
              <a:buSzPts val="2000"/>
              <a:buNone/>
              <a:defRPr b="1" sz="2000"/>
            </a:lvl2pPr>
            <a:lvl3pPr indent="-228600" lvl="2" marL="1371600" algn="l">
              <a:lnSpc>
                <a:spcPct val="92000"/>
              </a:lnSpc>
              <a:spcBef>
                <a:spcPts val="1138"/>
              </a:spcBef>
              <a:spcAft>
                <a:spcPts val="0"/>
              </a:spcAft>
              <a:buSzPts val="1800"/>
              <a:buNone/>
              <a:defRPr b="1" sz="1800"/>
            </a:lvl3pPr>
            <a:lvl4pPr indent="-228600" lvl="3" marL="1828800" algn="l">
              <a:lnSpc>
                <a:spcPct val="92000"/>
              </a:lnSpc>
              <a:spcBef>
                <a:spcPts val="850"/>
              </a:spcBef>
              <a:spcAft>
                <a:spcPts val="0"/>
              </a:spcAft>
              <a:buSzPts val="1600"/>
              <a:buNone/>
              <a:defRPr b="1" sz="1600"/>
            </a:lvl4pPr>
            <a:lvl5pPr indent="-228600" lvl="4" marL="2286000" algn="l">
              <a:lnSpc>
                <a:spcPct val="92000"/>
              </a:lnSpc>
              <a:spcBef>
                <a:spcPts val="575"/>
              </a:spcBef>
              <a:spcAft>
                <a:spcPts val="0"/>
              </a:spcAft>
              <a:buSzPts val="1600"/>
              <a:buNone/>
              <a:defRPr b="1" sz="1600"/>
            </a:lvl5pPr>
            <a:lvl6pPr indent="-228600" lvl="5" marL="2743200" algn="l">
              <a:lnSpc>
                <a:spcPct val="92000"/>
              </a:lnSpc>
              <a:spcBef>
                <a:spcPts val="288"/>
              </a:spcBef>
              <a:spcAft>
                <a:spcPts val="0"/>
              </a:spcAft>
              <a:buSzPts val="1600"/>
              <a:buNone/>
              <a:defRPr b="1" sz="1600"/>
            </a:lvl6pPr>
            <a:lvl7pPr indent="-228600" lvl="6" marL="3200400" algn="l">
              <a:lnSpc>
                <a:spcPct val="92000"/>
              </a:lnSpc>
              <a:spcBef>
                <a:spcPts val="288"/>
              </a:spcBef>
              <a:spcAft>
                <a:spcPts val="0"/>
              </a:spcAft>
              <a:buSzPts val="1600"/>
              <a:buNone/>
              <a:defRPr b="1" sz="1600"/>
            </a:lvl7pPr>
            <a:lvl8pPr indent="-228600" lvl="7" marL="3657600" algn="l">
              <a:lnSpc>
                <a:spcPct val="92000"/>
              </a:lnSpc>
              <a:spcBef>
                <a:spcPts val="288"/>
              </a:spcBef>
              <a:spcAft>
                <a:spcPts val="0"/>
              </a:spcAft>
              <a:buSzPts val="1600"/>
              <a:buNone/>
              <a:defRPr b="1" sz="1600"/>
            </a:lvl8pPr>
            <a:lvl9pPr indent="-228600" lvl="8" marL="4114800" algn="l">
              <a:lnSpc>
                <a:spcPct val="92000"/>
              </a:lnSpc>
              <a:spcBef>
                <a:spcPts val="288"/>
              </a:spcBef>
              <a:spcAft>
                <a:spcPts val="288"/>
              </a:spcAft>
              <a:buSzPts val="1600"/>
              <a:buNone/>
              <a:defRPr b="1" sz="1600"/>
            </a:lvl9pPr>
          </a:lstStyle>
          <a:p/>
        </p:txBody>
      </p:sp>
      <p:sp>
        <p:nvSpPr>
          <p:cNvPr id="112" name="Google Shape;112;p36"/>
          <p:cNvSpPr txBox="1"/>
          <p:nvPr>
            <p:ph idx="4" type="body"/>
          </p:nvPr>
        </p:nvSpPr>
        <p:spPr>
          <a:xfrm>
            <a:off x="6194425" y="2174875"/>
            <a:ext cx="5389563" cy="3951288"/>
          </a:xfrm>
          <a:prstGeom prst="rect">
            <a:avLst/>
          </a:prstGeom>
          <a:noFill/>
          <a:ln>
            <a:noFill/>
          </a:ln>
        </p:spPr>
        <p:txBody>
          <a:bodyPr anchorCtr="0" anchor="t" bIns="45000" lIns="90000" spcFirstLastPara="1" rIns="90000" wrap="square" tIns="45000">
            <a:noAutofit/>
          </a:bodyPr>
          <a:lstStyle>
            <a:lvl1pPr indent="-228600" lvl="0" marL="457200" algn="l">
              <a:lnSpc>
                <a:spcPct val="92000"/>
              </a:lnSpc>
              <a:spcBef>
                <a:spcPts val="0"/>
              </a:spcBef>
              <a:spcAft>
                <a:spcPts val="0"/>
              </a:spcAft>
              <a:buSzPts val="1400"/>
              <a:buNone/>
              <a:defRPr sz="2400"/>
            </a:lvl1pPr>
            <a:lvl2pPr indent="-228600" lvl="1" marL="914400" algn="l">
              <a:lnSpc>
                <a:spcPct val="92000"/>
              </a:lnSpc>
              <a:spcBef>
                <a:spcPts val="1425"/>
              </a:spcBef>
              <a:spcAft>
                <a:spcPts val="0"/>
              </a:spcAft>
              <a:buSzPts val="1400"/>
              <a:buNone/>
              <a:defRPr sz="2000"/>
            </a:lvl2pPr>
            <a:lvl3pPr indent="-228600" lvl="2" marL="1371600" algn="l">
              <a:lnSpc>
                <a:spcPct val="92000"/>
              </a:lnSpc>
              <a:spcBef>
                <a:spcPts val="1138"/>
              </a:spcBef>
              <a:spcAft>
                <a:spcPts val="0"/>
              </a:spcAft>
              <a:buSzPts val="1400"/>
              <a:buNone/>
              <a:defRPr sz="1800"/>
            </a:lvl3pPr>
            <a:lvl4pPr indent="-228600" lvl="3" marL="1828800" algn="l">
              <a:lnSpc>
                <a:spcPct val="92000"/>
              </a:lnSpc>
              <a:spcBef>
                <a:spcPts val="850"/>
              </a:spcBef>
              <a:spcAft>
                <a:spcPts val="0"/>
              </a:spcAft>
              <a:buSzPts val="1400"/>
              <a:buNone/>
              <a:defRPr sz="1600"/>
            </a:lvl4pPr>
            <a:lvl5pPr indent="-228600" lvl="4" marL="2286000" algn="l">
              <a:lnSpc>
                <a:spcPct val="92000"/>
              </a:lnSpc>
              <a:spcBef>
                <a:spcPts val="575"/>
              </a:spcBef>
              <a:spcAft>
                <a:spcPts val="0"/>
              </a:spcAft>
              <a:buSzPts val="1400"/>
              <a:buNone/>
              <a:defRPr sz="1600"/>
            </a:lvl5pPr>
            <a:lvl6pPr indent="-228600" lvl="5" marL="2743200" algn="l">
              <a:lnSpc>
                <a:spcPct val="92000"/>
              </a:lnSpc>
              <a:spcBef>
                <a:spcPts val="288"/>
              </a:spcBef>
              <a:spcAft>
                <a:spcPts val="0"/>
              </a:spcAft>
              <a:buSzPts val="1400"/>
              <a:buNone/>
              <a:defRPr sz="1600"/>
            </a:lvl6pPr>
            <a:lvl7pPr indent="-228600" lvl="6" marL="3200400" algn="l">
              <a:lnSpc>
                <a:spcPct val="92000"/>
              </a:lnSpc>
              <a:spcBef>
                <a:spcPts val="288"/>
              </a:spcBef>
              <a:spcAft>
                <a:spcPts val="0"/>
              </a:spcAft>
              <a:buSzPts val="1400"/>
              <a:buNone/>
              <a:defRPr sz="1600"/>
            </a:lvl7pPr>
            <a:lvl8pPr indent="-228600" lvl="7" marL="3657600" algn="l">
              <a:lnSpc>
                <a:spcPct val="92000"/>
              </a:lnSpc>
              <a:spcBef>
                <a:spcPts val="288"/>
              </a:spcBef>
              <a:spcAft>
                <a:spcPts val="0"/>
              </a:spcAft>
              <a:buSzPts val="1400"/>
              <a:buNone/>
              <a:defRPr sz="1600"/>
            </a:lvl8pPr>
            <a:lvl9pPr indent="-228600" lvl="8" marL="4114800" algn="l">
              <a:lnSpc>
                <a:spcPct val="92000"/>
              </a:lnSpc>
              <a:spcBef>
                <a:spcPts val="288"/>
              </a:spcBef>
              <a:spcAft>
                <a:spcPts val="288"/>
              </a:spcAft>
              <a:buSzPts val="1400"/>
              <a:buNone/>
              <a:defRPr sz="1600"/>
            </a:lvl9pPr>
          </a:lstStyle>
          <a:p/>
        </p:txBody>
      </p:sp>
      <p:sp>
        <p:nvSpPr>
          <p:cNvPr id="113" name="Google Shape;113;p36"/>
          <p:cNvSpPr txBox="1"/>
          <p:nvPr>
            <p:ph idx="10" type="dt"/>
          </p:nvPr>
        </p:nvSpPr>
        <p:spPr>
          <a:xfrm>
            <a:off x="838200" y="6356350"/>
            <a:ext cx="2733675" cy="3556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Clr>
                <a:srgbClr val="000000"/>
              </a:buClr>
              <a:buSzPts val="24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6"/>
          <p:cNvSpPr txBox="1"/>
          <p:nvPr>
            <p:ph idx="12" type="sldNum"/>
          </p:nvPr>
        </p:nvSpPr>
        <p:spPr>
          <a:xfrm>
            <a:off x="8610600" y="6356350"/>
            <a:ext cx="2733675" cy="355600"/>
          </a:xfrm>
          <a:prstGeom prst="rect">
            <a:avLst/>
          </a:prstGeom>
          <a:noFill/>
          <a:ln>
            <a:noFill/>
          </a:ln>
        </p:spPr>
        <p:txBody>
          <a:bodyPr anchorCtr="0" anchor="t" bIns="45000" lIns="90000" spcFirstLastPara="1" rIns="90000" wrap="square" tIns="45000">
            <a:noAutofit/>
          </a:bodyPr>
          <a:lstStyle>
            <a:lvl1pPr indent="0" lvl="0"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1pPr>
            <a:lvl2pPr indent="0" lvl="1"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2pPr>
            <a:lvl3pPr indent="0" lvl="2"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3pPr>
            <a:lvl4pPr indent="0" lvl="3"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4pPr>
            <a:lvl5pPr indent="0" lvl="4"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5pPr>
            <a:lvl6pPr indent="0" lvl="5"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6pPr>
            <a:lvl7pPr indent="0" lvl="6"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7pPr>
            <a:lvl8pPr indent="0" lvl="7"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8pPr>
            <a:lvl9pPr indent="0" lvl="8"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115" name="Shape 115"/>
        <p:cNvGrpSpPr/>
        <p:nvPr/>
      </p:nvGrpSpPr>
      <p:grpSpPr>
        <a:xfrm>
          <a:off x="0" y="0"/>
          <a:ext cx="0" cy="0"/>
          <a:chOff x="0" y="0"/>
          <a:chExt cx="0" cy="0"/>
        </a:xfrm>
      </p:grpSpPr>
      <p:sp>
        <p:nvSpPr>
          <p:cNvPr id="116" name="Google Shape;116;p37"/>
          <p:cNvSpPr txBox="1"/>
          <p:nvPr>
            <p:ph type="title"/>
          </p:nvPr>
        </p:nvSpPr>
        <p:spPr>
          <a:xfrm>
            <a:off x="838200" y="365125"/>
            <a:ext cx="10506075" cy="1316038"/>
          </a:xfrm>
          <a:prstGeom prst="rect">
            <a:avLst/>
          </a:prstGeom>
          <a:noFill/>
          <a:ln>
            <a:noFill/>
          </a:ln>
        </p:spPr>
        <p:txBody>
          <a:bodyPr anchorCtr="0" anchor="t" bIns="45000" lIns="90000" spcFirstLastPara="1" rIns="90000" wrap="square" tIns="4500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117" name="Google Shape;117;p37"/>
          <p:cNvSpPr txBox="1"/>
          <p:nvPr>
            <p:ph idx="10" type="dt"/>
          </p:nvPr>
        </p:nvSpPr>
        <p:spPr>
          <a:xfrm>
            <a:off x="838200" y="6356350"/>
            <a:ext cx="2733675" cy="3556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Clr>
                <a:srgbClr val="000000"/>
              </a:buClr>
              <a:buSzPts val="24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7"/>
          <p:cNvSpPr txBox="1"/>
          <p:nvPr>
            <p:ph idx="12" type="sldNum"/>
          </p:nvPr>
        </p:nvSpPr>
        <p:spPr>
          <a:xfrm>
            <a:off x="8610600" y="6356350"/>
            <a:ext cx="2733675" cy="355600"/>
          </a:xfrm>
          <a:prstGeom prst="rect">
            <a:avLst/>
          </a:prstGeom>
          <a:noFill/>
          <a:ln>
            <a:noFill/>
          </a:ln>
        </p:spPr>
        <p:txBody>
          <a:bodyPr anchorCtr="0" anchor="t" bIns="45000" lIns="90000" spcFirstLastPara="1" rIns="90000" wrap="square" tIns="45000">
            <a:noAutofit/>
          </a:bodyPr>
          <a:lstStyle>
            <a:lvl1pPr indent="0" lvl="0"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1pPr>
            <a:lvl2pPr indent="0" lvl="1"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2pPr>
            <a:lvl3pPr indent="0" lvl="2"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3pPr>
            <a:lvl4pPr indent="0" lvl="3"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4pPr>
            <a:lvl5pPr indent="0" lvl="4"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5pPr>
            <a:lvl6pPr indent="0" lvl="5"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6pPr>
            <a:lvl7pPr indent="0" lvl="6"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7pPr>
            <a:lvl8pPr indent="0" lvl="7"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8pPr>
            <a:lvl9pPr indent="0" lvl="8"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19" name="Shape 119"/>
        <p:cNvGrpSpPr/>
        <p:nvPr/>
      </p:nvGrpSpPr>
      <p:grpSpPr>
        <a:xfrm>
          <a:off x="0" y="0"/>
          <a:ext cx="0" cy="0"/>
          <a:chOff x="0" y="0"/>
          <a:chExt cx="0" cy="0"/>
        </a:xfrm>
      </p:grpSpPr>
      <p:sp>
        <p:nvSpPr>
          <p:cNvPr id="120" name="Google Shape;120;p38"/>
          <p:cNvSpPr txBox="1"/>
          <p:nvPr>
            <p:ph idx="10" type="dt"/>
          </p:nvPr>
        </p:nvSpPr>
        <p:spPr>
          <a:xfrm>
            <a:off x="838200" y="6356350"/>
            <a:ext cx="2733675" cy="3556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Clr>
                <a:srgbClr val="000000"/>
              </a:buClr>
              <a:buSzPts val="24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8"/>
          <p:cNvSpPr txBox="1"/>
          <p:nvPr>
            <p:ph idx="12" type="sldNum"/>
          </p:nvPr>
        </p:nvSpPr>
        <p:spPr>
          <a:xfrm>
            <a:off x="8610600" y="6356350"/>
            <a:ext cx="2733675" cy="355600"/>
          </a:xfrm>
          <a:prstGeom prst="rect">
            <a:avLst/>
          </a:prstGeom>
          <a:noFill/>
          <a:ln>
            <a:noFill/>
          </a:ln>
        </p:spPr>
        <p:txBody>
          <a:bodyPr anchorCtr="0" anchor="t" bIns="45000" lIns="90000" spcFirstLastPara="1" rIns="90000" wrap="square" tIns="45000">
            <a:noAutofit/>
          </a:bodyPr>
          <a:lstStyle>
            <a:lvl1pPr indent="0" lvl="0"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1pPr>
            <a:lvl2pPr indent="0" lvl="1"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2pPr>
            <a:lvl3pPr indent="0" lvl="2"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3pPr>
            <a:lvl4pPr indent="0" lvl="3"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4pPr>
            <a:lvl5pPr indent="0" lvl="4"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5pPr>
            <a:lvl6pPr indent="0" lvl="5"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6pPr>
            <a:lvl7pPr indent="0" lvl="6"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7pPr>
            <a:lvl8pPr indent="0" lvl="7"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8pPr>
            <a:lvl9pPr indent="0" lvl="8"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22" name="Shape 122"/>
        <p:cNvGrpSpPr/>
        <p:nvPr/>
      </p:nvGrpSpPr>
      <p:grpSpPr>
        <a:xfrm>
          <a:off x="0" y="0"/>
          <a:ext cx="0" cy="0"/>
          <a:chOff x="0" y="0"/>
          <a:chExt cx="0" cy="0"/>
        </a:xfrm>
      </p:grpSpPr>
      <p:sp>
        <p:nvSpPr>
          <p:cNvPr id="123" name="Google Shape;123;p39"/>
          <p:cNvSpPr txBox="1"/>
          <p:nvPr>
            <p:ph type="title"/>
          </p:nvPr>
        </p:nvSpPr>
        <p:spPr>
          <a:xfrm>
            <a:off x="609600" y="273050"/>
            <a:ext cx="4011613" cy="1162050"/>
          </a:xfrm>
          <a:prstGeom prst="rect">
            <a:avLst/>
          </a:prstGeom>
          <a:noFill/>
          <a:ln>
            <a:noFill/>
          </a:ln>
        </p:spPr>
        <p:txBody>
          <a:bodyPr anchorCtr="0" anchor="b" bIns="45000" lIns="90000" spcFirstLastPara="1" rIns="90000" wrap="square" tIns="45000">
            <a:noAutofit/>
          </a:bodyPr>
          <a:lstStyle>
            <a:lvl1pPr lvl="0" algn="l">
              <a:lnSpc>
                <a:spcPct val="92000"/>
              </a:lnSpc>
              <a:spcBef>
                <a:spcPts val="0"/>
              </a:spcBef>
              <a:spcAft>
                <a:spcPts val="0"/>
              </a:spcAft>
              <a:buSzPts val="1400"/>
              <a:buNone/>
              <a:defRPr b="1" sz="2000"/>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124" name="Google Shape;124;p39"/>
          <p:cNvSpPr txBox="1"/>
          <p:nvPr>
            <p:ph idx="1" type="body"/>
          </p:nvPr>
        </p:nvSpPr>
        <p:spPr>
          <a:xfrm>
            <a:off x="4767263" y="273050"/>
            <a:ext cx="6816725" cy="5853113"/>
          </a:xfrm>
          <a:prstGeom prst="rect">
            <a:avLst/>
          </a:prstGeom>
          <a:noFill/>
          <a:ln>
            <a:noFill/>
          </a:ln>
        </p:spPr>
        <p:txBody>
          <a:bodyPr anchorCtr="0" anchor="t" bIns="45000" lIns="90000" spcFirstLastPara="1" rIns="90000" wrap="square" tIns="45000">
            <a:noAutofit/>
          </a:bodyPr>
          <a:lstStyle>
            <a:lvl1pPr indent="-228600" lvl="0" marL="457200" algn="l">
              <a:lnSpc>
                <a:spcPct val="92000"/>
              </a:lnSpc>
              <a:spcBef>
                <a:spcPts val="0"/>
              </a:spcBef>
              <a:spcAft>
                <a:spcPts val="0"/>
              </a:spcAft>
              <a:buSzPts val="1400"/>
              <a:buNone/>
              <a:defRPr sz="3200"/>
            </a:lvl1pPr>
            <a:lvl2pPr indent="-228600" lvl="1" marL="914400" algn="l">
              <a:lnSpc>
                <a:spcPct val="92000"/>
              </a:lnSpc>
              <a:spcBef>
                <a:spcPts val="1425"/>
              </a:spcBef>
              <a:spcAft>
                <a:spcPts val="0"/>
              </a:spcAft>
              <a:buSzPts val="1400"/>
              <a:buNone/>
              <a:defRPr sz="2800"/>
            </a:lvl2pPr>
            <a:lvl3pPr indent="-228600" lvl="2" marL="1371600" algn="l">
              <a:lnSpc>
                <a:spcPct val="92000"/>
              </a:lnSpc>
              <a:spcBef>
                <a:spcPts val="1138"/>
              </a:spcBef>
              <a:spcAft>
                <a:spcPts val="0"/>
              </a:spcAft>
              <a:buSzPts val="1400"/>
              <a:buNone/>
              <a:defRPr sz="2400"/>
            </a:lvl3pPr>
            <a:lvl4pPr indent="-228600" lvl="3" marL="1828800" algn="l">
              <a:lnSpc>
                <a:spcPct val="92000"/>
              </a:lnSpc>
              <a:spcBef>
                <a:spcPts val="850"/>
              </a:spcBef>
              <a:spcAft>
                <a:spcPts val="0"/>
              </a:spcAft>
              <a:buSzPts val="1400"/>
              <a:buNone/>
              <a:defRPr sz="2000"/>
            </a:lvl4pPr>
            <a:lvl5pPr indent="-228600" lvl="4" marL="2286000" algn="l">
              <a:lnSpc>
                <a:spcPct val="92000"/>
              </a:lnSpc>
              <a:spcBef>
                <a:spcPts val="575"/>
              </a:spcBef>
              <a:spcAft>
                <a:spcPts val="0"/>
              </a:spcAft>
              <a:buSzPts val="1400"/>
              <a:buNone/>
              <a:defRPr sz="2000"/>
            </a:lvl5pPr>
            <a:lvl6pPr indent="-228600" lvl="5" marL="2743200" algn="l">
              <a:lnSpc>
                <a:spcPct val="92000"/>
              </a:lnSpc>
              <a:spcBef>
                <a:spcPts val="288"/>
              </a:spcBef>
              <a:spcAft>
                <a:spcPts val="0"/>
              </a:spcAft>
              <a:buSzPts val="1400"/>
              <a:buNone/>
              <a:defRPr sz="2000"/>
            </a:lvl6pPr>
            <a:lvl7pPr indent="-228600" lvl="6" marL="3200400" algn="l">
              <a:lnSpc>
                <a:spcPct val="92000"/>
              </a:lnSpc>
              <a:spcBef>
                <a:spcPts val="288"/>
              </a:spcBef>
              <a:spcAft>
                <a:spcPts val="0"/>
              </a:spcAft>
              <a:buSzPts val="1400"/>
              <a:buNone/>
              <a:defRPr sz="2000"/>
            </a:lvl7pPr>
            <a:lvl8pPr indent="-228600" lvl="7" marL="3657600" algn="l">
              <a:lnSpc>
                <a:spcPct val="92000"/>
              </a:lnSpc>
              <a:spcBef>
                <a:spcPts val="288"/>
              </a:spcBef>
              <a:spcAft>
                <a:spcPts val="0"/>
              </a:spcAft>
              <a:buSzPts val="1400"/>
              <a:buNone/>
              <a:defRPr sz="2000"/>
            </a:lvl8pPr>
            <a:lvl9pPr indent="-228600" lvl="8" marL="4114800" algn="l">
              <a:lnSpc>
                <a:spcPct val="92000"/>
              </a:lnSpc>
              <a:spcBef>
                <a:spcPts val="288"/>
              </a:spcBef>
              <a:spcAft>
                <a:spcPts val="288"/>
              </a:spcAft>
              <a:buSzPts val="1400"/>
              <a:buNone/>
              <a:defRPr sz="2000"/>
            </a:lvl9pPr>
          </a:lstStyle>
          <a:p/>
        </p:txBody>
      </p:sp>
      <p:sp>
        <p:nvSpPr>
          <p:cNvPr id="125" name="Google Shape;125;p39"/>
          <p:cNvSpPr txBox="1"/>
          <p:nvPr>
            <p:ph idx="2" type="body"/>
          </p:nvPr>
        </p:nvSpPr>
        <p:spPr>
          <a:xfrm>
            <a:off x="609600" y="1435100"/>
            <a:ext cx="4011613" cy="4691063"/>
          </a:xfrm>
          <a:prstGeom prst="rect">
            <a:avLst/>
          </a:prstGeom>
          <a:noFill/>
          <a:ln>
            <a:noFill/>
          </a:ln>
        </p:spPr>
        <p:txBody>
          <a:bodyPr anchorCtr="0" anchor="t" bIns="45000" lIns="90000" spcFirstLastPara="1" rIns="90000" wrap="square" tIns="45000">
            <a:noAutofit/>
          </a:bodyPr>
          <a:lstStyle>
            <a:lvl1pPr indent="-228600" lvl="0" marL="457200" algn="l">
              <a:lnSpc>
                <a:spcPct val="92000"/>
              </a:lnSpc>
              <a:spcBef>
                <a:spcPts val="0"/>
              </a:spcBef>
              <a:spcAft>
                <a:spcPts val="0"/>
              </a:spcAft>
              <a:buSzPts val="1400"/>
              <a:buNone/>
              <a:defRPr sz="1400"/>
            </a:lvl1pPr>
            <a:lvl2pPr indent="-228600" lvl="1" marL="914400" algn="l">
              <a:lnSpc>
                <a:spcPct val="92000"/>
              </a:lnSpc>
              <a:spcBef>
                <a:spcPts val="1425"/>
              </a:spcBef>
              <a:spcAft>
                <a:spcPts val="0"/>
              </a:spcAft>
              <a:buSzPts val="1200"/>
              <a:buNone/>
              <a:defRPr sz="1200"/>
            </a:lvl2pPr>
            <a:lvl3pPr indent="-228600" lvl="2" marL="1371600" algn="l">
              <a:lnSpc>
                <a:spcPct val="92000"/>
              </a:lnSpc>
              <a:spcBef>
                <a:spcPts val="1138"/>
              </a:spcBef>
              <a:spcAft>
                <a:spcPts val="0"/>
              </a:spcAft>
              <a:buSzPts val="1000"/>
              <a:buNone/>
              <a:defRPr sz="1000"/>
            </a:lvl3pPr>
            <a:lvl4pPr indent="-228600" lvl="3" marL="1828800" algn="l">
              <a:lnSpc>
                <a:spcPct val="92000"/>
              </a:lnSpc>
              <a:spcBef>
                <a:spcPts val="850"/>
              </a:spcBef>
              <a:spcAft>
                <a:spcPts val="0"/>
              </a:spcAft>
              <a:buSzPts val="900"/>
              <a:buNone/>
              <a:defRPr sz="900"/>
            </a:lvl4pPr>
            <a:lvl5pPr indent="-228600" lvl="4" marL="2286000" algn="l">
              <a:lnSpc>
                <a:spcPct val="92000"/>
              </a:lnSpc>
              <a:spcBef>
                <a:spcPts val="575"/>
              </a:spcBef>
              <a:spcAft>
                <a:spcPts val="0"/>
              </a:spcAft>
              <a:buSzPts val="900"/>
              <a:buNone/>
              <a:defRPr sz="900"/>
            </a:lvl5pPr>
            <a:lvl6pPr indent="-228600" lvl="5" marL="2743200" algn="l">
              <a:lnSpc>
                <a:spcPct val="92000"/>
              </a:lnSpc>
              <a:spcBef>
                <a:spcPts val="288"/>
              </a:spcBef>
              <a:spcAft>
                <a:spcPts val="0"/>
              </a:spcAft>
              <a:buSzPts val="900"/>
              <a:buNone/>
              <a:defRPr sz="900"/>
            </a:lvl6pPr>
            <a:lvl7pPr indent="-228600" lvl="6" marL="3200400" algn="l">
              <a:lnSpc>
                <a:spcPct val="92000"/>
              </a:lnSpc>
              <a:spcBef>
                <a:spcPts val="288"/>
              </a:spcBef>
              <a:spcAft>
                <a:spcPts val="0"/>
              </a:spcAft>
              <a:buSzPts val="900"/>
              <a:buNone/>
              <a:defRPr sz="900"/>
            </a:lvl7pPr>
            <a:lvl8pPr indent="-228600" lvl="7" marL="3657600" algn="l">
              <a:lnSpc>
                <a:spcPct val="92000"/>
              </a:lnSpc>
              <a:spcBef>
                <a:spcPts val="288"/>
              </a:spcBef>
              <a:spcAft>
                <a:spcPts val="0"/>
              </a:spcAft>
              <a:buSzPts val="900"/>
              <a:buNone/>
              <a:defRPr sz="900"/>
            </a:lvl8pPr>
            <a:lvl9pPr indent="-228600" lvl="8" marL="4114800" algn="l">
              <a:lnSpc>
                <a:spcPct val="92000"/>
              </a:lnSpc>
              <a:spcBef>
                <a:spcPts val="288"/>
              </a:spcBef>
              <a:spcAft>
                <a:spcPts val="288"/>
              </a:spcAft>
              <a:buSzPts val="900"/>
              <a:buNone/>
              <a:defRPr sz="900"/>
            </a:lvl9pPr>
          </a:lstStyle>
          <a:p/>
        </p:txBody>
      </p:sp>
      <p:sp>
        <p:nvSpPr>
          <p:cNvPr id="126" name="Google Shape;126;p39"/>
          <p:cNvSpPr txBox="1"/>
          <p:nvPr>
            <p:ph idx="10" type="dt"/>
          </p:nvPr>
        </p:nvSpPr>
        <p:spPr>
          <a:xfrm>
            <a:off x="838200" y="6356350"/>
            <a:ext cx="2733675" cy="3556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Clr>
                <a:srgbClr val="000000"/>
              </a:buClr>
              <a:buSzPts val="24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9"/>
          <p:cNvSpPr txBox="1"/>
          <p:nvPr>
            <p:ph idx="12" type="sldNum"/>
          </p:nvPr>
        </p:nvSpPr>
        <p:spPr>
          <a:xfrm>
            <a:off x="8610600" y="6356350"/>
            <a:ext cx="2733675" cy="355600"/>
          </a:xfrm>
          <a:prstGeom prst="rect">
            <a:avLst/>
          </a:prstGeom>
          <a:noFill/>
          <a:ln>
            <a:noFill/>
          </a:ln>
        </p:spPr>
        <p:txBody>
          <a:bodyPr anchorCtr="0" anchor="t" bIns="45000" lIns="90000" spcFirstLastPara="1" rIns="90000" wrap="square" tIns="45000">
            <a:noAutofit/>
          </a:bodyPr>
          <a:lstStyle>
            <a:lvl1pPr indent="0" lvl="0"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1pPr>
            <a:lvl2pPr indent="0" lvl="1"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2pPr>
            <a:lvl3pPr indent="0" lvl="2"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3pPr>
            <a:lvl4pPr indent="0" lvl="3"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4pPr>
            <a:lvl5pPr indent="0" lvl="4"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5pPr>
            <a:lvl6pPr indent="0" lvl="5"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6pPr>
            <a:lvl7pPr indent="0" lvl="6"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7pPr>
            <a:lvl8pPr indent="0" lvl="7"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8pPr>
            <a:lvl9pPr indent="0" lvl="8"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6" name="Shape 26"/>
        <p:cNvGrpSpPr/>
        <p:nvPr/>
      </p:nvGrpSpPr>
      <p:grpSpPr>
        <a:xfrm>
          <a:off x="0" y="0"/>
          <a:ext cx="0" cy="0"/>
          <a:chOff x="0" y="0"/>
          <a:chExt cx="0" cy="0"/>
        </a:xfrm>
      </p:grpSpPr>
      <p:sp>
        <p:nvSpPr>
          <p:cNvPr id="27" name="Google Shape;27;p24"/>
          <p:cNvSpPr txBox="1"/>
          <p:nvPr>
            <p:ph type="ctrTitle"/>
          </p:nvPr>
        </p:nvSpPr>
        <p:spPr>
          <a:xfrm>
            <a:off x="914400" y="2130425"/>
            <a:ext cx="10364788" cy="1470025"/>
          </a:xfrm>
          <a:prstGeom prst="rect">
            <a:avLst/>
          </a:prstGeom>
          <a:noFill/>
          <a:ln>
            <a:noFill/>
          </a:ln>
        </p:spPr>
        <p:txBody>
          <a:bodyPr anchorCtr="0" anchor="b" bIns="45000" lIns="90000" spcFirstLastPara="1" rIns="90000" wrap="square" tIns="45000">
            <a:noAutofit/>
          </a:bodyPr>
          <a:lstStyle>
            <a:lvl1pPr lvl="0" algn="l">
              <a:lnSpc>
                <a:spcPct val="84000"/>
              </a:lnSpc>
              <a:spcBef>
                <a:spcPts val="0"/>
              </a:spcBef>
              <a:spcAft>
                <a:spcPts val="0"/>
              </a:spcAft>
              <a:buSzPts val="1400"/>
              <a:buNone/>
              <a:defRPr/>
            </a:lvl1pPr>
            <a:lvl2pPr lvl="1" algn="l">
              <a:lnSpc>
                <a:spcPct val="84000"/>
              </a:lnSpc>
              <a:spcBef>
                <a:spcPts val="0"/>
              </a:spcBef>
              <a:spcAft>
                <a:spcPts val="0"/>
              </a:spcAft>
              <a:buSzPts val="1400"/>
              <a:buNone/>
              <a:defRPr/>
            </a:lvl2pPr>
            <a:lvl3pPr lvl="2" algn="l">
              <a:lnSpc>
                <a:spcPct val="84000"/>
              </a:lnSpc>
              <a:spcBef>
                <a:spcPts val="0"/>
              </a:spcBef>
              <a:spcAft>
                <a:spcPts val="0"/>
              </a:spcAft>
              <a:buSzPts val="1400"/>
              <a:buNone/>
              <a:defRPr/>
            </a:lvl3pPr>
            <a:lvl4pPr lvl="3" algn="l">
              <a:lnSpc>
                <a:spcPct val="84000"/>
              </a:lnSpc>
              <a:spcBef>
                <a:spcPts val="0"/>
              </a:spcBef>
              <a:spcAft>
                <a:spcPts val="0"/>
              </a:spcAft>
              <a:buSzPts val="1400"/>
              <a:buNone/>
              <a:defRPr/>
            </a:lvl4pPr>
            <a:lvl5pPr lvl="4" algn="l">
              <a:lnSpc>
                <a:spcPct val="84000"/>
              </a:lnSpc>
              <a:spcBef>
                <a:spcPts val="0"/>
              </a:spcBef>
              <a:spcAft>
                <a:spcPts val="0"/>
              </a:spcAft>
              <a:buSzPts val="1400"/>
              <a:buNone/>
              <a:defRPr/>
            </a:lvl5pPr>
            <a:lvl6pPr lvl="5" algn="l">
              <a:lnSpc>
                <a:spcPct val="84000"/>
              </a:lnSpc>
              <a:spcBef>
                <a:spcPts val="0"/>
              </a:spcBef>
              <a:spcAft>
                <a:spcPts val="0"/>
              </a:spcAft>
              <a:buSzPts val="1400"/>
              <a:buNone/>
              <a:defRPr/>
            </a:lvl6pPr>
            <a:lvl7pPr lvl="6" algn="l">
              <a:lnSpc>
                <a:spcPct val="84000"/>
              </a:lnSpc>
              <a:spcBef>
                <a:spcPts val="0"/>
              </a:spcBef>
              <a:spcAft>
                <a:spcPts val="0"/>
              </a:spcAft>
              <a:buSzPts val="1400"/>
              <a:buNone/>
              <a:defRPr/>
            </a:lvl7pPr>
            <a:lvl8pPr lvl="7" algn="l">
              <a:lnSpc>
                <a:spcPct val="84000"/>
              </a:lnSpc>
              <a:spcBef>
                <a:spcPts val="0"/>
              </a:spcBef>
              <a:spcAft>
                <a:spcPts val="0"/>
              </a:spcAft>
              <a:buSzPts val="1400"/>
              <a:buNone/>
              <a:defRPr/>
            </a:lvl8pPr>
            <a:lvl9pPr lvl="8" algn="l">
              <a:lnSpc>
                <a:spcPct val="84000"/>
              </a:lnSpc>
              <a:spcBef>
                <a:spcPts val="0"/>
              </a:spcBef>
              <a:spcAft>
                <a:spcPts val="0"/>
              </a:spcAft>
              <a:buSzPts val="1400"/>
              <a:buNone/>
              <a:defRPr/>
            </a:lvl9pPr>
          </a:lstStyle>
          <a:p/>
        </p:txBody>
      </p:sp>
      <p:sp>
        <p:nvSpPr>
          <p:cNvPr id="28" name="Google Shape;28;p24"/>
          <p:cNvSpPr txBox="1"/>
          <p:nvPr>
            <p:ph idx="1" type="subTitle"/>
          </p:nvPr>
        </p:nvSpPr>
        <p:spPr>
          <a:xfrm>
            <a:off x="1828800" y="3886200"/>
            <a:ext cx="8535988" cy="1752600"/>
          </a:xfrm>
          <a:prstGeom prst="rect">
            <a:avLst/>
          </a:prstGeom>
          <a:noFill/>
          <a:ln>
            <a:noFill/>
          </a:ln>
        </p:spPr>
        <p:txBody>
          <a:bodyPr anchorCtr="0" anchor="t" bIns="0" lIns="0" spcFirstLastPara="1" rIns="0" wrap="square" tIns="28075">
            <a:noAutofit/>
          </a:bodyPr>
          <a:lstStyle>
            <a:lvl1pPr lvl="0" algn="ctr">
              <a:lnSpc>
                <a:spcPct val="92000"/>
              </a:lnSpc>
              <a:spcBef>
                <a:spcPts val="0"/>
              </a:spcBef>
              <a:spcAft>
                <a:spcPts val="0"/>
              </a:spcAft>
              <a:buSzPts val="2800"/>
              <a:buNone/>
              <a:defRPr/>
            </a:lvl1pPr>
            <a:lvl2pPr lvl="1" algn="ctr">
              <a:lnSpc>
                <a:spcPct val="92000"/>
              </a:lnSpc>
              <a:spcBef>
                <a:spcPts val="1425"/>
              </a:spcBef>
              <a:spcAft>
                <a:spcPts val="0"/>
              </a:spcAft>
              <a:buSzPts val="2000"/>
              <a:buNone/>
              <a:defRPr/>
            </a:lvl2pPr>
            <a:lvl3pPr lvl="2" algn="ctr">
              <a:lnSpc>
                <a:spcPct val="92000"/>
              </a:lnSpc>
              <a:spcBef>
                <a:spcPts val="1138"/>
              </a:spcBef>
              <a:spcAft>
                <a:spcPts val="0"/>
              </a:spcAft>
              <a:buSzPts val="1800"/>
              <a:buNone/>
              <a:defRPr/>
            </a:lvl3pPr>
            <a:lvl4pPr lvl="3" algn="ctr">
              <a:lnSpc>
                <a:spcPct val="92000"/>
              </a:lnSpc>
              <a:spcBef>
                <a:spcPts val="850"/>
              </a:spcBef>
              <a:spcAft>
                <a:spcPts val="0"/>
              </a:spcAft>
              <a:buSzPts val="1800"/>
              <a:buNone/>
              <a:defRPr/>
            </a:lvl4pPr>
            <a:lvl5pPr lvl="4" algn="ctr">
              <a:lnSpc>
                <a:spcPct val="92000"/>
              </a:lnSpc>
              <a:spcBef>
                <a:spcPts val="575"/>
              </a:spcBef>
              <a:spcAft>
                <a:spcPts val="0"/>
              </a:spcAft>
              <a:buSzPts val="2000"/>
              <a:buNone/>
              <a:defRPr/>
            </a:lvl5pPr>
            <a:lvl6pPr lvl="5" algn="ctr">
              <a:lnSpc>
                <a:spcPct val="92000"/>
              </a:lnSpc>
              <a:spcBef>
                <a:spcPts val="288"/>
              </a:spcBef>
              <a:spcAft>
                <a:spcPts val="0"/>
              </a:spcAft>
              <a:buSzPts val="2000"/>
              <a:buNone/>
              <a:defRPr/>
            </a:lvl6pPr>
            <a:lvl7pPr lvl="6" algn="ctr">
              <a:lnSpc>
                <a:spcPct val="92000"/>
              </a:lnSpc>
              <a:spcBef>
                <a:spcPts val="288"/>
              </a:spcBef>
              <a:spcAft>
                <a:spcPts val="0"/>
              </a:spcAft>
              <a:buSzPts val="2000"/>
              <a:buNone/>
              <a:defRPr/>
            </a:lvl7pPr>
            <a:lvl8pPr lvl="7" algn="ctr">
              <a:lnSpc>
                <a:spcPct val="92000"/>
              </a:lnSpc>
              <a:spcBef>
                <a:spcPts val="288"/>
              </a:spcBef>
              <a:spcAft>
                <a:spcPts val="0"/>
              </a:spcAft>
              <a:buSzPts val="2000"/>
              <a:buNone/>
              <a:defRPr/>
            </a:lvl8pPr>
            <a:lvl9pPr lvl="8" algn="ctr">
              <a:lnSpc>
                <a:spcPct val="92000"/>
              </a:lnSpc>
              <a:spcBef>
                <a:spcPts val="288"/>
              </a:spcBef>
              <a:spcAft>
                <a:spcPts val="288"/>
              </a:spcAft>
              <a:buSzPts val="2000"/>
              <a:buNone/>
              <a:defRPr/>
            </a:lvl9pPr>
          </a:lstStyle>
          <a:p/>
        </p:txBody>
      </p:sp>
      <p:sp>
        <p:nvSpPr>
          <p:cNvPr id="29" name="Google Shape;29;p24"/>
          <p:cNvSpPr txBox="1"/>
          <p:nvPr>
            <p:ph idx="10" type="dt"/>
          </p:nvPr>
        </p:nvSpPr>
        <p:spPr>
          <a:xfrm>
            <a:off x="838200" y="6356350"/>
            <a:ext cx="2733675" cy="3556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Clr>
                <a:srgbClr val="FFFFFF"/>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4"/>
          <p:cNvSpPr txBox="1"/>
          <p:nvPr>
            <p:ph idx="12" type="sldNum"/>
          </p:nvPr>
        </p:nvSpPr>
        <p:spPr>
          <a:xfrm>
            <a:off x="8610600" y="6356350"/>
            <a:ext cx="2733675" cy="355600"/>
          </a:xfrm>
          <a:prstGeom prst="rect">
            <a:avLst/>
          </a:prstGeom>
          <a:noFill/>
          <a:ln>
            <a:noFill/>
          </a:ln>
        </p:spPr>
        <p:txBody>
          <a:bodyPr anchorCtr="0" anchor="t" bIns="45000" lIns="90000" spcFirstLastPara="1" rIns="90000" wrap="square" tIns="45000">
            <a:noAutofit/>
          </a:bodyPr>
          <a:lstStyle>
            <a:lvl1pPr indent="0" lvl="0"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1pPr>
            <a:lvl2pPr indent="0" lvl="1"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2pPr>
            <a:lvl3pPr indent="0" lvl="2"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3pPr>
            <a:lvl4pPr indent="0" lvl="3"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4pPr>
            <a:lvl5pPr indent="0" lvl="4"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5pPr>
            <a:lvl6pPr indent="0" lvl="5"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6pPr>
            <a:lvl7pPr indent="0" lvl="6"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7pPr>
            <a:lvl8pPr indent="0" lvl="7"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8pPr>
            <a:lvl9pPr indent="0" lvl="8"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28" name="Shape 128"/>
        <p:cNvGrpSpPr/>
        <p:nvPr/>
      </p:nvGrpSpPr>
      <p:grpSpPr>
        <a:xfrm>
          <a:off x="0" y="0"/>
          <a:ext cx="0" cy="0"/>
          <a:chOff x="0" y="0"/>
          <a:chExt cx="0" cy="0"/>
        </a:xfrm>
      </p:grpSpPr>
      <p:sp>
        <p:nvSpPr>
          <p:cNvPr id="129" name="Google Shape;129;p40"/>
          <p:cNvSpPr txBox="1"/>
          <p:nvPr>
            <p:ph type="title"/>
          </p:nvPr>
        </p:nvSpPr>
        <p:spPr>
          <a:xfrm>
            <a:off x="2390775" y="4800600"/>
            <a:ext cx="7315200" cy="566738"/>
          </a:xfrm>
          <a:prstGeom prst="rect">
            <a:avLst/>
          </a:prstGeom>
          <a:noFill/>
          <a:ln>
            <a:noFill/>
          </a:ln>
        </p:spPr>
        <p:txBody>
          <a:bodyPr anchorCtr="0" anchor="b" bIns="45000" lIns="90000" spcFirstLastPara="1" rIns="90000" wrap="square" tIns="45000">
            <a:noAutofit/>
          </a:bodyPr>
          <a:lstStyle>
            <a:lvl1pPr lvl="0" algn="l">
              <a:lnSpc>
                <a:spcPct val="92000"/>
              </a:lnSpc>
              <a:spcBef>
                <a:spcPts val="0"/>
              </a:spcBef>
              <a:spcAft>
                <a:spcPts val="0"/>
              </a:spcAft>
              <a:buSzPts val="1400"/>
              <a:buNone/>
              <a:defRPr b="1" sz="2000"/>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130" name="Google Shape;130;p40"/>
          <p:cNvSpPr/>
          <p:nvPr>
            <p:ph idx="2" type="pic"/>
          </p:nvPr>
        </p:nvSpPr>
        <p:spPr>
          <a:xfrm>
            <a:off x="2390775" y="612775"/>
            <a:ext cx="7315200" cy="4114800"/>
          </a:xfrm>
          <a:prstGeom prst="rect">
            <a:avLst/>
          </a:prstGeom>
          <a:noFill/>
          <a:ln>
            <a:noFill/>
          </a:ln>
        </p:spPr>
      </p:sp>
      <p:sp>
        <p:nvSpPr>
          <p:cNvPr id="131" name="Google Shape;131;p40"/>
          <p:cNvSpPr txBox="1"/>
          <p:nvPr>
            <p:ph idx="1" type="body"/>
          </p:nvPr>
        </p:nvSpPr>
        <p:spPr>
          <a:xfrm>
            <a:off x="2390775" y="5367338"/>
            <a:ext cx="7315200" cy="804862"/>
          </a:xfrm>
          <a:prstGeom prst="rect">
            <a:avLst/>
          </a:prstGeom>
          <a:noFill/>
          <a:ln>
            <a:noFill/>
          </a:ln>
        </p:spPr>
        <p:txBody>
          <a:bodyPr anchorCtr="0" anchor="t" bIns="45000" lIns="90000" spcFirstLastPara="1" rIns="90000" wrap="square" tIns="45000">
            <a:noAutofit/>
          </a:bodyPr>
          <a:lstStyle>
            <a:lvl1pPr indent="-228600" lvl="0" marL="457200" algn="l">
              <a:lnSpc>
                <a:spcPct val="92000"/>
              </a:lnSpc>
              <a:spcBef>
                <a:spcPts val="0"/>
              </a:spcBef>
              <a:spcAft>
                <a:spcPts val="0"/>
              </a:spcAft>
              <a:buSzPts val="1400"/>
              <a:buNone/>
              <a:defRPr sz="1400"/>
            </a:lvl1pPr>
            <a:lvl2pPr indent="-228600" lvl="1" marL="914400" algn="l">
              <a:lnSpc>
                <a:spcPct val="92000"/>
              </a:lnSpc>
              <a:spcBef>
                <a:spcPts val="1425"/>
              </a:spcBef>
              <a:spcAft>
                <a:spcPts val="0"/>
              </a:spcAft>
              <a:buSzPts val="1200"/>
              <a:buNone/>
              <a:defRPr sz="1200"/>
            </a:lvl2pPr>
            <a:lvl3pPr indent="-228600" lvl="2" marL="1371600" algn="l">
              <a:lnSpc>
                <a:spcPct val="92000"/>
              </a:lnSpc>
              <a:spcBef>
                <a:spcPts val="1138"/>
              </a:spcBef>
              <a:spcAft>
                <a:spcPts val="0"/>
              </a:spcAft>
              <a:buSzPts val="1000"/>
              <a:buNone/>
              <a:defRPr sz="1000"/>
            </a:lvl3pPr>
            <a:lvl4pPr indent="-228600" lvl="3" marL="1828800" algn="l">
              <a:lnSpc>
                <a:spcPct val="92000"/>
              </a:lnSpc>
              <a:spcBef>
                <a:spcPts val="850"/>
              </a:spcBef>
              <a:spcAft>
                <a:spcPts val="0"/>
              </a:spcAft>
              <a:buSzPts val="900"/>
              <a:buNone/>
              <a:defRPr sz="900"/>
            </a:lvl4pPr>
            <a:lvl5pPr indent="-228600" lvl="4" marL="2286000" algn="l">
              <a:lnSpc>
                <a:spcPct val="92000"/>
              </a:lnSpc>
              <a:spcBef>
                <a:spcPts val="575"/>
              </a:spcBef>
              <a:spcAft>
                <a:spcPts val="0"/>
              </a:spcAft>
              <a:buSzPts val="900"/>
              <a:buNone/>
              <a:defRPr sz="900"/>
            </a:lvl5pPr>
            <a:lvl6pPr indent="-228600" lvl="5" marL="2743200" algn="l">
              <a:lnSpc>
                <a:spcPct val="92000"/>
              </a:lnSpc>
              <a:spcBef>
                <a:spcPts val="288"/>
              </a:spcBef>
              <a:spcAft>
                <a:spcPts val="0"/>
              </a:spcAft>
              <a:buSzPts val="900"/>
              <a:buNone/>
              <a:defRPr sz="900"/>
            </a:lvl6pPr>
            <a:lvl7pPr indent="-228600" lvl="6" marL="3200400" algn="l">
              <a:lnSpc>
                <a:spcPct val="92000"/>
              </a:lnSpc>
              <a:spcBef>
                <a:spcPts val="288"/>
              </a:spcBef>
              <a:spcAft>
                <a:spcPts val="0"/>
              </a:spcAft>
              <a:buSzPts val="900"/>
              <a:buNone/>
              <a:defRPr sz="900"/>
            </a:lvl7pPr>
            <a:lvl8pPr indent="-228600" lvl="7" marL="3657600" algn="l">
              <a:lnSpc>
                <a:spcPct val="92000"/>
              </a:lnSpc>
              <a:spcBef>
                <a:spcPts val="288"/>
              </a:spcBef>
              <a:spcAft>
                <a:spcPts val="0"/>
              </a:spcAft>
              <a:buSzPts val="900"/>
              <a:buNone/>
              <a:defRPr sz="900"/>
            </a:lvl8pPr>
            <a:lvl9pPr indent="-228600" lvl="8" marL="4114800" algn="l">
              <a:lnSpc>
                <a:spcPct val="92000"/>
              </a:lnSpc>
              <a:spcBef>
                <a:spcPts val="288"/>
              </a:spcBef>
              <a:spcAft>
                <a:spcPts val="288"/>
              </a:spcAft>
              <a:buSzPts val="900"/>
              <a:buNone/>
              <a:defRPr sz="900"/>
            </a:lvl9pPr>
          </a:lstStyle>
          <a:p/>
        </p:txBody>
      </p:sp>
      <p:sp>
        <p:nvSpPr>
          <p:cNvPr id="132" name="Google Shape;132;p40"/>
          <p:cNvSpPr txBox="1"/>
          <p:nvPr>
            <p:ph idx="10" type="dt"/>
          </p:nvPr>
        </p:nvSpPr>
        <p:spPr>
          <a:xfrm>
            <a:off x="838200" y="6356350"/>
            <a:ext cx="2733675" cy="3556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Clr>
                <a:srgbClr val="000000"/>
              </a:buClr>
              <a:buSzPts val="24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40"/>
          <p:cNvSpPr txBox="1"/>
          <p:nvPr>
            <p:ph idx="12" type="sldNum"/>
          </p:nvPr>
        </p:nvSpPr>
        <p:spPr>
          <a:xfrm>
            <a:off x="8610600" y="6356350"/>
            <a:ext cx="2733675" cy="355600"/>
          </a:xfrm>
          <a:prstGeom prst="rect">
            <a:avLst/>
          </a:prstGeom>
          <a:noFill/>
          <a:ln>
            <a:noFill/>
          </a:ln>
        </p:spPr>
        <p:txBody>
          <a:bodyPr anchorCtr="0" anchor="t" bIns="45000" lIns="90000" spcFirstLastPara="1" rIns="90000" wrap="square" tIns="45000">
            <a:noAutofit/>
          </a:bodyPr>
          <a:lstStyle>
            <a:lvl1pPr indent="0" lvl="0"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1pPr>
            <a:lvl2pPr indent="0" lvl="1"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2pPr>
            <a:lvl3pPr indent="0" lvl="2"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3pPr>
            <a:lvl4pPr indent="0" lvl="3"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4pPr>
            <a:lvl5pPr indent="0" lvl="4"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5pPr>
            <a:lvl6pPr indent="0" lvl="5"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6pPr>
            <a:lvl7pPr indent="0" lvl="6"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7pPr>
            <a:lvl8pPr indent="0" lvl="7"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8pPr>
            <a:lvl9pPr indent="0" lvl="8"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34" name="Shape 134"/>
        <p:cNvGrpSpPr/>
        <p:nvPr/>
      </p:nvGrpSpPr>
      <p:grpSpPr>
        <a:xfrm>
          <a:off x="0" y="0"/>
          <a:ext cx="0" cy="0"/>
          <a:chOff x="0" y="0"/>
          <a:chExt cx="0" cy="0"/>
        </a:xfrm>
      </p:grpSpPr>
      <p:sp>
        <p:nvSpPr>
          <p:cNvPr id="135" name="Google Shape;135;p41"/>
          <p:cNvSpPr txBox="1"/>
          <p:nvPr>
            <p:ph type="title"/>
          </p:nvPr>
        </p:nvSpPr>
        <p:spPr>
          <a:xfrm>
            <a:off x="838200" y="365125"/>
            <a:ext cx="10506075" cy="1316038"/>
          </a:xfrm>
          <a:prstGeom prst="rect">
            <a:avLst/>
          </a:prstGeom>
          <a:noFill/>
          <a:ln>
            <a:noFill/>
          </a:ln>
        </p:spPr>
        <p:txBody>
          <a:bodyPr anchorCtr="0" anchor="t" bIns="45000" lIns="90000" spcFirstLastPara="1" rIns="90000" wrap="square" tIns="4500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136" name="Google Shape;136;p41"/>
          <p:cNvSpPr txBox="1"/>
          <p:nvPr>
            <p:ph idx="1" type="body"/>
          </p:nvPr>
        </p:nvSpPr>
        <p:spPr>
          <a:xfrm rot="5400000">
            <a:off x="3920331" y="-1256506"/>
            <a:ext cx="4341813" cy="10506075"/>
          </a:xfrm>
          <a:prstGeom prst="rect">
            <a:avLst/>
          </a:prstGeom>
          <a:noFill/>
          <a:ln>
            <a:noFill/>
          </a:ln>
        </p:spPr>
        <p:txBody>
          <a:bodyPr anchorCtr="0" anchor="t" bIns="45000" lIns="90000" spcFirstLastPara="1" rIns="90000" wrap="square" tIns="45000">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228600" lvl="5" marL="2743200" algn="l">
              <a:lnSpc>
                <a:spcPct val="92000"/>
              </a:lnSpc>
              <a:spcBef>
                <a:spcPts val="288"/>
              </a:spcBef>
              <a:spcAft>
                <a:spcPts val="0"/>
              </a:spcAft>
              <a:buSzPts val="1400"/>
              <a:buNone/>
              <a:defRPr/>
            </a:lvl6pPr>
            <a:lvl7pPr indent="-228600" lvl="6" marL="3200400" algn="l">
              <a:lnSpc>
                <a:spcPct val="92000"/>
              </a:lnSpc>
              <a:spcBef>
                <a:spcPts val="288"/>
              </a:spcBef>
              <a:spcAft>
                <a:spcPts val="0"/>
              </a:spcAft>
              <a:buSzPts val="1400"/>
              <a:buNone/>
              <a:defRPr/>
            </a:lvl7pPr>
            <a:lvl8pPr indent="-228600" lvl="7" marL="3657600" algn="l">
              <a:lnSpc>
                <a:spcPct val="92000"/>
              </a:lnSpc>
              <a:spcBef>
                <a:spcPts val="288"/>
              </a:spcBef>
              <a:spcAft>
                <a:spcPts val="0"/>
              </a:spcAft>
              <a:buSzPts val="1400"/>
              <a:buNone/>
              <a:defRPr/>
            </a:lvl8pPr>
            <a:lvl9pPr indent="-228600" lvl="8" marL="4114800" algn="l">
              <a:lnSpc>
                <a:spcPct val="92000"/>
              </a:lnSpc>
              <a:spcBef>
                <a:spcPts val="288"/>
              </a:spcBef>
              <a:spcAft>
                <a:spcPts val="288"/>
              </a:spcAft>
              <a:buSzPts val="1400"/>
              <a:buNone/>
              <a:defRPr/>
            </a:lvl9pPr>
          </a:lstStyle>
          <a:p/>
        </p:txBody>
      </p:sp>
      <p:sp>
        <p:nvSpPr>
          <p:cNvPr id="137" name="Google Shape;137;p41"/>
          <p:cNvSpPr txBox="1"/>
          <p:nvPr>
            <p:ph idx="10" type="dt"/>
          </p:nvPr>
        </p:nvSpPr>
        <p:spPr>
          <a:xfrm>
            <a:off x="838200" y="6356350"/>
            <a:ext cx="2733675" cy="3556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Clr>
                <a:srgbClr val="000000"/>
              </a:buClr>
              <a:buSzPts val="24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1"/>
          <p:cNvSpPr txBox="1"/>
          <p:nvPr>
            <p:ph idx="12" type="sldNum"/>
          </p:nvPr>
        </p:nvSpPr>
        <p:spPr>
          <a:xfrm>
            <a:off x="8610600" y="6356350"/>
            <a:ext cx="2733675" cy="355600"/>
          </a:xfrm>
          <a:prstGeom prst="rect">
            <a:avLst/>
          </a:prstGeom>
          <a:noFill/>
          <a:ln>
            <a:noFill/>
          </a:ln>
        </p:spPr>
        <p:txBody>
          <a:bodyPr anchorCtr="0" anchor="t" bIns="45000" lIns="90000" spcFirstLastPara="1" rIns="90000" wrap="square" tIns="45000">
            <a:noAutofit/>
          </a:bodyPr>
          <a:lstStyle>
            <a:lvl1pPr indent="0" lvl="0"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1pPr>
            <a:lvl2pPr indent="0" lvl="1"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2pPr>
            <a:lvl3pPr indent="0" lvl="2"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3pPr>
            <a:lvl4pPr indent="0" lvl="3"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4pPr>
            <a:lvl5pPr indent="0" lvl="4"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5pPr>
            <a:lvl6pPr indent="0" lvl="5"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6pPr>
            <a:lvl7pPr indent="0" lvl="6"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7pPr>
            <a:lvl8pPr indent="0" lvl="7"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8pPr>
            <a:lvl9pPr indent="0" lvl="8"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39" name="Shape 139"/>
        <p:cNvGrpSpPr/>
        <p:nvPr/>
      </p:nvGrpSpPr>
      <p:grpSpPr>
        <a:xfrm>
          <a:off x="0" y="0"/>
          <a:ext cx="0" cy="0"/>
          <a:chOff x="0" y="0"/>
          <a:chExt cx="0" cy="0"/>
        </a:xfrm>
      </p:grpSpPr>
      <p:sp>
        <p:nvSpPr>
          <p:cNvPr id="140" name="Google Shape;140;p42"/>
          <p:cNvSpPr txBox="1"/>
          <p:nvPr>
            <p:ph type="title"/>
          </p:nvPr>
        </p:nvSpPr>
        <p:spPr>
          <a:xfrm rot="5400000">
            <a:off x="7130256" y="1953419"/>
            <a:ext cx="5802313" cy="2625725"/>
          </a:xfrm>
          <a:prstGeom prst="rect">
            <a:avLst/>
          </a:prstGeom>
          <a:noFill/>
          <a:ln>
            <a:noFill/>
          </a:ln>
        </p:spPr>
        <p:txBody>
          <a:bodyPr anchorCtr="0" anchor="t" bIns="45000" lIns="90000" spcFirstLastPara="1" rIns="90000" wrap="square" tIns="4500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141" name="Google Shape;141;p42"/>
          <p:cNvSpPr txBox="1"/>
          <p:nvPr>
            <p:ph idx="1" type="body"/>
          </p:nvPr>
        </p:nvSpPr>
        <p:spPr>
          <a:xfrm rot="5400000">
            <a:off x="1801019" y="-597694"/>
            <a:ext cx="5802313" cy="7727950"/>
          </a:xfrm>
          <a:prstGeom prst="rect">
            <a:avLst/>
          </a:prstGeom>
          <a:noFill/>
          <a:ln>
            <a:noFill/>
          </a:ln>
        </p:spPr>
        <p:txBody>
          <a:bodyPr anchorCtr="0" anchor="t" bIns="45000" lIns="90000" spcFirstLastPara="1" rIns="90000" wrap="square" tIns="45000">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228600" lvl="5" marL="2743200" algn="l">
              <a:lnSpc>
                <a:spcPct val="92000"/>
              </a:lnSpc>
              <a:spcBef>
                <a:spcPts val="288"/>
              </a:spcBef>
              <a:spcAft>
                <a:spcPts val="0"/>
              </a:spcAft>
              <a:buSzPts val="1400"/>
              <a:buNone/>
              <a:defRPr/>
            </a:lvl6pPr>
            <a:lvl7pPr indent="-228600" lvl="6" marL="3200400" algn="l">
              <a:lnSpc>
                <a:spcPct val="92000"/>
              </a:lnSpc>
              <a:spcBef>
                <a:spcPts val="288"/>
              </a:spcBef>
              <a:spcAft>
                <a:spcPts val="0"/>
              </a:spcAft>
              <a:buSzPts val="1400"/>
              <a:buNone/>
              <a:defRPr/>
            </a:lvl7pPr>
            <a:lvl8pPr indent="-228600" lvl="7" marL="3657600" algn="l">
              <a:lnSpc>
                <a:spcPct val="92000"/>
              </a:lnSpc>
              <a:spcBef>
                <a:spcPts val="288"/>
              </a:spcBef>
              <a:spcAft>
                <a:spcPts val="0"/>
              </a:spcAft>
              <a:buSzPts val="1400"/>
              <a:buNone/>
              <a:defRPr/>
            </a:lvl8pPr>
            <a:lvl9pPr indent="-228600" lvl="8" marL="4114800" algn="l">
              <a:lnSpc>
                <a:spcPct val="92000"/>
              </a:lnSpc>
              <a:spcBef>
                <a:spcPts val="288"/>
              </a:spcBef>
              <a:spcAft>
                <a:spcPts val="288"/>
              </a:spcAft>
              <a:buSzPts val="1400"/>
              <a:buNone/>
              <a:defRPr/>
            </a:lvl9pPr>
          </a:lstStyle>
          <a:p/>
        </p:txBody>
      </p:sp>
      <p:sp>
        <p:nvSpPr>
          <p:cNvPr id="142" name="Google Shape;142;p42"/>
          <p:cNvSpPr txBox="1"/>
          <p:nvPr>
            <p:ph idx="10" type="dt"/>
          </p:nvPr>
        </p:nvSpPr>
        <p:spPr>
          <a:xfrm>
            <a:off x="838200" y="6356350"/>
            <a:ext cx="2733675" cy="3556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Clr>
                <a:srgbClr val="000000"/>
              </a:buClr>
              <a:buSzPts val="24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42"/>
          <p:cNvSpPr txBox="1"/>
          <p:nvPr>
            <p:ph idx="12" type="sldNum"/>
          </p:nvPr>
        </p:nvSpPr>
        <p:spPr>
          <a:xfrm>
            <a:off x="8610600" y="6356350"/>
            <a:ext cx="2733675" cy="355600"/>
          </a:xfrm>
          <a:prstGeom prst="rect">
            <a:avLst/>
          </a:prstGeom>
          <a:noFill/>
          <a:ln>
            <a:noFill/>
          </a:ln>
        </p:spPr>
        <p:txBody>
          <a:bodyPr anchorCtr="0" anchor="t" bIns="45000" lIns="90000" spcFirstLastPara="1" rIns="90000" wrap="square" tIns="45000">
            <a:noAutofit/>
          </a:bodyPr>
          <a:lstStyle>
            <a:lvl1pPr indent="0" lvl="0"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1pPr>
            <a:lvl2pPr indent="0" lvl="1"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2pPr>
            <a:lvl3pPr indent="0" lvl="2"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3pPr>
            <a:lvl4pPr indent="0" lvl="3"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4pPr>
            <a:lvl5pPr indent="0" lvl="4"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5pPr>
            <a:lvl6pPr indent="0" lvl="5"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6pPr>
            <a:lvl7pPr indent="0" lvl="6"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7pPr>
            <a:lvl8pPr indent="0" lvl="7"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8pPr>
            <a:lvl9pPr indent="0" lvl="8" marL="0" marR="0" algn="l">
              <a:spcBef>
                <a:spcPts val="0"/>
              </a:spcBef>
              <a:spcAft>
                <a:spcPts val="0"/>
              </a:spcAft>
              <a:buClr>
                <a:srgbClr val="000000"/>
              </a:buClr>
              <a:buSzPts val="2400"/>
              <a:buFont typeface="Calibri"/>
              <a:buNone/>
              <a:defRPr sz="24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2" name="Shape 152"/>
        <p:cNvGrpSpPr/>
        <p:nvPr/>
      </p:nvGrpSpPr>
      <p:grpSpPr>
        <a:xfrm>
          <a:off x="0" y="0"/>
          <a:ext cx="0" cy="0"/>
          <a:chOff x="0" y="0"/>
          <a:chExt cx="0" cy="0"/>
        </a:xfrm>
      </p:grpSpPr>
      <p:sp>
        <p:nvSpPr>
          <p:cNvPr id="153" name="Google Shape;153;p44"/>
          <p:cNvSpPr txBox="1"/>
          <p:nvPr>
            <p:ph type="ctrTitle"/>
          </p:nvPr>
        </p:nvSpPr>
        <p:spPr>
          <a:xfrm>
            <a:off x="914400" y="2130425"/>
            <a:ext cx="10364788" cy="1470025"/>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154" name="Google Shape;154;p44"/>
          <p:cNvSpPr txBox="1"/>
          <p:nvPr>
            <p:ph idx="1" type="subTitle"/>
          </p:nvPr>
        </p:nvSpPr>
        <p:spPr>
          <a:xfrm>
            <a:off x="1828800" y="3886200"/>
            <a:ext cx="8535988" cy="1752600"/>
          </a:xfrm>
          <a:prstGeom prst="rect">
            <a:avLst/>
          </a:prstGeom>
          <a:noFill/>
          <a:ln>
            <a:noFill/>
          </a:ln>
        </p:spPr>
        <p:txBody>
          <a:bodyPr anchorCtr="0" anchor="t" bIns="0" lIns="0" spcFirstLastPara="1" rIns="0" wrap="square" tIns="28075">
            <a:noAutofit/>
          </a:bodyPr>
          <a:lstStyle>
            <a:lvl1pPr lvl="0" algn="ctr">
              <a:lnSpc>
                <a:spcPct val="93000"/>
              </a:lnSpc>
              <a:spcBef>
                <a:spcPts val="0"/>
              </a:spcBef>
              <a:spcAft>
                <a:spcPts val="0"/>
              </a:spcAft>
              <a:buSzPts val="3200"/>
              <a:buNone/>
              <a:defRPr/>
            </a:lvl1pPr>
            <a:lvl2pPr lvl="1" algn="ctr">
              <a:lnSpc>
                <a:spcPct val="92000"/>
              </a:lnSpc>
              <a:spcBef>
                <a:spcPts val="1425"/>
              </a:spcBef>
              <a:spcAft>
                <a:spcPts val="0"/>
              </a:spcAft>
              <a:buSzPts val="2800"/>
              <a:buNone/>
              <a:defRPr/>
            </a:lvl2pPr>
            <a:lvl3pPr lvl="2" algn="ctr">
              <a:lnSpc>
                <a:spcPct val="92000"/>
              </a:lnSpc>
              <a:spcBef>
                <a:spcPts val="1138"/>
              </a:spcBef>
              <a:spcAft>
                <a:spcPts val="0"/>
              </a:spcAft>
              <a:buSzPts val="2400"/>
              <a:buNone/>
              <a:defRPr/>
            </a:lvl3pPr>
            <a:lvl4pPr lvl="3" algn="ctr">
              <a:lnSpc>
                <a:spcPct val="92000"/>
              </a:lnSpc>
              <a:spcBef>
                <a:spcPts val="850"/>
              </a:spcBef>
              <a:spcAft>
                <a:spcPts val="0"/>
              </a:spcAft>
              <a:buSzPts val="2000"/>
              <a:buNone/>
              <a:defRPr/>
            </a:lvl4pPr>
            <a:lvl5pPr lvl="4" algn="ctr">
              <a:lnSpc>
                <a:spcPct val="92000"/>
              </a:lnSpc>
              <a:spcBef>
                <a:spcPts val="575"/>
              </a:spcBef>
              <a:spcAft>
                <a:spcPts val="0"/>
              </a:spcAft>
              <a:buSzPts val="2000"/>
              <a:buNone/>
              <a:defRPr/>
            </a:lvl5pPr>
            <a:lvl6pPr lvl="5" algn="ctr">
              <a:lnSpc>
                <a:spcPct val="92000"/>
              </a:lnSpc>
              <a:spcBef>
                <a:spcPts val="288"/>
              </a:spcBef>
              <a:spcAft>
                <a:spcPts val="0"/>
              </a:spcAft>
              <a:buSzPts val="2000"/>
              <a:buNone/>
              <a:defRPr/>
            </a:lvl6pPr>
            <a:lvl7pPr lvl="6" algn="ctr">
              <a:lnSpc>
                <a:spcPct val="92000"/>
              </a:lnSpc>
              <a:spcBef>
                <a:spcPts val="288"/>
              </a:spcBef>
              <a:spcAft>
                <a:spcPts val="0"/>
              </a:spcAft>
              <a:buSzPts val="2000"/>
              <a:buNone/>
              <a:defRPr/>
            </a:lvl7pPr>
            <a:lvl8pPr lvl="7" algn="ctr">
              <a:lnSpc>
                <a:spcPct val="92000"/>
              </a:lnSpc>
              <a:spcBef>
                <a:spcPts val="288"/>
              </a:spcBef>
              <a:spcAft>
                <a:spcPts val="0"/>
              </a:spcAft>
              <a:buSzPts val="2000"/>
              <a:buNone/>
              <a:defRPr/>
            </a:lvl8pPr>
            <a:lvl9pPr lvl="8" algn="ctr">
              <a:lnSpc>
                <a:spcPct val="92000"/>
              </a:lnSpc>
              <a:spcBef>
                <a:spcPts val="288"/>
              </a:spcBef>
              <a:spcAft>
                <a:spcPts val="288"/>
              </a:spcAft>
              <a:buSzPts val="2000"/>
              <a:buNone/>
              <a:defRPr/>
            </a:lvl9pPr>
          </a:lstStyle>
          <a:p/>
        </p:txBody>
      </p:sp>
      <p:sp>
        <p:nvSpPr>
          <p:cNvPr id="155" name="Google Shape;155;p44"/>
          <p:cNvSpPr txBox="1"/>
          <p:nvPr>
            <p:ph idx="12" type="sldNum"/>
          </p:nvPr>
        </p:nvSpPr>
        <p:spPr>
          <a:xfrm>
            <a:off x="8740775" y="6246813"/>
            <a:ext cx="2830513" cy="463550"/>
          </a:xfrm>
          <a:prstGeom prst="rect">
            <a:avLst/>
          </a:prstGeom>
          <a:noFill/>
          <a:ln>
            <a:noFill/>
          </a:ln>
        </p:spPr>
        <p:txBody>
          <a:bodyPr anchorCtr="0" anchor="t" bIns="0" lIns="0" spcFirstLastPara="1" rIns="0" wrap="square" tIns="0">
            <a:noAutofit/>
          </a:bodyPr>
          <a:lstStyle>
            <a:lvl1pPr indent="0" lvl="0"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1pPr>
            <a:lvl2pPr indent="0" lvl="1"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2pPr>
            <a:lvl3pPr indent="0" lvl="2"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3pPr>
            <a:lvl4pPr indent="0" lvl="3"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4pPr>
            <a:lvl5pPr indent="0" lvl="4"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5pPr>
            <a:lvl6pPr indent="0" lvl="5"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6pPr>
            <a:lvl7pPr indent="0" lvl="6"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7pPr>
            <a:lvl8pPr indent="0" lvl="7"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8pPr>
            <a:lvl9pPr indent="0" lvl="8"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56" name="Shape 156"/>
        <p:cNvGrpSpPr/>
        <p:nvPr/>
      </p:nvGrpSpPr>
      <p:grpSpPr>
        <a:xfrm>
          <a:off x="0" y="0"/>
          <a:ext cx="0" cy="0"/>
          <a:chOff x="0" y="0"/>
          <a:chExt cx="0" cy="0"/>
        </a:xfrm>
      </p:grpSpPr>
      <p:sp>
        <p:nvSpPr>
          <p:cNvPr id="157" name="Google Shape;157;p45"/>
          <p:cNvSpPr txBox="1"/>
          <p:nvPr>
            <p:ph type="title"/>
          </p:nvPr>
        </p:nvSpPr>
        <p:spPr>
          <a:xfrm>
            <a:off x="609600" y="273050"/>
            <a:ext cx="10963275" cy="1135063"/>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158" name="Google Shape;158;p45"/>
          <p:cNvSpPr txBox="1"/>
          <p:nvPr>
            <p:ph idx="1" type="body"/>
          </p:nvPr>
        </p:nvSpPr>
        <p:spPr>
          <a:xfrm>
            <a:off x="609600" y="1511300"/>
            <a:ext cx="10972800" cy="4608513"/>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228600" lvl="5" marL="2743200" algn="l">
              <a:lnSpc>
                <a:spcPct val="92000"/>
              </a:lnSpc>
              <a:spcBef>
                <a:spcPts val="288"/>
              </a:spcBef>
              <a:spcAft>
                <a:spcPts val="0"/>
              </a:spcAft>
              <a:buSzPts val="1400"/>
              <a:buNone/>
              <a:defRPr/>
            </a:lvl6pPr>
            <a:lvl7pPr indent="-228600" lvl="6" marL="3200400" algn="l">
              <a:lnSpc>
                <a:spcPct val="92000"/>
              </a:lnSpc>
              <a:spcBef>
                <a:spcPts val="288"/>
              </a:spcBef>
              <a:spcAft>
                <a:spcPts val="0"/>
              </a:spcAft>
              <a:buSzPts val="1400"/>
              <a:buNone/>
              <a:defRPr/>
            </a:lvl7pPr>
            <a:lvl8pPr indent="-228600" lvl="7" marL="3657600" algn="l">
              <a:lnSpc>
                <a:spcPct val="92000"/>
              </a:lnSpc>
              <a:spcBef>
                <a:spcPts val="288"/>
              </a:spcBef>
              <a:spcAft>
                <a:spcPts val="0"/>
              </a:spcAft>
              <a:buSzPts val="1400"/>
              <a:buNone/>
              <a:defRPr/>
            </a:lvl8pPr>
            <a:lvl9pPr indent="-228600" lvl="8" marL="4114800" algn="l">
              <a:lnSpc>
                <a:spcPct val="92000"/>
              </a:lnSpc>
              <a:spcBef>
                <a:spcPts val="288"/>
              </a:spcBef>
              <a:spcAft>
                <a:spcPts val="288"/>
              </a:spcAft>
              <a:buSzPts val="1400"/>
              <a:buNone/>
              <a:defRPr/>
            </a:lvl9pPr>
          </a:lstStyle>
          <a:p/>
        </p:txBody>
      </p:sp>
      <p:sp>
        <p:nvSpPr>
          <p:cNvPr id="159" name="Google Shape;159;p45"/>
          <p:cNvSpPr txBox="1"/>
          <p:nvPr>
            <p:ph idx="12" type="sldNum"/>
          </p:nvPr>
        </p:nvSpPr>
        <p:spPr>
          <a:xfrm>
            <a:off x="8740775" y="6246813"/>
            <a:ext cx="2830513" cy="463550"/>
          </a:xfrm>
          <a:prstGeom prst="rect">
            <a:avLst/>
          </a:prstGeom>
          <a:noFill/>
          <a:ln>
            <a:noFill/>
          </a:ln>
        </p:spPr>
        <p:txBody>
          <a:bodyPr anchorCtr="0" anchor="t" bIns="0" lIns="0" spcFirstLastPara="1" rIns="0" wrap="square" tIns="0">
            <a:noAutofit/>
          </a:bodyPr>
          <a:lstStyle>
            <a:lvl1pPr indent="0" lvl="0"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1pPr>
            <a:lvl2pPr indent="0" lvl="1"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2pPr>
            <a:lvl3pPr indent="0" lvl="2"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3pPr>
            <a:lvl4pPr indent="0" lvl="3"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4pPr>
            <a:lvl5pPr indent="0" lvl="4"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5pPr>
            <a:lvl6pPr indent="0" lvl="5"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6pPr>
            <a:lvl7pPr indent="0" lvl="6"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7pPr>
            <a:lvl8pPr indent="0" lvl="7"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8pPr>
            <a:lvl9pPr indent="0" lvl="8"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60" name="Shape 160"/>
        <p:cNvGrpSpPr/>
        <p:nvPr/>
      </p:nvGrpSpPr>
      <p:grpSpPr>
        <a:xfrm>
          <a:off x="0" y="0"/>
          <a:ext cx="0" cy="0"/>
          <a:chOff x="0" y="0"/>
          <a:chExt cx="0" cy="0"/>
        </a:xfrm>
      </p:grpSpPr>
      <p:sp>
        <p:nvSpPr>
          <p:cNvPr id="161" name="Google Shape;161;p46"/>
          <p:cNvSpPr txBox="1"/>
          <p:nvPr>
            <p:ph type="title"/>
          </p:nvPr>
        </p:nvSpPr>
        <p:spPr>
          <a:xfrm>
            <a:off x="963613" y="4406900"/>
            <a:ext cx="10364787" cy="1362075"/>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SzPts val="1400"/>
              <a:buNone/>
              <a:defRPr b="1" sz="4000" cap="none"/>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162" name="Google Shape;162;p46"/>
          <p:cNvSpPr txBox="1"/>
          <p:nvPr>
            <p:ph idx="1" type="body"/>
          </p:nvPr>
        </p:nvSpPr>
        <p:spPr>
          <a:xfrm>
            <a:off x="963613" y="2906713"/>
            <a:ext cx="10364787" cy="1500187"/>
          </a:xfrm>
          <a:prstGeom prst="rect">
            <a:avLst/>
          </a:prstGeom>
          <a:noFill/>
          <a:ln>
            <a:noFill/>
          </a:ln>
        </p:spPr>
        <p:txBody>
          <a:bodyPr anchorCtr="0" anchor="b" bIns="0" lIns="0" spcFirstLastPara="1" rIns="0" wrap="square" tIns="28075">
            <a:noAutofit/>
          </a:bodyPr>
          <a:lstStyle>
            <a:lvl1pPr indent="-228600" lvl="0" marL="457200" algn="l">
              <a:lnSpc>
                <a:spcPct val="93000"/>
              </a:lnSpc>
              <a:spcBef>
                <a:spcPts val="0"/>
              </a:spcBef>
              <a:spcAft>
                <a:spcPts val="0"/>
              </a:spcAft>
              <a:buSzPts val="2000"/>
              <a:buNone/>
              <a:defRPr sz="2000"/>
            </a:lvl1pPr>
            <a:lvl2pPr indent="-228600" lvl="1" marL="914400" algn="l">
              <a:lnSpc>
                <a:spcPct val="92000"/>
              </a:lnSpc>
              <a:spcBef>
                <a:spcPts val="1425"/>
              </a:spcBef>
              <a:spcAft>
                <a:spcPts val="0"/>
              </a:spcAft>
              <a:buSzPts val="1800"/>
              <a:buNone/>
              <a:defRPr sz="1800"/>
            </a:lvl2pPr>
            <a:lvl3pPr indent="-228600" lvl="2" marL="1371600" algn="l">
              <a:lnSpc>
                <a:spcPct val="92000"/>
              </a:lnSpc>
              <a:spcBef>
                <a:spcPts val="1138"/>
              </a:spcBef>
              <a:spcAft>
                <a:spcPts val="0"/>
              </a:spcAft>
              <a:buSzPts val="1600"/>
              <a:buNone/>
              <a:defRPr sz="1600"/>
            </a:lvl3pPr>
            <a:lvl4pPr indent="-228600" lvl="3" marL="1828800" algn="l">
              <a:lnSpc>
                <a:spcPct val="92000"/>
              </a:lnSpc>
              <a:spcBef>
                <a:spcPts val="850"/>
              </a:spcBef>
              <a:spcAft>
                <a:spcPts val="0"/>
              </a:spcAft>
              <a:buSzPts val="1400"/>
              <a:buNone/>
              <a:defRPr sz="1400"/>
            </a:lvl4pPr>
            <a:lvl5pPr indent="-228600" lvl="4" marL="2286000" algn="l">
              <a:lnSpc>
                <a:spcPct val="92000"/>
              </a:lnSpc>
              <a:spcBef>
                <a:spcPts val="575"/>
              </a:spcBef>
              <a:spcAft>
                <a:spcPts val="0"/>
              </a:spcAft>
              <a:buSzPts val="1400"/>
              <a:buNone/>
              <a:defRPr sz="1400"/>
            </a:lvl5pPr>
            <a:lvl6pPr indent="-228600" lvl="5" marL="2743200" algn="l">
              <a:lnSpc>
                <a:spcPct val="92000"/>
              </a:lnSpc>
              <a:spcBef>
                <a:spcPts val="288"/>
              </a:spcBef>
              <a:spcAft>
                <a:spcPts val="0"/>
              </a:spcAft>
              <a:buSzPts val="1400"/>
              <a:buNone/>
              <a:defRPr sz="1400"/>
            </a:lvl6pPr>
            <a:lvl7pPr indent="-228600" lvl="6" marL="3200400" algn="l">
              <a:lnSpc>
                <a:spcPct val="92000"/>
              </a:lnSpc>
              <a:spcBef>
                <a:spcPts val="288"/>
              </a:spcBef>
              <a:spcAft>
                <a:spcPts val="0"/>
              </a:spcAft>
              <a:buSzPts val="1400"/>
              <a:buNone/>
              <a:defRPr sz="1400"/>
            </a:lvl7pPr>
            <a:lvl8pPr indent="-228600" lvl="7" marL="3657600" algn="l">
              <a:lnSpc>
                <a:spcPct val="92000"/>
              </a:lnSpc>
              <a:spcBef>
                <a:spcPts val="288"/>
              </a:spcBef>
              <a:spcAft>
                <a:spcPts val="0"/>
              </a:spcAft>
              <a:buSzPts val="1400"/>
              <a:buNone/>
              <a:defRPr sz="1400"/>
            </a:lvl8pPr>
            <a:lvl9pPr indent="-228600" lvl="8" marL="4114800" algn="l">
              <a:lnSpc>
                <a:spcPct val="92000"/>
              </a:lnSpc>
              <a:spcBef>
                <a:spcPts val="288"/>
              </a:spcBef>
              <a:spcAft>
                <a:spcPts val="288"/>
              </a:spcAft>
              <a:buSzPts val="1400"/>
              <a:buNone/>
              <a:defRPr sz="1400"/>
            </a:lvl9pPr>
          </a:lstStyle>
          <a:p/>
        </p:txBody>
      </p:sp>
      <p:sp>
        <p:nvSpPr>
          <p:cNvPr id="163" name="Google Shape;163;p46"/>
          <p:cNvSpPr txBox="1"/>
          <p:nvPr>
            <p:ph idx="12" type="sldNum"/>
          </p:nvPr>
        </p:nvSpPr>
        <p:spPr>
          <a:xfrm>
            <a:off x="8740775" y="6246813"/>
            <a:ext cx="2830513" cy="463550"/>
          </a:xfrm>
          <a:prstGeom prst="rect">
            <a:avLst/>
          </a:prstGeom>
          <a:noFill/>
          <a:ln>
            <a:noFill/>
          </a:ln>
        </p:spPr>
        <p:txBody>
          <a:bodyPr anchorCtr="0" anchor="t" bIns="0" lIns="0" spcFirstLastPara="1" rIns="0" wrap="square" tIns="0">
            <a:noAutofit/>
          </a:bodyPr>
          <a:lstStyle>
            <a:lvl1pPr indent="0" lvl="0"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1pPr>
            <a:lvl2pPr indent="0" lvl="1"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2pPr>
            <a:lvl3pPr indent="0" lvl="2"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3pPr>
            <a:lvl4pPr indent="0" lvl="3"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4pPr>
            <a:lvl5pPr indent="0" lvl="4"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5pPr>
            <a:lvl6pPr indent="0" lvl="5"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6pPr>
            <a:lvl7pPr indent="0" lvl="6"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7pPr>
            <a:lvl8pPr indent="0" lvl="7"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8pPr>
            <a:lvl9pPr indent="0" lvl="8"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64" name="Shape 164"/>
        <p:cNvGrpSpPr/>
        <p:nvPr/>
      </p:nvGrpSpPr>
      <p:grpSpPr>
        <a:xfrm>
          <a:off x="0" y="0"/>
          <a:ext cx="0" cy="0"/>
          <a:chOff x="0" y="0"/>
          <a:chExt cx="0" cy="0"/>
        </a:xfrm>
      </p:grpSpPr>
      <p:sp>
        <p:nvSpPr>
          <p:cNvPr id="165" name="Google Shape;165;p47"/>
          <p:cNvSpPr txBox="1"/>
          <p:nvPr>
            <p:ph type="title"/>
          </p:nvPr>
        </p:nvSpPr>
        <p:spPr>
          <a:xfrm>
            <a:off x="609600" y="273050"/>
            <a:ext cx="10963275" cy="1135063"/>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166" name="Google Shape;166;p47"/>
          <p:cNvSpPr txBox="1"/>
          <p:nvPr>
            <p:ph idx="1" type="body"/>
          </p:nvPr>
        </p:nvSpPr>
        <p:spPr>
          <a:xfrm>
            <a:off x="609600" y="1511300"/>
            <a:ext cx="5410200" cy="4608513"/>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sz="2800"/>
            </a:lvl1pPr>
            <a:lvl2pPr indent="-228600" lvl="1" marL="914400" algn="l">
              <a:lnSpc>
                <a:spcPct val="92000"/>
              </a:lnSpc>
              <a:spcBef>
                <a:spcPts val="1425"/>
              </a:spcBef>
              <a:spcAft>
                <a:spcPts val="0"/>
              </a:spcAft>
              <a:buSzPts val="1400"/>
              <a:buNone/>
              <a:defRPr sz="2400"/>
            </a:lvl2pPr>
            <a:lvl3pPr indent="-228600" lvl="2" marL="1371600" algn="l">
              <a:lnSpc>
                <a:spcPct val="92000"/>
              </a:lnSpc>
              <a:spcBef>
                <a:spcPts val="1138"/>
              </a:spcBef>
              <a:spcAft>
                <a:spcPts val="0"/>
              </a:spcAft>
              <a:buSzPts val="1400"/>
              <a:buNone/>
              <a:defRPr sz="2000"/>
            </a:lvl3pPr>
            <a:lvl4pPr indent="-228600" lvl="3" marL="1828800" algn="l">
              <a:lnSpc>
                <a:spcPct val="92000"/>
              </a:lnSpc>
              <a:spcBef>
                <a:spcPts val="850"/>
              </a:spcBef>
              <a:spcAft>
                <a:spcPts val="0"/>
              </a:spcAft>
              <a:buSzPts val="1400"/>
              <a:buNone/>
              <a:defRPr sz="1800"/>
            </a:lvl4pPr>
            <a:lvl5pPr indent="-228600" lvl="4" marL="2286000" algn="l">
              <a:lnSpc>
                <a:spcPct val="92000"/>
              </a:lnSpc>
              <a:spcBef>
                <a:spcPts val="575"/>
              </a:spcBef>
              <a:spcAft>
                <a:spcPts val="0"/>
              </a:spcAft>
              <a:buSzPts val="1400"/>
              <a:buNone/>
              <a:defRPr sz="1800"/>
            </a:lvl5pPr>
            <a:lvl6pPr indent="-228600" lvl="5" marL="2743200" algn="l">
              <a:lnSpc>
                <a:spcPct val="92000"/>
              </a:lnSpc>
              <a:spcBef>
                <a:spcPts val="288"/>
              </a:spcBef>
              <a:spcAft>
                <a:spcPts val="0"/>
              </a:spcAft>
              <a:buSzPts val="1400"/>
              <a:buNone/>
              <a:defRPr sz="1800"/>
            </a:lvl6pPr>
            <a:lvl7pPr indent="-228600" lvl="6" marL="3200400" algn="l">
              <a:lnSpc>
                <a:spcPct val="92000"/>
              </a:lnSpc>
              <a:spcBef>
                <a:spcPts val="288"/>
              </a:spcBef>
              <a:spcAft>
                <a:spcPts val="0"/>
              </a:spcAft>
              <a:buSzPts val="1400"/>
              <a:buNone/>
              <a:defRPr sz="1800"/>
            </a:lvl7pPr>
            <a:lvl8pPr indent="-228600" lvl="7" marL="3657600" algn="l">
              <a:lnSpc>
                <a:spcPct val="92000"/>
              </a:lnSpc>
              <a:spcBef>
                <a:spcPts val="288"/>
              </a:spcBef>
              <a:spcAft>
                <a:spcPts val="0"/>
              </a:spcAft>
              <a:buSzPts val="1400"/>
              <a:buNone/>
              <a:defRPr sz="1800"/>
            </a:lvl8pPr>
            <a:lvl9pPr indent="-228600" lvl="8" marL="4114800" algn="l">
              <a:lnSpc>
                <a:spcPct val="92000"/>
              </a:lnSpc>
              <a:spcBef>
                <a:spcPts val="288"/>
              </a:spcBef>
              <a:spcAft>
                <a:spcPts val="288"/>
              </a:spcAft>
              <a:buSzPts val="1400"/>
              <a:buNone/>
              <a:defRPr sz="1800"/>
            </a:lvl9pPr>
          </a:lstStyle>
          <a:p/>
        </p:txBody>
      </p:sp>
      <p:sp>
        <p:nvSpPr>
          <p:cNvPr id="167" name="Google Shape;167;p47"/>
          <p:cNvSpPr txBox="1"/>
          <p:nvPr>
            <p:ph idx="2" type="body"/>
          </p:nvPr>
        </p:nvSpPr>
        <p:spPr>
          <a:xfrm>
            <a:off x="6172200" y="1511300"/>
            <a:ext cx="5410200" cy="4608513"/>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sz="2800"/>
            </a:lvl1pPr>
            <a:lvl2pPr indent="-228600" lvl="1" marL="914400" algn="l">
              <a:lnSpc>
                <a:spcPct val="92000"/>
              </a:lnSpc>
              <a:spcBef>
                <a:spcPts val="1425"/>
              </a:spcBef>
              <a:spcAft>
                <a:spcPts val="0"/>
              </a:spcAft>
              <a:buSzPts val="1400"/>
              <a:buNone/>
              <a:defRPr sz="2400"/>
            </a:lvl2pPr>
            <a:lvl3pPr indent="-228600" lvl="2" marL="1371600" algn="l">
              <a:lnSpc>
                <a:spcPct val="92000"/>
              </a:lnSpc>
              <a:spcBef>
                <a:spcPts val="1138"/>
              </a:spcBef>
              <a:spcAft>
                <a:spcPts val="0"/>
              </a:spcAft>
              <a:buSzPts val="1400"/>
              <a:buNone/>
              <a:defRPr sz="2000"/>
            </a:lvl3pPr>
            <a:lvl4pPr indent="-228600" lvl="3" marL="1828800" algn="l">
              <a:lnSpc>
                <a:spcPct val="92000"/>
              </a:lnSpc>
              <a:spcBef>
                <a:spcPts val="850"/>
              </a:spcBef>
              <a:spcAft>
                <a:spcPts val="0"/>
              </a:spcAft>
              <a:buSzPts val="1400"/>
              <a:buNone/>
              <a:defRPr sz="1800"/>
            </a:lvl4pPr>
            <a:lvl5pPr indent="-228600" lvl="4" marL="2286000" algn="l">
              <a:lnSpc>
                <a:spcPct val="92000"/>
              </a:lnSpc>
              <a:spcBef>
                <a:spcPts val="575"/>
              </a:spcBef>
              <a:spcAft>
                <a:spcPts val="0"/>
              </a:spcAft>
              <a:buSzPts val="1400"/>
              <a:buNone/>
              <a:defRPr sz="1800"/>
            </a:lvl5pPr>
            <a:lvl6pPr indent="-228600" lvl="5" marL="2743200" algn="l">
              <a:lnSpc>
                <a:spcPct val="92000"/>
              </a:lnSpc>
              <a:spcBef>
                <a:spcPts val="288"/>
              </a:spcBef>
              <a:spcAft>
                <a:spcPts val="0"/>
              </a:spcAft>
              <a:buSzPts val="1400"/>
              <a:buNone/>
              <a:defRPr sz="1800"/>
            </a:lvl6pPr>
            <a:lvl7pPr indent="-228600" lvl="6" marL="3200400" algn="l">
              <a:lnSpc>
                <a:spcPct val="92000"/>
              </a:lnSpc>
              <a:spcBef>
                <a:spcPts val="288"/>
              </a:spcBef>
              <a:spcAft>
                <a:spcPts val="0"/>
              </a:spcAft>
              <a:buSzPts val="1400"/>
              <a:buNone/>
              <a:defRPr sz="1800"/>
            </a:lvl7pPr>
            <a:lvl8pPr indent="-228600" lvl="7" marL="3657600" algn="l">
              <a:lnSpc>
                <a:spcPct val="92000"/>
              </a:lnSpc>
              <a:spcBef>
                <a:spcPts val="288"/>
              </a:spcBef>
              <a:spcAft>
                <a:spcPts val="0"/>
              </a:spcAft>
              <a:buSzPts val="1400"/>
              <a:buNone/>
              <a:defRPr sz="1800"/>
            </a:lvl8pPr>
            <a:lvl9pPr indent="-228600" lvl="8" marL="4114800" algn="l">
              <a:lnSpc>
                <a:spcPct val="92000"/>
              </a:lnSpc>
              <a:spcBef>
                <a:spcPts val="288"/>
              </a:spcBef>
              <a:spcAft>
                <a:spcPts val="288"/>
              </a:spcAft>
              <a:buSzPts val="1400"/>
              <a:buNone/>
              <a:defRPr sz="1800"/>
            </a:lvl9pPr>
          </a:lstStyle>
          <a:p/>
        </p:txBody>
      </p:sp>
      <p:sp>
        <p:nvSpPr>
          <p:cNvPr id="168" name="Google Shape;168;p47"/>
          <p:cNvSpPr txBox="1"/>
          <p:nvPr>
            <p:ph idx="12" type="sldNum"/>
          </p:nvPr>
        </p:nvSpPr>
        <p:spPr>
          <a:xfrm>
            <a:off x="8740775" y="6246813"/>
            <a:ext cx="2830513" cy="463550"/>
          </a:xfrm>
          <a:prstGeom prst="rect">
            <a:avLst/>
          </a:prstGeom>
          <a:noFill/>
          <a:ln>
            <a:noFill/>
          </a:ln>
        </p:spPr>
        <p:txBody>
          <a:bodyPr anchorCtr="0" anchor="t" bIns="0" lIns="0" spcFirstLastPara="1" rIns="0" wrap="square" tIns="0">
            <a:noAutofit/>
          </a:bodyPr>
          <a:lstStyle>
            <a:lvl1pPr indent="0" lvl="0"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1pPr>
            <a:lvl2pPr indent="0" lvl="1"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2pPr>
            <a:lvl3pPr indent="0" lvl="2"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3pPr>
            <a:lvl4pPr indent="0" lvl="3"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4pPr>
            <a:lvl5pPr indent="0" lvl="4"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5pPr>
            <a:lvl6pPr indent="0" lvl="5"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6pPr>
            <a:lvl7pPr indent="0" lvl="6"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7pPr>
            <a:lvl8pPr indent="0" lvl="7"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8pPr>
            <a:lvl9pPr indent="0" lvl="8"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69" name="Shape 169"/>
        <p:cNvGrpSpPr/>
        <p:nvPr/>
      </p:nvGrpSpPr>
      <p:grpSpPr>
        <a:xfrm>
          <a:off x="0" y="0"/>
          <a:ext cx="0" cy="0"/>
          <a:chOff x="0" y="0"/>
          <a:chExt cx="0" cy="0"/>
        </a:xfrm>
      </p:grpSpPr>
      <p:sp>
        <p:nvSpPr>
          <p:cNvPr id="170" name="Google Shape;170;p48"/>
          <p:cNvSpPr txBox="1"/>
          <p:nvPr>
            <p:ph type="title"/>
          </p:nvPr>
        </p:nvSpPr>
        <p:spPr>
          <a:xfrm>
            <a:off x="609600" y="274638"/>
            <a:ext cx="10974388" cy="1143000"/>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171" name="Google Shape;171;p48"/>
          <p:cNvSpPr txBox="1"/>
          <p:nvPr>
            <p:ph idx="1" type="body"/>
          </p:nvPr>
        </p:nvSpPr>
        <p:spPr>
          <a:xfrm>
            <a:off x="609600" y="1535113"/>
            <a:ext cx="5387975" cy="639762"/>
          </a:xfrm>
          <a:prstGeom prst="rect">
            <a:avLst/>
          </a:prstGeom>
          <a:noFill/>
          <a:ln>
            <a:noFill/>
          </a:ln>
        </p:spPr>
        <p:txBody>
          <a:bodyPr anchorCtr="0" anchor="b" bIns="0" lIns="0" spcFirstLastPara="1" rIns="0" wrap="square" tIns="28075">
            <a:noAutofit/>
          </a:bodyPr>
          <a:lstStyle>
            <a:lvl1pPr indent="-228600" lvl="0" marL="457200" algn="l">
              <a:lnSpc>
                <a:spcPct val="93000"/>
              </a:lnSpc>
              <a:spcBef>
                <a:spcPts val="0"/>
              </a:spcBef>
              <a:spcAft>
                <a:spcPts val="0"/>
              </a:spcAft>
              <a:buSzPts val="2400"/>
              <a:buNone/>
              <a:defRPr b="1" sz="2400"/>
            </a:lvl1pPr>
            <a:lvl2pPr indent="-228600" lvl="1" marL="914400" algn="l">
              <a:lnSpc>
                <a:spcPct val="92000"/>
              </a:lnSpc>
              <a:spcBef>
                <a:spcPts val="1425"/>
              </a:spcBef>
              <a:spcAft>
                <a:spcPts val="0"/>
              </a:spcAft>
              <a:buSzPts val="2000"/>
              <a:buNone/>
              <a:defRPr b="1" sz="2000"/>
            </a:lvl2pPr>
            <a:lvl3pPr indent="-228600" lvl="2" marL="1371600" algn="l">
              <a:lnSpc>
                <a:spcPct val="92000"/>
              </a:lnSpc>
              <a:spcBef>
                <a:spcPts val="1138"/>
              </a:spcBef>
              <a:spcAft>
                <a:spcPts val="0"/>
              </a:spcAft>
              <a:buSzPts val="1800"/>
              <a:buNone/>
              <a:defRPr b="1" sz="1800"/>
            </a:lvl3pPr>
            <a:lvl4pPr indent="-228600" lvl="3" marL="1828800" algn="l">
              <a:lnSpc>
                <a:spcPct val="92000"/>
              </a:lnSpc>
              <a:spcBef>
                <a:spcPts val="850"/>
              </a:spcBef>
              <a:spcAft>
                <a:spcPts val="0"/>
              </a:spcAft>
              <a:buSzPts val="1600"/>
              <a:buNone/>
              <a:defRPr b="1" sz="1600"/>
            </a:lvl4pPr>
            <a:lvl5pPr indent="-228600" lvl="4" marL="2286000" algn="l">
              <a:lnSpc>
                <a:spcPct val="92000"/>
              </a:lnSpc>
              <a:spcBef>
                <a:spcPts val="575"/>
              </a:spcBef>
              <a:spcAft>
                <a:spcPts val="0"/>
              </a:spcAft>
              <a:buSzPts val="1600"/>
              <a:buNone/>
              <a:defRPr b="1" sz="1600"/>
            </a:lvl5pPr>
            <a:lvl6pPr indent="-228600" lvl="5" marL="2743200" algn="l">
              <a:lnSpc>
                <a:spcPct val="92000"/>
              </a:lnSpc>
              <a:spcBef>
                <a:spcPts val="288"/>
              </a:spcBef>
              <a:spcAft>
                <a:spcPts val="0"/>
              </a:spcAft>
              <a:buSzPts val="1600"/>
              <a:buNone/>
              <a:defRPr b="1" sz="1600"/>
            </a:lvl6pPr>
            <a:lvl7pPr indent="-228600" lvl="6" marL="3200400" algn="l">
              <a:lnSpc>
                <a:spcPct val="92000"/>
              </a:lnSpc>
              <a:spcBef>
                <a:spcPts val="288"/>
              </a:spcBef>
              <a:spcAft>
                <a:spcPts val="0"/>
              </a:spcAft>
              <a:buSzPts val="1600"/>
              <a:buNone/>
              <a:defRPr b="1" sz="1600"/>
            </a:lvl7pPr>
            <a:lvl8pPr indent="-228600" lvl="7" marL="3657600" algn="l">
              <a:lnSpc>
                <a:spcPct val="92000"/>
              </a:lnSpc>
              <a:spcBef>
                <a:spcPts val="288"/>
              </a:spcBef>
              <a:spcAft>
                <a:spcPts val="0"/>
              </a:spcAft>
              <a:buSzPts val="1600"/>
              <a:buNone/>
              <a:defRPr b="1" sz="1600"/>
            </a:lvl8pPr>
            <a:lvl9pPr indent="-228600" lvl="8" marL="4114800" algn="l">
              <a:lnSpc>
                <a:spcPct val="92000"/>
              </a:lnSpc>
              <a:spcBef>
                <a:spcPts val="288"/>
              </a:spcBef>
              <a:spcAft>
                <a:spcPts val="288"/>
              </a:spcAft>
              <a:buSzPts val="1600"/>
              <a:buNone/>
              <a:defRPr b="1" sz="1600"/>
            </a:lvl9pPr>
          </a:lstStyle>
          <a:p/>
        </p:txBody>
      </p:sp>
      <p:sp>
        <p:nvSpPr>
          <p:cNvPr id="172" name="Google Shape;172;p48"/>
          <p:cNvSpPr txBox="1"/>
          <p:nvPr>
            <p:ph idx="2" type="body"/>
          </p:nvPr>
        </p:nvSpPr>
        <p:spPr>
          <a:xfrm>
            <a:off x="609600" y="2174875"/>
            <a:ext cx="5387975" cy="3951288"/>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sz="2400"/>
            </a:lvl1pPr>
            <a:lvl2pPr indent="-228600" lvl="1" marL="914400" algn="l">
              <a:lnSpc>
                <a:spcPct val="92000"/>
              </a:lnSpc>
              <a:spcBef>
                <a:spcPts val="1425"/>
              </a:spcBef>
              <a:spcAft>
                <a:spcPts val="0"/>
              </a:spcAft>
              <a:buSzPts val="1400"/>
              <a:buNone/>
              <a:defRPr sz="2000"/>
            </a:lvl2pPr>
            <a:lvl3pPr indent="-228600" lvl="2" marL="1371600" algn="l">
              <a:lnSpc>
                <a:spcPct val="92000"/>
              </a:lnSpc>
              <a:spcBef>
                <a:spcPts val="1138"/>
              </a:spcBef>
              <a:spcAft>
                <a:spcPts val="0"/>
              </a:spcAft>
              <a:buSzPts val="1400"/>
              <a:buNone/>
              <a:defRPr sz="1800"/>
            </a:lvl3pPr>
            <a:lvl4pPr indent="-228600" lvl="3" marL="1828800" algn="l">
              <a:lnSpc>
                <a:spcPct val="92000"/>
              </a:lnSpc>
              <a:spcBef>
                <a:spcPts val="850"/>
              </a:spcBef>
              <a:spcAft>
                <a:spcPts val="0"/>
              </a:spcAft>
              <a:buSzPts val="1400"/>
              <a:buNone/>
              <a:defRPr sz="1600"/>
            </a:lvl4pPr>
            <a:lvl5pPr indent="-228600" lvl="4" marL="2286000" algn="l">
              <a:lnSpc>
                <a:spcPct val="92000"/>
              </a:lnSpc>
              <a:spcBef>
                <a:spcPts val="575"/>
              </a:spcBef>
              <a:spcAft>
                <a:spcPts val="0"/>
              </a:spcAft>
              <a:buSzPts val="1400"/>
              <a:buNone/>
              <a:defRPr sz="1600"/>
            </a:lvl5pPr>
            <a:lvl6pPr indent="-228600" lvl="5" marL="2743200" algn="l">
              <a:lnSpc>
                <a:spcPct val="92000"/>
              </a:lnSpc>
              <a:spcBef>
                <a:spcPts val="288"/>
              </a:spcBef>
              <a:spcAft>
                <a:spcPts val="0"/>
              </a:spcAft>
              <a:buSzPts val="1400"/>
              <a:buNone/>
              <a:defRPr sz="1600"/>
            </a:lvl6pPr>
            <a:lvl7pPr indent="-228600" lvl="6" marL="3200400" algn="l">
              <a:lnSpc>
                <a:spcPct val="92000"/>
              </a:lnSpc>
              <a:spcBef>
                <a:spcPts val="288"/>
              </a:spcBef>
              <a:spcAft>
                <a:spcPts val="0"/>
              </a:spcAft>
              <a:buSzPts val="1400"/>
              <a:buNone/>
              <a:defRPr sz="1600"/>
            </a:lvl7pPr>
            <a:lvl8pPr indent="-228600" lvl="7" marL="3657600" algn="l">
              <a:lnSpc>
                <a:spcPct val="92000"/>
              </a:lnSpc>
              <a:spcBef>
                <a:spcPts val="288"/>
              </a:spcBef>
              <a:spcAft>
                <a:spcPts val="0"/>
              </a:spcAft>
              <a:buSzPts val="1400"/>
              <a:buNone/>
              <a:defRPr sz="1600"/>
            </a:lvl8pPr>
            <a:lvl9pPr indent="-228600" lvl="8" marL="4114800" algn="l">
              <a:lnSpc>
                <a:spcPct val="92000"/>
              </a:lnSpc>
              <a:spcBef>
                <a:spcPts val="288"/>
              </a:spcBef>
              <a:spcAft>
                <a:spcPts val="288"/>
              </a:spcAft>
              <a:buSzPts val="1400"/>
              <a:buNone/>
              <a:defRPr sz="1600"/>
            </a:lvl9pPr>
          </a:lstStyle>
          <a:p/>
        </p:txBody>
      </p:sp>
      <p:sp>
        <p:nvSpPr>
          <p:cNvPr id="173" name="Google Shape;173;p48"/>
          <p:cNvSpPr txBox="1"/>
          <p:nvPr>
            <p:ph idx="3" type="body"/>
          </p:nvPr>
        </p:nvSpPr>
        <p:spPr>
          <a:xfrm>
            <a:off x="6194425" y="1535113"/>
            <a:ext cx="5389563" cy="639762"/>
          </a:xfrm>
          <a:prstGeom prst="rect">
            <a:avLst/>
          </a:prstGeom>
          <a:noFill/>
          <a:ln>
            <a:noFill/>
          </a:ln>
        </p:spPr>
        <p:txBody>
          <a:bodyPr anchorCtr="0" anchor="b" bIns="0" lIns="0" spcFirstLastPara="1" rIns="0" wrap="square" tIns="28075">
            <a:noAutofit/>
          </a:bodyPr>
          <a:lstStyle>
            <a:lvl1pPr indent="-228600" lvl="0" marL="457200" algn="l">
              <a:lnSpc>
                <a:spcPct val="93000"/>
              </a:lnSpc>
              <a:spcBef>
                <a:spcPts val="0"/>
              </a:spcBef>
              <a:spcAft>
                <a:spcPts val="0"/>
              </a:spcAft>
              <a:buSzPts val="2400"/>
              <a:buNone/>
              <a:defRPr b="1" sz="2400"/>
            </a:lvl1pPr>
            <a:lvl2pPr indent="-228600" lvl="1" marL="914400" algn="l">
              <a:lnSpc>
                <a:spcPct val="92000"/>
              </a:lnSpc>
              <a:spcBef>
                <a:spcPts val="1425"/>
              </a:spcBef>
              <a:spcAft>
                <a:spcPts val="0"/>
              </a:spcAft>
              <a:buSzPts val="2000"/>
              <a:buNone/>
              <a:defRPr b="1" sz="2000"/>
            </a:lvl2pPr>
            <a:lvl3pPr indent="-228600" lvl="2" marL="1371600" algn="l">
              <a:lnSpc>
                <a:spcPct val="92000"/>
              </a:lnSpc>
              <a:spcBef>
                <a:spcPts val="1138"/>
              </a:spcBef>
              <a:spcAft>
                <a:spcPts val="0"/>
              </a:spcAft>
              <a:buSzPts val="1800"/>
              <a:buNone/>
              <a:defRPr b="1" sz="1800"/>
            </a:lvl3pPr>
            <a:lvl4pPr indent="-228600" lvl="3" marL="1828800" algn="l">
              <a:lnSpc>
                <a:spcPct val="92000"/>
              </a:lnSpc>
              <a:spcBef>
                <a:spcPts val="850"/>
              </a:spcBef>
              <a:spcAft>
                <a:spcPts val="0"/>
              </a:spcAft>
              <a:buSzPts val="1600"/>
              <a:buNone/>
              <a:defRPr b="1" sz="1600"/>
            </a:lvl4pPr>
            <a:lvl5pPr indent="-228600" lvl="4" marL="2286000" algn="l">
              <a:lnSpc>
                <a:spcPct val="92000"/>
              </a:lnSpc>
              <a:spcBef>
                <a:spcPts val="575"/>
              </a:spcBef>
              <a:spcAft>
                <a:spcPts val="0"/>
              </a:spcAft>
              <a:buSzPts val="1600"/>
              <a:buNone/>
              <a:defRPr b="1" sz="1600"/>
            </a:lvl5pPr>
            <a:lvl6pPr indent="-228600" lvl="5" marL="2743200" algn="l">
              <a:lnSpc>
                <a:spcPct val="92000"/>
              </a:lnSpc>
              <a:spcBef>
                <a:spcPts val="288"/>
              </a:spcBef>
              <a:spcAft>
                <a:spcPts val="0"/>
              </a:spcAft>
              <a:buSzPts val="1600"/>
              <a:buNone/>
              <a:defRPr b="1" sz="1600"/>
            </a:lvl6pPr>
            <a:lvl7pPr indent="-228600" lvl="6" marL="3200400" algn="l">
              <a:lnSpc>
                <a:spcPct val="92000"/>
              </a:lnSpc>
              <a:spcBef>
                <a:spcPts val="288"/>
              </a:spcBef>
              <a:spcAft>
                <a:spcPts val="0"/>
              </a:spcAft>
              <a:buSzPts val="1600"/>
              <a:buNone/>
              <a:defRPr b="1" sz="1600"/>
            </a:lvl7pPr>
            <a:lvl8pPr indent="-228600" lvl="7" marL="3657600" algn="l">
              <a:lnSpc>
                <a:spcPct val="92000"/>
              </a:lnSpc>
              <a:spcBef>
                <a:spcPts val="288"/>
              </a:spcBef>
              <a:spcAft>
                <a:spcPts val="0"/>
              </a:spcAft>
              <a:buSzPts val="1600"/>
              <a:buNone/>
              <a:defRPr b="1" sz="1600"/>
            </a:lvl8pPr>
            <a:lvl9pPr indent="-228600" lvl="8" marL="4114800" algn="l">
              <a:lnSpc>
                <a:spcPct val="92000"/>
              </a:lnSpc>
              <a:spcBef>
                <a:spcPts val="288"/>
              </a:spcBef>
              <a:spcAft>
                <a:spcPts val="288"/>
              </a:spcAft>
              <a:buSzPts val="1600"/>
              <a:buNone/>
              <a:defRPr b="1" sz="1600"/>
            </a:lvl9pPr>
          </a:lstStyle>
          <a:p/>
        </p:txBody>
      </p:sp>
      <p:sp>
        <p:nvSpPr>
          <p:cNvPr id="174" name="Google Shape;174;p48"/>
          <p:cNvSpPr txBox="1"/>
          <p:nvPr>
            <p:ph idx="4" type="body"/>
          </p:nvPr>
        </p:nvSpPr>
        <p:spPr>
          <a:xfrm>
            <a:off x="6194425" y="2174875"/>
            <a:ext cx="5389563" cy="3951288"/>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sz="2400"/>
            </a:lvl1pPr>
            <a:lvl2pPr indent="-228600" lvl="1" marL="914400" algn="l">
              <a:lnSpc>
                <a:spcPct val="92000"/>
              </a:lnSpc>
              <a:spcBef>
                <a:spcPts val="1425"/>
              </a:spcBef>
              <a:spcAft>
                <a:spcPts val="0"/>
              </a:spcAft>
              <a:buSzPts val="1400"/>
              <a:buNone/>
              <a:defRPr sz="2000"/>
            </a:lvl2pPr>
            <a:lvl3pPr indent="-228600" lvl="2" marL="1371600" algn="l">
              <a:lnSpc>
                <a:spcPct val="92000"/>
              </a:lnSpc>
              <a:spcBef>
                <a:spcPts val="1138"/>
              </a:spcBef>
              <a:spcAft>
                <a:spcPts val="0"/>
              </a:spcAft>
              <a:buSzPts val="1400"/>
              <a:buNone/>
              <a:defRPr sz="1800"/>
            </a:lvl3pPr>
            <a:lvl4pPr indent="-228600" lvl="3" marL="1828800" algn="l">
              <a:lnSpc>
                <a:spcPct val="92000"/>
              </a:lnSpc>
              <a:spcBef>
                <a:spcPts val="850"/>
              </a:spcBef>
              <a:spcAft>
                <a:spcPts val="0"/>
              </a:spcAft>
              <a:buSzPts val="1400"/>
              <a:buNone/>
              <a:defRPr sz="1600"/>
            </a:lvl4pPr>
            <a:lvl5pPr indent="-228600" lvl="4" marL="2286000" algn="l">
              <a:lnSpc>
                <a:spcPct val="92000"/>
              </a:lnSpc>
              <a:spcBef>
                <a:spcPts val="575"/>
              </a:spcBef>
              <a:spcAft>
                <a:spcPts val="0"/>
              </a:spcAft>
              <a:buSzPts val="1400"/>
              <a:buNone/>
              <a:defRPr sz="1600"/>
            </a:lvl5pPr>
            <a:lvl6pPr indent="-228600" lvl="5" marL="2743200" algn="l">
              <a:lnSpc>
                <a:spcPct val="92000"/>
              </a:lnSpc>
              <a:spcBef>
                <a:spcPts val="288"/>
              </a:spcBef>
              <a:spcAft>
                <a:spcPts val="0"/>
              </a:spcAft>
              <a:buSzPts val="1400"/>
              <a:buNone/>
              <a:defRPr sz="1600"/>
            </a:lvl6pPr>
            <a:lvl7pPr indent="-228600" lvl="6" marL="3200400" algn="l">
              <a:lnSpc>
                <a:spcPct val="92000"/>
              </a:lnSpc>
              <a:spcBef>
                <a:spcPts val="288"/>
              </a:spcBef>
              <a:spcAft>
                <a:spcPts val="0"/>
              </a:spcAft>
              <a:buSzPts val="1400"/>
              <a:buNone/>
              <a:defRPr sz="1600"/>
            </a:lvl7pPr>
            <a:lvl8pPr indent="-228600" lvl="7" marL="3657600" algn="l">
              <a:lnSpc>
                <a:spcPct val="92000"/>
              </a:lnSpc>
              <a:spcBef>
                <a:spcPts val="288"/>
              </a:spcBef>
              <a:spcAft>
                <a:spcPts val="0"/>
              </a:spcAft>
              <a:buSzPts val="1400"/>
              <a:buNone/>
              <a:defRPr sz="1600"/>
            </a:lvl8pPr>
            <a:lvl9pPr indent="-228600" lvl="8" marL="4114800" algn="l">
              <a:lnSpc>
                <a:spcPct val="92000"/>
              </a:lnSpc>
              <a:spcBef>
                <a:spcPts val="288"/>
              </a:spcBef>
              <a:spcAft>
                <a:spcPts val="288"/>
              </a:spcAft>
              <a:buSzPts val="1400"/>
              <a:buNone/>
              <a:defRPr sz="1600"/>
            </a:lvl9pPr>
          </a:lstStyle>
          <a:p/>
        </p:txBody>
      </p:sp>
      <p:sp>
        <p:nvSpPr>
          <p:cNvPr id="175" name="Google Shape;175;p48"/>
          <p:cNvSpPr txBox="1"/>
          <p:nvPr>
            <p:ph idx="12" type="sldNum"/>
          </p:nvPr>
        </p:nvSpPr>
        <p:spPr>
          <a:xfrm>
            <a:off x="8740775" y="6246813"/>
            <a:ext cx="2830513" cy="463550"/>
          </a:xfrm>
          <a:prstGeom prst="rect">
            <a:avLst/>
          </a:prstGeom>
          <a:noFill/>
          <a:ln>
            <a:noFill/>
          </a:ln>
        </p:spPr>
        <p:txBody>
          <a:bodyPr anchorCtr="0" anchor="t" bIns="0" lIns="0" spcFirstLastPara="1" rIns="0" wrap="square" tIns="0">
            <a:noAutofit/>
          </a:bodyPr>
          <a:lstStyle>
            <a:lvl1pPr indent="0" lvl="0"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1pPr>
            <a:lvl2pPr indent="0" lvl="1"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2pPr>
            <a:lvl3pPr indent="0" lvl="2"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3pPr>
            <a:lvl4pPr indent="0" lvl="3"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4pPr>
            <a:lvl5pPr indent="0" lvl="4"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5pPr>
            <a:lvl6pPr indent="0" lvl="5"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6pPr>
            <a:lvl7pPr indent="0" lvl="6"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7pPr>
            <a:lvl8pPr indent="0" lvl="7"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8pPr>
            <a:lvl9pPr indent="0" lvl="8"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176" name="Shape 176"/>
        <p:cNvGrpSpPr/>
        <p:nvPr/>
      </p:nvGrpSpPr>
      <p:grpSpPr>
        <a:xfrm>
          <a:off x="0" y="0"/>
          <a:ext cx="0" cy="0"/>
          <a:chOff x="0" y="0"/>
          <a:chExt cx="0" cy="0"/>
        </a:xfrm>
      </p:grpSpPr>
      <p:sp>
        <p:nvSpPr>
          <p:cNvPr id="177" name="Google Shape;177;p49"/>
          <p:cNvSpPr txBox="1"/>
          <p:nvPr>
            <p:ph type="title"/>
          </p:nvPr>
        </p:nvSpPr>
        <p:spPr>
          <a:xfrm>
            <a:off x="609600" y="273050"/>
            <a:ext cx="10963275" cy="1135063"/>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178" name="Google Shape;178;p49"/>
          <p:cNvSpPr txBox="1"/>
          <p:nvPr>
            <p:ph idx="12" type="sldNum"/>
          </p:nvPr>
        </p:nvSpPr>
        <p:spPr>
          <a:xfrm>
            <a:off x="8740775" y="6246813"/>
            <a:ext cx="2830513" cy="463550"/>
          </a:xfrm>
          <a:prstGeom prst="rect">
            <a:avLst/>
          </a:prstGeom>
          <a:noFill/>
          <a:ln>
            <a:noFill/>
          </a:ln>
        </p:spPr>
        <p:txBody>
          <a:bodyPr anchorCtr="0" anchor="t" bIns="0" lIns="0" spcFirstLastPara="1" rIns="0" wrap="square" tIns="0">
            <a:noAutofit/>
          </a:bodyPr>
          <a:lstStyle>
            <a:lvl1pPr indent="0" lvl="0"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1pPr>
            <a:lvl2pPr indent="0" lvl="1"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2pPr>
            <a:lvl3pPr indent="0" lvl="2"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3pPr>
            <a:lvl4pPr indent="0" lvl="3"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4pPr>
            <a:lvl5pPr indent="0" lvl="4"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5pPr>
            <a:lvl6pPr indent="0" lvl="5"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6pPr>
            <a:lvl7pPr indent="0" lvl="6"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7pPr>
            <a:lvl8pPr indent="0" lvl="7"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8pPr>
            <a:lvl9pPr indent="0" lvl="8"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79" name="Shape 179"/>
        <p:cNvGrpSpPr/>
        <p:nvPr/>
      </p:nvGrpSpPr>
      <p:grpSpPr>
        <a:xfrm>
          <a:off x="0" y="0"/>
          <a:ext cx="0" cy="0"/>
          <a:chOff x="0" y="0"/>
          <a:chExt cx="0" cy="0"/>
        </a:xfrm>
      </p:grpSpPr>
      <p:sp>
        <p:nvSpPr>
          <p:cNvPr id="180" name="Google Shape;180;p50"/>
          <p:cNvSpPr txBox="1"/>
          <p:nvPr>
            <p:ph idx="12" type="sldNum"/>
          </p:nvPr>
        </p:nvSpPr>
        <p:spPr>
          <a:xfrm>
            <a:off x="8740775" y="6246813"/>
            <a:ext cx="2830513" cy="463550"/>
          </a:xfrm>
          <a:prstGeom prst="rect">
            <a:avLst/>
          </a:prstGeom>
          <a:noFill/>
          <a:ln>
            <a:noFill/>
          </a:ln>
        </p:spPr>
        <p:txBody>
          <a:bodyPr anchorCtr="0" anchor="t" bIns="0" lIns="0" spcFirstLastPara="1" rIns="0" wrap="square" tIns="0">
            <a:noAutofit/>
          </a:bodyPr>
          <a:lstStyle>
            <a:lvl1pPr indent="0" lvl="0"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1pPr>
            <a:lvl2pPr indent="0" lvl="1"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2pPr>
            <a:lvl3pPr indent="0" lvl="2"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3pPr>
            <a:lvl4pPr indent="0" lvl="3"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4pPr>
            <a:lvl5pPr indent="0" lvl="4"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5pPr>
            <a:lvl6pPr indent="0" lvl="5"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6pPr>
            <a:lvl7pPr indent="0" lvl="6"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7pPr>
            <a:lvl8pPr indent="0" lvl="7"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8pPr>
            <a:lvl9pPr indent="0" lvl="8"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1" name="Shape 31"/>
        <p:cNvGrpSpPr/>
        <p:nvPr/>
      </p:nvGrpSpPr>
      <p:grpSpPr>
        <a:xfrm>
          <a:off x="0" y="0"/>
          <a:ext cx="0" cy="0"/>
          <a:chOff x="0" y="0"/>
          <a:chExt cx="0" cy="0"/>
        </a:xfrm>
      </p:grpSpPr>
      <p:sp>
        <p:nvSpPr>
          <p:cNvPr id="32" name="Google Shape;32;p25"/>
          <p:cNvSpPr txBox="1"/>
          <p:nvPr>
            <p:ph type="title"/>
          </p:nvPr>
        </p:nvSpPr>
        <p:spPr>
          <a:xfrm>
            <a:off x="963613" y="4406900"/>
            <a:ext cx="10364787" cy="1362075"/>
          </a:xfrm>
          <a:prstGeom prst="rect">
            <a:avLst/>
          </a:prstGeom>
          <a:noFill/>
          <a:ln>
            <a:noFill/>
          </a:ln>
        </p:spPr>
        <p:txBody>
          <a:bodyPr anchorCtr="0" anchor="t" bIns="45000" lIns="90000" spcFirstLastPara="1" rIns="90000" wrap="square" tIns="45000">
            <a:noAutofit/>
          </a:bodyPr>
          <a:lstStyle>
            <a:lvl1pPr lvl="0" algn="l">
              <a:lnSpc>
                <a:spcPct val="84000"/>
              </a:lnSpc>
              <a:spcBef>
                <a:spcPts val="0"/>
              </a:spcBef>
              <a:spcAft>
                <a:spcPts val="0"/>
              </a:spcAft>
              <a:buSzPts val="1400"/>
              <a:buNone/>
              <a:defRPr b="1" sz="4000" cap="none"/>
            </a:lvl1pPr>
            <a:lvl2pPr lvl="1" algn="l">
              <a:lnSpc>
                <a:spcPct val="84000"/>
              </a:lnSpc>
              <a:spcBef>
                <a:spcPts val="0"/>
              </a:spcBef>
              <a:spcAft>
                <a:spcPts val="0"/>
              </a:spcAft>
              <a:buSzPts val="1400"/>
              <a:buNone/>
              <a:defRPr/>
            </a:lvl2pPr>
            <a:lvl3pPr lvl="2" algn="l">
              <a:lnSpc>
                <a:spcPct val="84000"/>
              </a:lnSpc>
              <a:spcBef>
                <a:spcPts val="0"/>
              </a:spcBef>
              <a:spcAft>
                <a:spcPts val="0"/>
              </a:spcAft>
              <a:buSzPts val="1400"/>
              <a:buNone/>
              <a:defRPr/>
            </a:lvl3pPr>
            <a:lvl4pPr lvl="3" algn="l">
              <a:lnSpc>
                <a:spcPct val="84000"/>
              </a:lnSpc>
              <a:spcBef>
                <a:spcPts val="0"/>
              </a:spcBef>
              <a:spcAft>
                <a:spcPts val="0"/>
              </a:spcAft>
              <a:buSzPts val="1400"/>
              <a:buNone/>
              <a:defRPr/>
            </a:lvl4pPr>
            <a:lvl5pPr lvl="4" algn="l">
              <a:lnSpc>
                <a:spcPct val="84000"/>
              </a:lnSpc>
              <a:spcBef>
                <a:spcPts val="0"/>
              </a:spcBef>
              <a:spcAft>
                <a:spcPts val="0"/>
              </a:spcAft>
              <a:buSzPts val="1400"/>
              <a:buNone/>
              <a:defRPr/>
            </a:lvl5pPr>
            <a:lvl6pPr lvl="5" algn="l">
              <a:lnSpc>
                <a:spcPct val="84000"/>
              </a:lnSpc>
              <a:spcBef>
                <a:spcPts val="0"/>
              </a:spcBef>
              <a:spcAft>
                <a:spcPts val="0"/>
              </a:spcAft>
              <a:buSzPts val="1400"/>
              <a:buNone/>
              <a:defRPr/>
            </a:lvl6pPr>
            <a:lvl7pPr lvl="6" algn="l">
              <a:lnSpc>
                <a:spcPct val="84000"/>
              </a:lnSpc>
              <a:spcBef>
                <a:spcPts val="0"/>
              </a:spcBef>
              <a:spcAft>
                <a:spcPts val="0"/>
              </a:spcAft>
              <a:buSzPts val="1400"/>
              <a:buNone/>
              <a:defRPr/>
            </a:lvl7pPr>
            <a:lvl8pPr lvl="7" algn="l">
              <a:lnSpc>
                <a:spcPct val="84000"/>
              </a:lnSpc>
              <a:spcBef>
                <a:spcPts val="0"/>
              </a:spcBef>
              <a:spcAft>
                <a:spcPts val="0"/>
              </a:spcAft>
              <a:buSzPts val="1400"/>
              <a:buNone/>
              <a:defRPr/>
            </a:lvl8pPr>
            <a:lvl9pPr lvl="8" algn="l">
              <a:lnSpc>
                <a:spcPct val="84000"/>
              </a:lnSpc>
              <a:spcBef>
                <a:spcPts val="0"/>
              </a:spcBef>
              <a:spcAft>
                <a:spcPts val="0"/>
              </a:spcAft>
              <a:buSzPts val="1400"/>
              <a:buNone/>
              <a:defRPr/>
            </a:lvl9pPr>
          </a:lstStyle>
          <a:p/>
        </p:txBody>
      </p:sp>
      <p:sp>
        <p:nvSpPr>
          <p:cNvPr id="33" name="Google Shape;33;p25"/>
          <p:cNvSpPr txBox="1"/>
          <p:nvPr>
            <p:ph idx="1" type="body"/>
          </p:nvPr>
        </p:nvSpPr>
        <p:spPr>
          <a:xfrm>
            <a:off x="963613" y="2906713"/>
            <a:ext cx="10364787" cy="1500187"/>
          </a:xfrm>
          <a:prstGeom prst="rect">
            <a:avLst/>
          </a:prstGeom>
          <a:noFill/>
          <a:ln>
            <a:noFill/>
          </a:ln>
        </p:spPr>
        <p:txBody>
          <a:bodyPr anchorCtr="0" anchor="b" bIns="0" lIns="0" spcFirstLastPara="1" rIns="0" wrap="square" tIns="28075">
            <a:noAutofit/>
          </a:bodyPr>
          <a:lstStyle>
            <a:lvl1pPr indent="-228600" lvl="0" marL="457200" algn="l">
              <a:lnSpc>
                <a:spcPct val="92000"/>
              </a:lnSpc>
              <a:spcBef>
                <a:spcPts val="0"/>
              </a:spcBef>
              <a:spcAft>
                <a:spcPts val="0"/>
              </a:spcAft>
              <a:buSzPts val="2000"/>
              <a:buNone/>
              <a:defRPr sz="2000"/>
            </a:lvl1pPr>
            <a:lvl2pPr indent="-228600" lvl="1" marL="914400" algn="l">
              <a:lnSpc>
                <a:spcPct val="92000"/>
              </a:lnSpc>
              <a:spcBef>
                <a:spcPts val="1425"/>
              </a:spcBef>
              <a:spcAft>
                <a:spcPts val="0"/>
              </a:spcAft>
              <a:buSzPts val="1800"/>
              <a:buNone/>
              <a:defRPr sz="1800"/>
            </a:lvl2pPr>
            <a:lvl3pPr indent="-228600" lvl="2" marL="1371600" algn="l">
              <a:lnSpc>
                <a:spcPct val="92000"/>
              </a:lnSpc>
              <a:spcBef>
                <a:spcPts val="1138"/>
              </a:spcBef>
              <a:spcAft>
                <a:spcPts val="0"/>
              </a:spcAft>
              <a:buSzPts val="1600"/>
              <a:buNone/>
              <a:defRPr sz="1600"/>
            </a:lvl3pPr>
            <a:lvl4pPr indent="-228600" lvl="3" marL="1828800" algn="l">
              <a:lnSpc>
                <a:spcPct val="92000"/>
              </a:lnSpc>
              <a:spcBef>
                <a:spcPts val="850"/>
              </a:spcBef>
              <a:spcAft>
                <a:spcPts val="0"/>
              </a:spcAft>
              <a:buSzPts val="1400"/>
              <a:buNone/>
              <a:defRPr sz="1400"/>
            </a:lvl4pPr>
            <a:lvl5pPr indent="-228600" lvl="4" marL="2286000" algn="l">
              <a:lnSpc>
                <a:spcPct val="92000"/>
              </a:lnSpc>
              <a:spcBef>
                <a:spcPts val="575"/>
              </a:spcBef>
              <a:spcAft>
                <a:spcPts val="0"/>
              </a:spcAft>
              <a:buSzPts val="1400"/>
              <a:buNone/>
              <a:defRPr sz="1400"/>
            </a:lvl5pPr>
            <a:lvl6pPr indent="-228600" lvl="5" marL="2743200" algn="l">
              <a:lnSpc>
                <a:spcPct val="92000"/>
              </a:lnSpc>
              <a:spcBef>
                <a:spcPts val="288"/>
              </a:spcBef>
              <a:spcAft>
                <a:spcPts val="0"/>
              </a:spcAft>
              <a:buSzPts val="1400"/>
              <a:buNone/>
              <a:defRPr sz="1400"/>
            </a:lvl6pPr>
            <a:lvl7pPr indent="-228600" lvl="6" marL="3200400" algn="l">
              <a:lnSpc>
                <a:spcPct val="92000"/>
              </a:lnSpc>
              <a:spcBef>
                <a:spcPts val="288"/>
              </a:spcBef>
              <a:spcAft>
                <a:spcPts val="0"/>
              </a:spcAft>
              <a:buSzPts val="1400"/>
              <a:buNone/>
              <a:defRPr sz="1400"/>
            </a:lvl7pPr>
            <a:lvl8pPr indent="-228600" lvl="7" marL="3657600" algn="l">
              <a:lnSpc>
                <a:spcPct val="92000"/>
              </a:lnSpc>
              <a:spcBef>
                <a:spcPts val="288"/>
              </a:spcBef>
              <a:spcAft>
                <a:spcPts val="0"/>
              </a:spcAft>
              <a:buSzPts val="1400"/>
              <a:buNone/>
              <a:defRPr sz="1400"/>
            </a:lvl8pPr>
            <a:lvl9pPr indent="-228600" lvl="8" marL="4114800" algn="l">
              <a:lnSpc>
                <a:spcPct val="92000"/>
              </a:lnSpc>
              <a:spcBef>
                <a:spcPts val="288"/>
              </a:spcBef>
              <a:spcAft>
                <a:spcPts val="288"/>
              </a:spcAft>
              <a:buSzPts val="1400"/>
              <a:buNone/>
              <a:defRPr sz="1400"/>
            </a:lvl9pPr>
          </a:lstStyle>
          <a:p/>
        </p:txBody>
      </p:sp>
      <p:sp>
        <p:nvSpPr>
          <p:cNvPr id="34" name="Google Shape;34;p25"/>
          <p:cNvSpPr txBox="1"/>
          <p:nvPr>
            <p:ph idx="10" type="dt"/>
          </p:nvPr>
        </p:nvSpPr>
        <p:spPr>
          <a:xfrm>
            <a:off x="838200" y="6356350"/>
            <a:ext cx="2733675" cy="3556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Clr>
                <a:srgbClr val="FFFFFF"/>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5"/>
          <p:cNvSpPr txBox="1"/>
          <p:nvPr>
            <p:ph idx="12" type="sldNum"/>
          </p:nvPr>
        </p:nvSpPr>
        <p:spPr>
          <a:xfrm>
            <a:off x="8610600" y="6356350"/>
            <a:ext cx="2733675" cy="355600"/>
          </a:xfrm>
          <a:prstGeom prst="rect">
            <a:avLst/>
          </a:prstGeom>
          <a:noFill/>
          <a:ln>
            <a:noFill/>
          </a:ln>
        </p:spPr>
        <p:txBody>
          <a:bodyPr anchorCtr="0" anchor="t" bIns="45000" lIns="90000" spcFirstLastPara="1" rIns="90000" wrap="square" tIns="45000">
            <a:noAutofit/>
          </a:bodyPr>
          <a:lstStyle>
            <a:lvl1pPr indent="0" lvl="0"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1pPr>
            <a:lvl2pPr indent="0" lvl="1"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2pPr>
            <a:lvl3pPr indent="0" lvl="2"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3pPr>
            <a:lvl4pPr indent="0" lvl="3"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4pPr>
            <a:lvl5pPr indent="0" lvl="4"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5pPr>
            <a:lvl6pPr indent="0" lvl="5"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6pPr>
            <a:lvl7pPr indent="0" lvl="6"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7pPr>
            <a:lvl8pPr indent="0" lvl="7"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8pPr>
            <a:lvl9pPr indent="0" lvl="8"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81" name="Shape 181"/>
        <p:cNvGrpSpPr/>
        <p:nvPr/>
      </p:nvGrpSpPr>
      <p:grpSpPr>
        <a:xfrm>
          <a:off x="0" y="0"/>
          <a:ext cx="0" cy="0"/>
          <a:chOff x="0" y="0"/>
          <a:chExt cx="0" cy="0"/>
        </a:xfrm>
      </p:grpSpPr>
      <p:sp>
        <p:nvSpPr>
          <p:cNvPr id="182" name="Google Shape;182;p51"/>
          <p:cNvSpPr txBox="1"/>
          <p:nvPr>
            <p:ph type="title"/>
          </p:nvPr>
        </p:nvSpPr>
        <p:spPr>
          <a:xfrm>
            <a:off x="609600" y="273050"/>
            <a:ext cx="4011613" cy="1162050"/>
          </a:xfrm>
          <a:prstGeom prst="rect">
            <a:avLst/>
          </a:prstGeom>
          <a:noFill/>
          <a:ln>
            <a:noFill/>
          </a:ln>
        </p:spPr>
        <p:txBody>
          <a:bodyPr anchorCtr="0" anchor="b" bIns="0" lIns="0" spcFirstLastPara="1" rIns="0" wrap="square" tIns="0">
            <a:noAutofit/>
          </a:bodyPr>
          <a:lstStyle>
            <a:lvl1pPr lvl="0" algn="l">
              <a:lnSpc>
                <a:spcPct val="93000"/>
              </a:lnSpc>
              <a:spcBef>
                <a:spcPts val="0"/>
              </a:spcBef>
              <a:spcAft>
                <a:spcPts val="0"/>
              </a:spcAft>
              <a:buSzPts val="1400"/>
              <a:buNone/>
              <a:defRPr b="1" sz="2000"/>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183" name="Google Shape;183;p51"/>
          <p:cNvSpPr txBox="1"/>
          <p:nvPr>
            <p:ph idx="1" type="body"/>
          </p:nvPr>
        </p:nvSpPr>
        <p:spPr>
          <a:xfrm>
            <a:off x="4767263" y="273050"/>
            <a:ext cx="6816725" cy="5853113"/>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sz="3200"/>
            </a:lvl1pPr>
            <a:lvl2pPr indent="-228600" lvl="1" marL="914400" algn="l">
              <a:lnSpc>
                <a:spcPct val="92000"/>
              </a:lnSpc>
              <a:spcBef>
                <a:spcPts val="1425"/>
              </a:spcBef>
              <a:spcAft>
                <a:spcPts val="0"/>
              </a:spcAft>
              <a:buSzPts val="1400"/>
              <a:buNone/>
              <a:defRPr sz="2800"/>
            </a:lvl2pPr>
            <a:lvl3pPr indent="-228600" lvl="2" marL="1371600" algn="l">
              <a:lnSpc>
                <a:spcPct val="92000"/>
              </a:lnSpc>
              <a:spcBef>
                <a:spcPts val="1138"/>
              </a:spcBef>
              <a:spcAft>
                <a:spcPts val="0"/>
              </a:spcAft>
              <a:buSzPts val="1400"/>
              <a:buNone/>
              <a:defRPr sz="2400"/>
            </a:lvl3pPr>
            <a:lvl4pPr indent="-228600" lvl="3" marL="1828800" algn="l">
              <a:lnSpc>
                <a:spcPct val="92000"/>
              </a:lnSpc>
              <a:spcBef>
                <a:spcPts val="850"/>
              </a:spcBef>
              <a:spcAft>
                <a:spcPts val="0"/>
              </a:spcAft>
              <a:buSzPts val="1400"/>
              <a:buNone/>
              <a:defRPr sz="2000"/>
            </a:lvl4pPr>
            <a:lvl5pPr indent="-228600" lvl="4" marL="2286000" algn="l">
              <a:lnSpc>
                <a:spcPct val="92000"/>
              </a:lnSpc>
              <a:spcBef>
                <a:spcPts val="575"/>
              </a:spcBef>
              <a:spcAft>
                <a:spcPts val="0"/>
              </a:spcAft>
              <a:buSzPts val="1400"/>
              <a:buNone/>
              <a:defRPr sz="2000"/>
            </a:lvl5pPr>
            <a:lvl6pPr indent="-228600" lvl="5" marL="2743200" algn="l">
              <a:lnSpc>
                <a:spcPct val="92000"/>
              </a:lnSpc>
              <a:spcBef>
                <a:spcPts val="288"/>
              </a:spcBef>
              <a:spcAft>
                <a:spcPts val="0"/>
              </a:spcAft>
              <a:buSzPts val="1400"/>
              <a:buNone/>
              <a:defRPr sz="2000"/>
            </a:lvl6pPr>
            <a:lvl7pPr indent="-228600" lvl="6" marL="3200400" algn="l">
              <a:lnSpc>
                <a:spcPct val="92000"/>
              </a:lnSpc>
              <a:spcBef>
                <a:spcPts val="288"/>
              </a:spcBef>
              <a:spcAft>
                <a:spcPts val="0"/>
              </a:spcAft>
              <a:buSzPts val="1400"/>
              <a:buNone/>
              <a:defRPr sz="2000"/>
            </a:lvl7pPr>
            <a:lvl8pPr indent="-228600" lvl="7" marL="3657600" algn="l">
              <a:lnSpc>
                <a:spcPct val="92000"/>
              </a:lnSpc>
              <a:spcBef>
                <a:spcPts val="288"/>
              </a:spcBef>
              <a:spcAft>
                <a:spcPts val="0"/>
              </a:spcAft>
              <a:buSzPts val="1400"/>
              <a:buNone/>
              <a:defRPr sz="2000"/>
            </a:lvl8pPr>
            <a:lvl9pPr indent="-228600" lvl="8" marL="4114800" algn="l">
              <a:lnSpc>
                <a:spcPct val="92000"/>
              </a:lnSpc>
              <a:spcBef>
                <a:spcPts val="288"/>
              </a:spcBef>
              <a:spcAft>
                <a:spcPts val="288"/>
              </a:spcAft>
              <a:buSzPts val="1400"/>
              <a:buNone/>
              <a:defRPr sz="2000"/>
            </a:lvl9pPr>
          </a:lstStyle>
          <a:p/>
        </p:txBody>
      </p:sp>
      <p:sp>
        <p:nvSpPr>
          <p:cNvPr id="184" name="Google Shape;184;p51"/>
          <p:cNvSpPr txBox="1"/>
          <p:nvPr>
            <p:ph idx="2" type="body"/>
          </p:nvPr>
        </p:nvSpPr>
        <p:spPr>
          <a:xfrm>
            <a:off x="609600" y="1435100"/>
            <a:ext cx="4011613" cy="4691063"/>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sz="1400"/>
            </a:lvl1pPr>
            <a:lvl2pPr indent="-228600" lvl="1" marL="914400" algn="l">
              <a:lnSpc>
                <a:spcPct val="92000"/>
              </a:lnSpc>
              <a:spcBef>
                <a:spcPts val="1425"/>
              </a:spcBef>
              <a:spcAft>
                <a:spcPts val="0"/>
              </a:spcAft>
              <a:buSzPts val="1200"/>
              <a:buNone/>
              <a:defRPr sz="1200"/>
            </a:lvl2pPr>
            <a:lvl3pPr indent="-228600" lvl="2" marL="1371600" algn="l">
              <a:lnSpc>
                <a:spcPct val="92000"/>
              </a:lnSpc>
              <a:spcBef>
                <a:spcPts val="1138"/>
              </a:spcBef>
              <a:spcAft>
                <a:spcPts val="0"/>
              </a:spcAft>
              <a:buSzPts val="1000"/>
              <a:buNone/>
              <a:defRPr sz="1000"/>
            </a:lvl3pPr>
            <a:lvl4pPr indent="-228600" lvl="3" marL="1828800" algn="l">
              <a:lnSpc>
                <a:spcPct val="92000"/>
              </a:lnSpc>
              <a:spcBef>
                <a:spcPts val="850"/>
              </a:spcBef>
              <a:spcAft>
                <a:spcPts val="0"/>
              </a:spcAft>
              <a:buSzPts val="900"/>
              <a:buNone/>
              <a:defRPr sz="900"/>
            </a:lvl4pPr>
            <a:lvl5pPr indent="-228600" lvl="4" marL="2286000" algn="l">
              <a:lnSpc>
                <a:spcPct val="92000"/>
              </a:lnSpc>
              <a:spcBef>
                <a:spcPts val="575"/>
              </a:spcBef>
              <a:spcAft>
                <a:spcPts val="0"/>
              </a:spcAft>
              <a:buSzPts val="900"/>
              <a:buNone/>
              <a:defRPr sz="900"/>
            </a:lvl5pPr>
            <a:lvl6pPr indent="-228600" lvl="5" marL="2743200" algn="l">
              <a:lnSpc>
                <a:spcPct val="92000"/>
              </a:lnSpc>
              <a:spcBef>
                <a:spcPts val="288"/>
              </a:spcBef>
              <a:spcAft>
                <a:spcPts val="0"/>
              </a:spcAft>
              <a:buSzPts val="900"/>
              <a:buNone/>
              <a:defRPr sz="900"/>
            </a:lvl6pPr>
            <a:lvl7pPr indent="-228600" lvl="6" marL="3200400" algn="l">
              <a:lnSpc>
                <a:spcPct val="92000"/>
              </a:lnSpc>
              <a:spcBef>
                <a:spcPts val="288"/>
              </a:spcBef>
              <a:spcAft>
                <a:spcPts val="0"/>
              </a:spcAft>
              <a:buSzPts val="900"/>
              <a:buNone/>
              <a:defRPr sz="900"/>
            </a:lvl7pPr>
            <a:lvl8pPr indent="-228600" lvl="7" marL="3657600" algn="l">
              <a:lnSpc>
                <a:spcPct val="92000"/>
              </a:lnSpc>
              <a:spcBef>
                <a:spcPts val="288"/>
              </a:spcBef>
              <a:spcAft>
                <a:spcPts val="0"/>
              </a:spcAft>
              <a:buSzPts val="900"/>
              <a:buNone/>
              <a:defRPr sz="900"/>
            </a:lvl8pPr>
            <a:lvl9pPr indent="-228600" lvl="8" marL="4114800" algn="l">
              <a:lnSpc>
                <a:spcPct val="92000"/>
              </a:lnSpc>
              <a:spcBef>
                <a:spcPts val="288"/>
              </a:spcBef>
              <a:spcAft>
                <a:spcPts val="288"/>
              </a:spcAft>
              <a:buSzPts val="900"/>
              <a:buNone/>
              <a:defRPr sz="900"/>
            </a:lvl9pPr>
          </a:lstStyle>
          <a:p/>
        </p:txBody>
      </p:sp>
      <p:sp>
        <p:nvSpPr>
          <p:cNvPr id="185" name="Google Shape;185;p51"/>
          <p:cNvSpPr txBox="1"/>
          <p:nvPr>
            <p:ph idx="12" type="sldNum"/>
          </p:nvPr>
        </p:nvSpPr>
        <p:spPr>
          <a:xfrm>
            <a:off x="8740775" y="6246813"/>
            <a:ext cx="2830513" cy="463550"/>
          </a:xfrm>
          <a:prstGeom prst="rect">
            <a:avLst/>
          </a:prstGeom>
          <a:noFill/>
          <a:ln>
            <a:noFill/>
          </a:ln>
        </p:spPr>
        <p:txBody>
          <a:bodyPr anchorCtr="0" anchor="t" bIns="0" lIns="0" spcFirstLastPara="1" rIns="0" wrap="square" tIns="0">
            <a:noAutofit/>
          </a:bodyPr>
          <a:lstStyle>
            <a:lvl1pPr indent="0" lvl="0"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1pPr>
            <a:lvl2pPr indent="0" lvl="1"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2pPr>
            <a:lvl3pPr indent="0" lvl="2"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3pPr>
            <a:lvl4pPr indent="0" lvl="3"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4pPr>
            <a:lvl5pPr indent="0" lvl="4"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5pPr>
            <a:lvl6pPr indent="0" lvl="5"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6pPr>
            <a:lvl7pPr indent="0" lvl="6"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7pPr>
            <a:lvl8pPr indent="0" lvl="7"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8pPr>
            <a:lvl9pPr indent="0" lvl="8"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86" name="Shape 186"/>
        <p:cNvGrpSpPr/>
        <p:nvPr/>
      </p:nvGrpSpPr>
      <p:grpSpPr>
        <a:xfrm>
          <a:off x="0" y="0"/>
          <a:ext cx="0" cy="0"/>
          <a:chOff x="0" y="0"/>
          <a:chExt cx="0" cy="0"/>
        </a:xfrm>
      </p:grpSpPr>
      <p:sp>
        <p:nvSpPr>
          <p:cNvPr id="187" name="Google Shape;187;p52"/>
          <p:cNvSpPr txBox="1"/>
          <p:nvPr>
            <p:ph type="title"/>
          </p:nvPr>
        </p:nvSpPr>
        <p:spPr>
          <a:xfrm>
            <a:off x="2390775" y="4800600"/>
            <a:ext cx="7315200" cy="566738"/>
          </a:xfrm>
          <a:prstGeom prst="rect">
            <a:avLst/>
          </a:prstGeom>
          <a:noFill/>
          <a:ln>
            <a:noFill/>
          </a:ln>
        </p:spPr>
        <p:txBody>
          <a:bodyPr anchorCtr="0" anchor="b" bIns="0" lIns="0" spcFirstLastPara="1" rIns="0" wrap="square" tIns="0">
            <a:noAutofit/>
          </a:bodyPr>
          <a:lstStyle>
            <a:lvl1pPr lvl="0" algn="l">
              <a:lnSpc>
                <a:spcPct val="93000"/>
              </a:lnSpc>
              <a:spcBef>
                <a:spcPts val="0"/>
              </a:spcBef>
              <a:spcAft>
                <a:spcPts val="0"/>
              </a:spcAft>
              <a:buSzPts val="1400"/>
              <a:buNone/>
              <a:defRPr b="1" sz="2000"/>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188" name="Google Shape;188;p52"/>
          <p:cNvSpPr/>
          <p:nvPr>
            <p:ph idx="2" type="pic"/>
          </p:nvPr>
        </p:nvSpPr>
        <p:spPr>
          <a:xfrm>
            <a:off x="2390775" y="612775"/>
            <a:ext cx="7315200" cy="4114800"/>
          </a:xfrm>
          <a:prstGeom prst="rect">
            <a:avLst/>
          </a:prstGeom>
          <a:noFill/>
          <a:ln>
            <a:noFill/>
          </a:ln>
        </p:spPr>
      </p:sp>
      <p:sp>
        <p:nvSpPr>
          <p:cNvPr id="189" name="Google Shape;189;p52"/>
          <p:cNvSpPr txBox="1"/>
          <p:nvPr>
            <p:ph idx="1" type="body"/>
          </p:nvPr>
        </p:nvSpPr>
        <p:spPr>
          <a:xfrm>
            <a:off x="2390775" y="5367338"/>
            <a:ext cx="7315200" cy="804862"/>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sz="1400"/>
            </a:lvl1pPr>
            <a:lvl2pPr indent="-228600" lvl="1" marL="914400" algn="l">
              <a:lnSpc>
                <a:spcPct val="92000"/>
              </a:lnSpc>
              <a:spcBef>
                <a:spcPts val="1425"/>
              </a:spcBef>
              <a:spcAft>
                <a:spcPts val="0"/>
              </a:spcAft>
              <a:buSzPts val="1200"/>
              <a:buNone/>
              <a:defRPr sz="1200"/>
            </a:lvl2pPr>
            <a:lvl3pPr indent="-228600" lvl="2" marL="1371600" algn="l">
              <a:lnSpc>
                <a:spcPct val="92000"/>
              </a:lnSpc>
              <a:spcBef>
                <a:spcPts val="1138"/>
              </a:spcBef>
              <a:spcAft>
                <a:spcPts val="0"/>
              </a:spcAft>
              <a:buSzPts val="1000"/>
              <a:buNone/>
              <a:defRPr sz="1000"/>
            </a:lvl3pPr>
            <a:lvl4pPr indent="-228600" lvl="3" marL="1828800" algn="l">
              <a:lnSpc>
                <a:spcPct val="92000"/>
              </a:lnSpc>
              <a:spcBef>
                <a:spcPts val="850"/>
              </a:spcBef>
              <a:spcAft>
                <a:spcPts val="0"/>
              </a:spcAft>
              <a:buSzPts val="900"/>
              <a:buNone/>
              <a:defRPr sz="900"/>
            </a:lvl4pPr>
            <a:lvl5pPr indent="-228600" lvl="4" marL="2286000" algn="l">
              <a:lnSpc>
                <a:spcPct val="92000"/>
              </a:lnSpc>
              <a:spcBef>
                <a:spcPts val="575"/>
              </a:spcBef>
              <a:spcAft>
                <a:spcPts val="0"/>
              </a:spcAft>
              <a:buSzPts val="900"/>
              <a:buNone/>
              <a:defRPr sz="900"/>
            </a:lvl5pPr>
            <a:lvl6pPr indent="-228600" lvl="5" marL="2743200" algn="l">
              <a:lnSpc>
                <a:spcPct val="92000"/>
              </a:lnSpc>
              <a:spcBef>
                <a:spcPts val="288"/>
              </a:spcBef>
              <a:spcAft>
                <a:spcPts val="0"/>
              </a:spcAft>
              <a:buSzPts val="900"/>
              <a:buNone/>
              <a:defRPr sz="900"/>
            </a:lvl6pPr>
            <a:lvl7pPr indent="-228600" lvl="6" marL="3200400" algn="l">
              <a:lnSpc>
                <a:spcPct val="92000"/>
              </a:lnSpc>
              <a:spcBef>
                <a:spcPts val="288"/>
              </a:spcBef>
              <a:spcAft>
                <a:spcPts val="0"/>
              </a:spcAft>
              <a:buSzPts val="900"/>
              <a:buNone/>
              <a:defRPr sz="900"/>
            </a:lvl7pPr>
            <a:lvl8pPr indent="-228600" lvl="7" marL="3657600" algn="l">
              <a:lnSpc>
                <a:spcPct val="92000"/>
              </a:lnSpc>
              <a:spcBef>
                <a:spcPts val="288"/>
              </a:spcBef>
              <a:spcAft>
                <a:spcPts val="0"/>
              </a:spcAft>
              <a:buSzPts val="900"/>
              <a:buNone/>
              <a:defRPr sz="900"/>
            </a:lvl8pPr>
            <a:lvl9pPr indent="-228600" lvl="8" marL="4114800" algn="l">
              <a:lnSpc>
                <a:spcPct val="92000"/>
              </a:lnSpc>
              <a:spcBef>
                <a:spcPts val="288"/>
              </a:spcBef>
              <a:spcAft>
                <a:spcPts val="288"/>
              </a:spcAft>
              <a:buSzPts val="900"/>
              <a:buNone/>
              <a:defRPr sz="900"/>
            </a:lvl9pPr>
          </a:lstStyle>
          <a:p/>
        </p:txBody>
      </p:sp>
      <p:sp>
        <p:nvSpPr>
          <p:cNvPr id="190" name="Google Shape;190;p52"/>
          <p:cNvSpPr txBox="1"/>
          <p:nvPr>
            <p:ph idx="12" type="sldNum"/>
          </p:nvPr>
        </p:nvSpPr>
        <p:spPr>
          <a:xfrm>
            <a:off x="8740775" y="6246813"/>
            <a:ext cx="2830513" cy="463550"/>
          </a:xfrm>
          <a:prstGeom prst="rect">
            <a:avLst/>
          </a:prstGeom>
          <a:noFill/>
          <a:ln>
            <a:noFill/>
          </a:ln>
        </p:spPr>
        <p:txBody>
          <a:bodyPr anchorCtr="0" anchor="t" bIns="0" lIns="0" spcFirstLastPara="1" rIns="0" wrap="square" tIns="0">
            <a:noAutofit/>
          </a:bodyPr>
          <a:lstStyle>
            <a:lvl1pPr indent="0" lvl="0"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1pPr>
            <a:lvl2pPr indent="0" lvl="1"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2pPr>
            <a:lvl3pPr indent="0" lvl="2"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3pPr>
            <a:lvl4pPr indent="0" lvl="3"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4pPr>
            <a:lvl5pPr indent="0" lvl="4"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5pPr>
            <a:lvl6pPr indent="0" lvl="5"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6pPr>
            <a:lvl7pPr indent="0" lvl="6"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7pPr>
            <a:lvl8pPr indent="0" lvl="7"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8pPr>
            <a:lvl9pPr indent="0" lvl="8"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91" name="Shape 191"/>
        <p:cNvGrpSpPr/>
        <p:nvPr/>
      </p:nvGrpSpPr>
      <p:grpSpPr>
        <a:xfrm>
          <a:off x="0" y="0"/>
          <a:ext cx="0" cy="0"/>
          <a:chOff x="0" y="0"/>
          <a:chExt cx="0" cy="0"/>
        </a:xfrm>
      </p:grpSpPr>
      <p:sp>
        <p:nvSpPr>
          <p:cNvPr id="192" name="Google Shape;192;p53"/>
          <p:cNvSpPr txBox="1"/>
          <p:nvPr>
            <p:ph type="title"/>
          </p:nvPr>
        </p:nvSpPr>
        <p:spPr>
          <a:xfrm>
            <a:off x="609600" y="273050"/>
            <a:ext cx="10963275" cy="1135063"/>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193" name="Google Shape;193;p53"/>
          <p:cNvSpPr txBox="1"/>
          <p:nvPr>
            <p:ph idx="1" type="body"/>
          </p:nvPr>
        </p:nvSpPr>
        <p:spPr>
          <a:xfrm rot="5400000">
            <a:off x="3791744" y="-1670843"/>
            <a:ext cx="4608513" cy="1097280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228600" lvl="5" marL="2743200" algn="l">
              <a:lnSpc>
                <a:spcPct val="92000"/>
              </a:lnSpc>
              <a:spcBef>
                <a:spcPts val="288"/>
              </a:spcBef>
              <a:spcAft>
                <a:spcPts val="0"/>
              </a:spcAft>
              <a:buSzPts val="1400"/>
              <a:buNone/>
              <a:defRPr/>
            </a:lvl6pPr>
            <a:lvl7pPr indent="-228600" lvl="6" marL="3200400" algn="l">
              <a:lnSpc>
                <a:spcPct val="92000"/>
              </a:lnSpc>
              <a:spcBef>
                <a:spcPts val="288"/>
              </a:spcBef>
              <a:spcAft>
                <a:spcPts val="0"/>
              </a:spcAft>
              <a:buSzPts val="1400"/>
              <a:buNone/>
              <a:defRPr/>
            </a:lvl7pPr>
            <a:lvl8pPr indent="-228600" lvl="7" marL="3657600" algn="l">
              <a:lnSpc>
                <a:spcPct val="92000"/>
              </a:lnSpc>
              <a:spcBef>
                <a:spcPts val="288"/>
              </a:spcBef>
              <a:spcAft>
                <a:spcPts val="0"/>
              </a:spcAft>
              <a:buSzPts val="1400"/>
              <a:buNone/>
              <a:defRPr/>
            </a:lvl8pPr>
            <a:lvl9pPr indent="-228600" lvl="8" marL="4114800" algn="l">
              <a:lnSpc>
                <a:spcPct val="92000"/>
              </a:lnSpc>
              <a:spcBef>
                <a:spcPts val="288"/>
              </a:spcBef>
              <a:spcAft>
                <a:spcPts val="288"/>
              </a:spcAft>
              <a:buSzPts val="1400"/>
              <a:buNone/>
              <a:defRPr/>
            </a:lvl9pPr>
          </a:lstStyle>
          <a:p/>
        </p:txBody>
      </p:sp>
      <p:sp>
        <p:nvSpPr>
          <p:cNvPr id="194" name="Google Shape;194;p53"/>
          <p:cNvSpPr txBox="1"/>
          <p:nvPr>
            <p:ph idx="12" type="sldNum"/>
          </p:nvPr>
        </p:nvSpPr>
        <p:spPr>
          <a:xfrm>
            <a:off x="8740775" y="6246813"/>
            <a:ext cx="2830513" cy="463550"/>
          </a:xfrm>
          <a:prstGeom prst="rect">
            <a:avLst/>
          </a:prstGeom>
          <a:noFill/>
          <a:ln>
            <a:noFill/>
          </a:ln>
        </p:spPr>
        <p:txBody>
          <a:bodyPr anchorCtr="0" anchor="t" bIns="0" lIns="0" spcFirstLastPara="1" rIns="0" wrap="square" tIns="0">
            <a:noAutofit/>
          </a:bodyPr>
          <a:lstStyle>
            <a:lvl1pPr indent="0" lvl="0"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1pPr>
            <a:lvl2pPr indent="0" lvl="1"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2pPr>
            <a:lvl3pPr indent="0" lvl="2"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3pPr>
            <a:lvl4pPr indent="0" lvl="3"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4pPr>
            <a:lvl5pPr indent="0" lvl="4"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5pPr>
            <a:lvl6pPr indent="0" lvl="5"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6pPr>
            <a:lvl7pPr indent="0" lvl="6"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7pPr>
            <a:lvl8pPr indent="0" lvl="7"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8pPr>
            <a:lvl9pPr indent="0" lvl="8"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95" name="Shape 195"/>
        <p:cNvGrpSpPr/>
        <p:nvPr/>
      </p:nvGrpSpPr>
      <p:grpSpPr>
        <a:xfrm>
          <a:off x="0" y="0"/>
          <a:ext cx="0" cy="0"/>
          <a:chOff x="0" y="0"/>
          <a:chExt cx="0" cy="0"/>
        </a:xfrm>
      </p:grpSpPr>
      <p:sp>
        <p:nvSpPr>
          <p:cNvPr id="196" name="Google Shape;196;p54"/>
          <p:cNvSpPr txBox="1"/>
          <p:nvPr>
            <p:ph type="title"/>
          </p:nvPr>
        </p:nvSpPr>
        <p:spPr>
          <a:xfrm rot="5400000">
            <a:off x="7287419" y="1824831"/>
            <a:ext cx="5846763" cy="2743200"/>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197" name="Google Shape;197;p54"/>
          <p:cNvSpPr txBox="1"/>
          <p:nvPr>
            <p:ph idx="1" type="body"/>
          </p:nvPr>
        </p:nvSpPr>
        <p:spPr>
          <a:xfrm rot="5400000">
            <a:off x="1724819" y="-842169"/>
            <a:ext cx="5846763" cy="807720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228600" lvl="5" marL="2743200" algn="l">
              <a:lnSpc>
                <a:spcPct val="92000"/>
              </a:lnSpc>
              <a:spcBef>
                <a:spcPts val="288"/>
              </a:spcBef>
              <a:spcAft>
                <a:spcPts val="0"/>
              </a:spcAft>
              <a:buSzPts val="1400"/>
              <a:buNone/>
              <a:defRPr/>
            </a:lvl6pPr>
            <a:lvl7pPr indent="-228600" lvl="6" marL="3200400" algn="l">
              <a:lnSpc>
                <a:spcPct val="92000"/>
              </a:lnSpc>
              <a:spcBef>
                <a:spcPts val="288"/>
              </a:spcBef>
              <a:spcAft>
                <a:spcPts val="0"/>
              </a:spcAft>
              <a:buSzPts val="1400"/>
              <a:buNone/>
              <a:defRPr/>
            </a:lvl7pPr>
            <a:lvl8pPr indent="-228600" lvl="7" marL="3657600" algn="l">
              <a:lnSpc>
                <a:spcPct val="92000"/>
              </a:lnSpc>
              <a:spcBef>
                <a:spcPts val="288"/>
              </a:spcBef>
              <a:spcAft>
                <a:spcPts val="0"/>
              </a:spcAft>
              <a:buSzPts val="1400"/>
              <a:buNone/>
              <a:defRPr/>
            </a:lvl8pPr>
            <a:lvl9pPr indent="-228600" lvl="8" marL="4114800" algn="l">
              <a:lnSpc>
                <a:spcPct val="92000"/>
              </a:lnSpc>
              <a:spcBef>
                <a:spcPts val="288"/>
              </a:spcBef>
              <a:spcAft>
                <a:spcPts val="288"/>
              </a:spcAft>
              <a:buSzPts val="1400"/>
              <a:buNone/>
              <a:defRPr/>
            </a:lvl9pPr>
          </a:lstStyle>
          <a:p/>
        </p:txBody>
      </p:sp>
      <p:sp>
        <p:nvSpPr>
          <p:cNvPr id="198" name="Google Shape;198;p54"/>
          <p:cNvSpPr txBox="1"/>
          <p:nvPr>
            <p:ph idx="12" type="sldNum"/>
          </p:nvPr>
        </p:nvSpPr>
        <p:spPr>
          <a:xfrm>
            <a:off x="8740775" y="6246813"/>
            <a:ext cx="2830513" cy="463550"/>
          </a:xfrm>
          <a:prstGeom prst="rect">
            <a:avLst/>
          </a:prstGeom>
          <a:noFill/>
          <a:ln>
            <a:noFill/>
          </a:ln>
        </p:spPr>
        <p:txBody>
          <a:bodyPr anchorCtr="0" anchor="t" bIns="0" lIns="0" spcFirstLastPara="1" rIns="0" wrap="square" tIns="0">
            <a:noAutofit/>
          </a:bodyPr>
          <a:lstStyle>
            <a:lvl1pPr indent="0" lvl="0"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1pPr>
            <a:lvl2pPr indent="0" lvl="1"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2pPr>
            <a:lvl3pPr indent="0" lvl="2"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3pPr>
            <a:lvl4pPr indent="0" lvl="3"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4pPr>
            <a:lvl5pPr indent="0" lvl="4"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5pPr>
            <a:lvl6pPr indent="0" lvl="5"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6pPr>
            <a:lvl7pPr indent="0" lvl="6"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7pPr>
            <a:lvl8pPr indent="0" lvl="7"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8pPr>
            <a:lvl9pPr indent="0" lvl="8" marL="0" marR="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6" name="Shape 36"/>
        <p:cNvGrpSpPr/>
        <p:nvPr/>
      </p:nvGrpSpPr>
      <p:grpSpPr>
        <a:xfrm>
          <a:off x="0" y="0"/>
          <a:ext cx="0" cy="0"/>
          <a:chOff x="0" y="0"/>
          <a:chExt cx="0" cy="0"/>
        </a:xfrm>
      </p:grpSpPr>
      <p:sp>
        <p:nvSpPr>
          <p:cNvPr id="37" name="Google Shape;37;p26"/>
          <p:cNvSpPr txBox="1"/>
          <p:nvPr>
            <p:ph type="title"/>
          </p:nvPr>
        </p:nvSpPr>
        <p:spPr>
          <a:xfrm>
            <a:off x="1152525" y="0"/>
            <a:ext cx="9134475" cy="2378075"/>
          </a:xfrm>
          <a:prstGeom prst="rect">
            <a:avLst/>
          </a:prstGeom>
          <a:noFill/>
          <a:ln>
            <a:noFill/>
          </a:ln>
        </p:spPr>
        <p:txBody>
          <a:bodyPr anchorCtr="0" anchor="b" bIns="45000" lIns="90000" spcFirstLastPara="1" rIns="90000" wrap="square" tIns="45000">
            <a:noAutofit/>
          </a:bodyPr>
          <a:lstStyle>
            <a:lvl1pPr lvl="0" algn="l">
              <a:lnSpc>
                <a:spcPct val="84000"/>
              </a:lnSpc>
              <a:spcBef>
                <a:spcPts val="0"/>
              </a:spcBef>
              <a:spcAft>
                <a:spcPts val="0"/>
              </a:spcAft>
              <a:buSzPts val="1400"/>
              <a:buNone/>
              <a:defRPr/>
            </a:lvl1pPr>
            <a:lvl2pPr lvl="1" algn="l">
              <a:lnSpc>
                <a:spcPct val="84000"/>
              </a:lnSpc>
              <a:spcBef>
                <a:spcPts val="0"/>
              </a:spcBef>
              <a:spcAft>
                <a:spcPts val="0"/>
              </a:spcAft>
              <a:buSzPts val="1400"/>
              <a:buNone/>
              <a:defRPr/>
            </a:lvl2pPr>
            <a:lvl3pPr lvl="2" algn="l">
              <a:lnSpc>
                <a:spcPct val="84000"/>
              </a:lnSpc>
              <a:spcBef>
                <a:spcPts val="0"/>
              </a:spcBef>
              <a:spcAft>
                <a:spcPts val="0"/>
              </a:spcAft>
              <a:buSzPts val="1400"/>
              <a:buNone/>
              <a:defRPr/>
            </a:lvl3pPr>
            <a:lvl4pPr lvl="3" algn="l">
              <a:lnSpc>
                <a:spcPct val="84000"/>
              </a:lnSpc>
              <a:spcBef>
                <a:spcPts val="0"/>
              </a:spcBef>
              <a:spcAft>
                <a:spcPts val="0"/>
              </a:spcAft>
              <a:buSzPts val="1400"/>
              <a:buNone/>
              <a:defRPr/>
            </a:lvl4pPr>
            <a:lvl5pPr lvl="4" algn="l">
              <a:lnSpc>
                <a:spcPct val="84000"/>
              </a:lnSpc>
              <a:spcBef>
                <a:spcPts val="0"/>
              </a:spcBef>
              <a:spcAft>
                <a:spcPts val="0"/>
              </a:spcAft>
              <a:buSzPts val="1400"/>
              <a:buNone/>
              <a:defRPr/>
            </a:lvl5pPr>
            <a:lvl6pPr lvl="5" algn="l">
              <a:lnSpc>
                <a:spcPct val="84000"/>
              </a:lnSpc>
              <a:spcBef>
                <a:spcPts val="0"/>
              </a:spcBef>
              <a:spcAft>
                <a:spcPts val="0"/>
              </a:spcAft>
              <a:buSzPts val="1400"/>
              <a:buNone/>
              <a:defRPr/>
            </a:lvl6pPr>
            <a:lvl7pPr lvl="6" algn="l">
              <a:lnSpc>
                <a:spcPct val="84000"/>
              </a:lnSpc>
              <a:spcBef>
                <a:spcPts val="0"/>
              </a:spcBef>
              <a:spcAft>
                <a:spcPts val="0"/>
              </a:spcAft>
              <a:buSzPts val="1400"/>
              <a:buNone/>
              <a:defRPr/>
            </a:lvl7pPr>
            <a:lvl8pPr lvl="7" algn="l">
              <a:lnSpc>
                <a:spcPct val="84000"/>
              </a:lnSpc>
              <a:spcBef>
                <a:spcPts val="0"/>
              </a:spcBef>
              <a:spcAft>
                <a:spcPts val="0"/>
              </a:spcAft>
              <a:buSzPts val="1400"/>
              <a:buNone/>
              <a:defRPr/>
            </a:lvl8pPr>
            <a:lvl9pPr lvl="8" algn="l">
              <a:lnSpc>
                <a:spcPct val="84000"/>
              </a:lnSpc>
              <a:spcBef>
                <a:spcPts val="0"/>
              </a:spcBef>
              <a:spcAft>
                <a:spcPts val="0"/>
              </a:spcAft>
              <a:buSzPts val="1400"/>
              <a:buNone/>
              <a:defRPr/>
            </a:lvl9pPr>
          </a:lstStyle>
          <a:p/>
        </p:txBody>
      </p:sp>
      <p:sp>
        <p:nvSpPr>
          <p:cNvPr id="38" name="Google Shape;38;p26"/>
          <p:cNvSpPr txBox="1"/>
          <p:nvPr>
            <p:ph idx="1" type="body"/>
          </p:nvPr>
        </p:nvSpPr>
        <p:spPr>
          <a:xfrm>
            <a:off x="609600" y="1604963"/>
            <a:ext cx="5405438" cy="4516437"/>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sz="2800"/>
            </a:lvl1pPr>
            <a:lvl2pPr indent="-228600" lvl="1" marL="914400" algn="l">
              <a:lnSpc>
                <a:spcPct val="92000"/>
              </a:lnSpc>
              <a:spcBef>
                <a:spcPts val="1425"/>
              </a:spcBef>
              <a:spcAft>
                <a:spcPts val="0"/>
              </a:spcAft>
              <a:buSzPts val="1400"/>
              <a:buNone/>
              <a:defRPr sz="2400"/>
            </a:lvl2pPr>
            <a:lvl3pPr indent="-228600" lvl="2" marL="1371600" algn="l">
              <a:lnSpc>
                <a:spcPct val="92000"/>
              </a:lnSpc>
              <a:spcBef>
                <a:spcPts val="1138"/>
              </a:spcBef>
              <a:spcAft>
                <a:spcPts val="0"/>
              </a:spcAft>
              <a:buSzPts val="1400"/>
              <a:buNone/>
              <a:defRPr sz="2000"/>
            </a:lvl3pPr>
            <a:lvl4pPr indent="-228600" lvl="3" marL="1828800" algn="l">
              <a:lnSpc>
                <a:spcPct val="92000"/>
              </a:lnSpc>
              <a:spcBef>
                <a:spcPts val="850"/>
              </a:spcBef>
              <a:spcAft>
                <a:spcPts val="0"/>
              </a:spcAft>
              <a:buSzPts val="1400"/>
              <a:buNone/>
              <a:defRPr sz="1800"/>
            </a:lvl4pPr>
            <a:lvl5pPr indent="-228600" lvl="4" marL="2286000" algn="l">
              <a:lnSpc>
                <a:spcPct val="92000"/>
              </a:lnSpc>
              <a:spcBef>
                <a:spcPts val="575"/>
              </a:spcBef>
              <a:spcAft>
                <a:spcPts val="0"/>
              </a:spcAft>
              <a:buSzPts val="1400"/>
              <a:buNone/>
              <a:defRPr sz="1800"/>
            </a:lvl5pPr>
            <a:lvl6pPr indent="-228600" lvl="5" marL="2743200" algn="l">
              <a:lnSpc>
                <a:spcPct val="92000"/>
              </a:lnSpc>
              <a:spcBef>
                <a:spcPts val="288"/>
              </a:spcBef>
              <a:spcAft>
                <a:spcPts val="0"/>
              </a:spcAft>
              <a:buSzPts val="1400"/>
              <a:buNone/>
              <a:defRPr sz="1800"/>
            </a:lvl6pPr>
            <a:lvl7pPr indent="-228600" lvl="6" marL="3200400" algn="l">
              <a:lnSpc>
                <a:spcPct val="92000"/>
              </a:lnSpc>
              <a:spcBef>
                <a:spcPts val="288"/>
              </a:spcBef>
              <a:spcAft>
                <a:spcPts val="0"/>
              </a:spcAft>
              <a:buSzPts val="1400"/>
              <a:buNone/>
              <a:defRPr sz="1800"/>
            </a:lvl7pPr>
            <a:lvl8pPr indent="-228600" lvl="7" marL="3657600" algn="l">
              <a:lnSpc>
                <a:spcPct val="92000"/>
              </a:lnSpc>
              <a:spcBef>
                <a:spcPts val="288"/>
              </a:spcBef>
              <a:spcAft>
                <a:spcPts val="0"/>
              </a:spcAft>
              <a:buSzPts val="1400"/>
              <a:buNone/>
              <a:defRPr sz="1800"/>
            </a:lvl8pPr>
            <a:lvl9pPr indent="-228600" lvl="8" marL="4114800" algn="l">
              <a:lnSpc>
                <a:spcPct val="92000"/>
              </a:lnSpc>
              <a:spcBef>
                <a:spcPts val="288"/>
              </a:spcBef>
              <a:spcAft>
                <a:spcPts val="288"/>
              </a:spcAft>
              <a:buSzPts val="1400"/>
              <a:buNone/>
              <a:defRPr sz="1800"/>
            </a:lvl9pPr>
          </a:lstStyle>
          <a:p/>
        </p:txBody>
      </p:sp>
      <p:sp>
        <p:nvSpPr>
          <p:cNvPr id="39" name="Google Shape;39;p26"/>
          <p:cNvSpPr txBox="1"/>
          <p:nvPr>
            <p:ph idx="2" type="body"/>
          </p:nvPr>
        </p:nvSpPr>
        <p:spPr>
          <a:xfrm>
            <a:off x="6167438" y="1604963"/>
            <a:ext cx="5405437" cy="4516437"/>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sz="2800"/>
            </a:lvl1pPr>
            <a:lvl2pPr indent="-228600" lvl="1" marL="914400" algn="l">
              <a:lnSpc>
                <a:spcPct val="92000"/>
              </a:lnSpc>
              <a:spcBef>
                <a:spcPts val="1425"/>
              </a:spcBef>
              <a:spcAft>
                <a:spcPts val="0"/>
              </a:spcAft>
              <a:buSzPts val="1400"/>
              <a:buNone/>
              <a:defRPr sz="2400"/>
            </a:lvl2pPr>
            <a:lvl3pPr indent="-228600" lvl="2" marL="1371600" algn="l">
              <a:lnSpc>
                <a:spcPct val="92000"/>
              </a:lnSpc>
              <a:spcBef>
                <a:spcPts val="1138"/>
              </a:spcBef>
              <a:spcAft>
                <a:spcPts val="0"/>
              </a:spcAft>
              <a:buSzPts val="1400"/>
              <a:buNone/>
              <a:defRPr sz="2000"/>
            </a:lvl3pPr>
            <a:lvl4pPr indent="-228600" lvl="3" marL="1828800" algn="l">
              <a:lnSpc>
                <a:spcPct val="92000"/>
              </a:lnSpc>
              <a:spcBef>
                <a:spcPts val="850"/>
              </a:spcBef>
              <a:spcAft>
                <a:spcPts val="0"/>
              </a:spcAft>
              <a:buSzPts val="1400"/>
              <a:buNone/>
              <a:defRPr sz="1800"/>
            </a:lvl4pPr>
            <a:lvl5pPr indent="-228600" lvl="4" marL="2286000" algn="l">
              <a:lnSpc>
                <a:spcPct val="92000"/>
              </a:lnSpc>
              <a:spcBef>
                <a:spcPts val="575"/>
              </a:spcBef>
              <a:spcAft>
                <a:spcPts val="0"/>
              </a:spcAft>
              <a:buSzPts val="1400"/>
              <a:buNone/>
              <a:defRPr sz="1800"/>
            </a:lvl5pPr>
            <a:lvl6pPr indent="-228600" lvl="5" marL="2743200" algn="l">
              <a:lnSpc>
                <a:spcPct val="92000"/>
              </a:lnSpc>
              <a:spcBef>
                <a:spcPts val="288"/>
              </a:spcBef>
              <a:spcAft>
                <a:spcPts val="0"/>
              </a:spcAft>
              <a:buSzPts val="1400"/>
              <a:buNone/>
              <a:defRPr sz="1800"/>
            </a:lvl6pPr>
            <a:lvl7pPr indent="-228600" lvl="6" marL="3200400" algn="l">
              <a:lnSpc>
                <a:spcPct val="92000"/>
              </a:lnSpc>
              <a:spcBef>
                <a:spcPts val="288"/>
              </a:spcBef>
              <a:spcAft>
                <a:spcPts val="0"/>
              </a:spcAft>
              <a:buSzPts val="1400"/>
              <a:buNone/>
              <a:defRPr sz="1800"/>
            </a:lvl7pPr>
            <a:lvl8pPr indent="-228600" lvl="7" marL="3657600" algn="l">
              <a:lnSpc>
                <a:spcPct val="92000"/>
              </a:lnSpc>
              <a:spcBef>
                <a:spcPts val="288"/>
              </a:spcBef>
              <a:spcAft>
                <a:spcPts val="0"/>
              </a:spcAft>
              <a:buSzPts val="1400"/>
              <a:buNone/>
              <a:defRPr sz="1800"/>
            </a:lvl8pPr>
            <a:lvl9pPr indent="-228600" lvl="8" marL="4114800" algn="l">
              <a:lnSpc>
                <a:spcPct val="92000"/>
              </a:lnSpc>
              <a:spcBef>
                <a:spcPts val="288"/>
              </a:spcBef>
              <a:spcAft>
                <a:spcPts val="288"/>
              </a:spcAft>
              <a:buSzPts val="1400"/>
              <a:buNone/>
              <a:defRPr sz="1800"/>
            </a:lvl9pPr>
          </a:lstStyle>
          <a:p/>
        </p:txBody>
      </p:sp>
      <p:sp>
        <p:nvSpPr>
          <p:cNvPr id="40" name="Google Shape;40;p26"/>
          <p:cNvSpPr txBox="1"/>
          <p:nvPr>
            <p:ph idx="10" type="dt"/>
          </p:nvPr>
        </p:nvSpPr>
        <p:spPr>
          <a:xfrm>
            <a:off x="838200" y="6356350"/>
            <a:ext cx="2733675" cy="3556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Clr>
                <a:srgbClr val="FFFFFF"/>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6"/>
          <p:cNvSpPr txBox="1"/>
          <p:nvPr>
            <p:ph idx="12" type="sldNum"/>
          </p:nvPr>
        </p:nvSpPr>
        <p:spPr>
          <a:xfrm>
            <a:off x="8610600" y="6356350"/>
            <a:ext cx="2733675" cy="355600"/>
          </a:xfrm>
          <a:prstGeom prst="rect">
            <a:avLst/>
          </a:prstGeom>
          <a:noFill/>
          <a:ln>
            <a:noFill/>
          </a:ln>
        </p:spPr>
        <p:txBody>
          <a:bodyPr anchorCtr="0" anchor="t" bIns="45000" lIns="90000" spcFirstLastPara="1" rIns="90000" wrap="square" tIns="45000">
            <a:noAutofit/>
          </a:bodyPr>
          <a:lstStyle>
            <a:lvl1pPr indent="0" lvl="0"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1pPr>
            <a:lvl2pPr indent="0" lvl="1"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2pPr>
            <a:lvl3pPr indent="0" lvl="2"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3pPr>
            <a:lvl4pPr indent="0" lvl="3"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4pPr>
            <a:lvl5pPr indent="0" lvl="4"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5pPr>
            <a:lvl6pPr indent="0" lvl="5"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6pPr>
            <a:lvl7pPr indent="0" lvl="6"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7pPr>
            <a:lvl8pPr indent="0" lvl="7"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8pPr>
            <a:lvl9pPr indent="0" lvl="8"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2" name="Shape 42"/>
        <p:cNvGrpSpPr/>
        <p:nvPr/>
      </p:nvGrpSpPr>
      <p:grpSpPr>
        <a:xfrm>
          <a:off x="0" y="0"/>
          <a:ext cx="0" cy="0"/>
          <a:chOff x="0" y="0"/>
          <a:chExt cx="0" cy="0"/>
        </a:xfrm>
      </p:grpSpPr>
      <p:sp>
        <p:nvSpPr>
          <p:cNvPr id="43" name="Google Shape;43;p27"/>
          <p:cNvSpPr txBox="1"/>
          <p:nvPr>
            <p:ph type="title"/>
          </p:nvPr>
        </p:nvSpPr>
        <p:spPr>
          <a:xfrm>
            <a:off x="609600" y="274638"/>
            <a:ext cx="10974388" cy="1143000"/>
          </a:xfrm>
          <a:prstGeom prst="rect">
            <a:avLst/>
          </a:prstGeom>
          <a:noFill/>
          <a:ln>
            <a:noFill/>
          </a:ln>
        </p:spPr>
        <p:txBody>
          <a:bodyPr anchorCtr="0" anchor="b" bIns="45000" lIns="90000" spcFirstLastPara="1" rIns="90000" wrap="square" tIns="45000">
            <a:noAutofit/>
          </a:bodyPr>
          <a:lstStyle>
            <a:lvl1pPr lvl="0" algn="l">
              <a:lnSpc>
                <a:spcPct val="84000"/>
              </a:lnSpc>
              <a:spcBef>
                <a:spcPts val="0"/>
              </a:spcBef>
              <a:spcAft>
                <a:spcPts val="0"/>
              </a:spcAft>
              <a:buSzPts val="1400"/>
              <a:buNone/>
              <a:defRPr/>
            </a:lvl1pPr>
            <a:lvl2pPr lvl="1" algn="l">
              <a:lnSpc>
                <a:spcPct val="84000"/>
              </a:lnSpc>
              <a:spcBef>
                <a:spcPts val="0"/>
              </a:spcBef>
              <a:spcAft>
                <a:spcPts val="0"/>
              </a:spcAft>
              <a:buSzPts val="1400"/>
              <a:buNone/>
              <a:defRPr/>
            </a:lvl2pPr>
            <a:lvl3pPr lvl="2" algn="l">
              <a:lnSpc>
                <a:spcPct val="84000"/>
              </a:lnSpc>
              <a:spcBef>
                <a:spcPts val="0"/>
              </a:spcBef>
              <a:spcAft>
                <a:spcPts val="0"/>
              </a:spcAft>
              <a:buSzPts val="1400"/>
              <a:buNone/>
              <a:defRPr/>
            </a:lvl3pPr>
            <a:lvl4pPr lvl="3" algn="l">
              <a:lnSpc>
                <a:spcPct val="84000"/>
              </a:lnSpc>
              <a:spcBef>
                <a:spcPts val="0"/>
              </a:spcBef>
              <a:spcAft>
                <a:spcPts val="0"/>
              </a:spcAft>
              <a:buSzPts val="1400"/>
              <a:buNone/>
              <a:defRPr/>
            </a:lvl4pPr>
            <a:lvl5pPr lvl="4" algn="l">
              <a:lnSpc>
                <a:spcPct val="84000"/>
              </a:lnSpc>
              <a:spcBef>
                <a:spcPts val="0"/>
              </a:spcBef>
              <a:spcAft>
                <a:spcPts val="0"/>
              </a:spcAft>
              <a:buSzPts val="1400"/>
              <a:buNone/>
              <a:defRPr/>
            </a:lvl5pPr>
            <a:lvl6pPr lvl="5" algn="l">
              <a:lnSpc>
                <a:spcPct val="84000"/>
              </a:lnSpc>
              <a:spcBef>
                <a:spcPts val="0"/>
              </a:spcBef>
              <a:spcAft>
                <a:spcPts val="0"/>
              </a:spcAft>
              <a:buSzPts val="1400"/>
              <a:buNone/>
              <a:defRPr/>
            </a:lvl6pPr>
            <a:lvl7pPr lvl="6" algn="l">
              <a:lnSpc>
                <a:spcPct val="84000"/>
              </a:lnSpc>
              <a:spcBef>
                <a:spcPts val="0"/>
              </a:spcBef>
              <a:spcAft>
                <a:spcPts val="0"/>
              </a:spcAft>
              <a:buSzPts val="1400"/>
              <a:buNone/>
              <a:defRPr/>
            </a:lvl7pPr>
            <a:lvl8pPr lvl="7" algn="l">
              <a:lnSpc>
                <a:spcPct val="84000"/>
              </a:lnSpc>
              <a:spcBef>
                <a:spcPts val="0"/>
              </a:spcBef>
              <a:spcAft>
                <a:spcPts val="0"/>
              </a:spcAft>
              <a:buSzPts val="1400"/>
              <a:buNone/>
              <a:defRPr/>
            </a:lvl8pPr>
            <a:lvl9pPr lvl="8" algn="l">
              <a:lnSpc>
                <a:spcPct val="84000"/>
              </a:lnSpc>
              <a:spcBef>
                <a:spcPts val="0"/>
              </a:spcBef>
              <a:spcAft>
                <a:spcPts val="0"/>
              </a:spcAft>
              <a:buSzPts val="1400"/>
              <a:buNone/>
              <a:defRPr/>
            </a:lvl9pPr>
          </a:lstStyle>
          <a:p/>
        </p:txBody>
      </p:sp>
      <p:sp>
        <p:nvSpPr>
          <p:cNvPr id="44" name="Google Shape;44;p27"/>
          <p:cNvSpPr txBox="1"/>
          <p:nvPr>
            <p:ph idx="1" type="body"/>
          </p:nvPr>
        </p:nvSpPr>
        <p:spPr>
          <a:xfrm>
            <a:off x="609600" y="1535113"/>
            <a:ext cx="5387975" cy="639762"/>
          </a:xfrm>
          <a:prstGeom prst="rect">
            <a:avLst/>
          </a:prstGeom>
          <a:noFill/>
          <a:ln>
            <a:noFill/>
          </a:ln>
        </p:spPr>
        <p:txBody>
          <a:bodyPr anchorCtr="0" anchor="b" bIns="0" lIns="0" spcFirstLastPara="1" rIns="0" wrap="square" tIns="28075">
            <a:noAutofit/>
          </a:bodyPr>
          <a:lstStyle>
            <a:lvl1pPr indent="-228600" lvl="0" marL="457200" algn="l">
              <a:lnSpc>
                <a:spcPct val="92000"/>
              </a:lnSpc>
              <a:spcBef>
                <a:spcPts val="0"/>
              </a:spcBef>
              <a:spcAft>
                <a:spcPts val="0"/>
              </a:spcAft>
              <a:buSzPts val="2400"/>
              <a:buNone/>
              <a:defRPr b="1" sz="2400"/>
            </a:lvl1pPr>
            <a:lvl2pPr indent="-228600" lvl="1" marL="914400" algn="l">
              <a:lnSpc>
                <a:spcPct val="92000"/>
              </a:lnSpc>
              <a:spcBef>
                <a:spcPts val="1425"/>
              </a:spcBef>
              <a:spcAft>
                <a:spcPts val="0"/>
              </a:spcAft>
              <a:buSzPts val="2000"/>
              <a:buNone/>
              <a:defRPr b="1" sz="2000"/>
            </a:lvl2pPr>
            <a:lvl3pPr indent="-228600" lvl="2" marL="1371600" algn="l">
              <a:lnSpc>
                <a:spcPct val="92000"/>
              </a:lnSpc>
              <a:spcBef>
                <a:spcPts val="1138"/>
              </a:spcBef>
              <a:spcAft>
                <a:spcPts val="0"/>
              </a:spcAft>
              <a:buSzPts val="1800"/>
              <a:buNone/>
              <a:defRPr b="1" sz="1800"/>
            </a:lvl3pPr>
            <a:lvl4pPr indent="-228600" lvl="3" marL="1828800" algn="l">
              <a:lnSpc>
                <a:spcPct val="92000"/>
              </a:lnSpc>
              <a:spcBef>
                <a:spcPts val="850"/>
              </a:spcBef>
              <a:spcAft>
                <a:spcPts val="0"/>
              </a:spcAft>
              <a:buSzPts val="1600"/>
              <a:buNone/>
              <a:defRPr b="1" sz="1600"/>
            </a:lvl4pPr>
            <a:lvl5pPr indent="-228600" lvl="4" marL="2286000" algn="l">
              <a:lnSpc>
                <a:spcPct val="92000"/>
              </a:lnSpc>
              <a:spcBef>
                <a:spcPts val="575"/>
              </a:spcBef>
              <a:spcAft>
                <a:spcPts val="0"/>
              </a:spcAft>
              <a:buSzPts val="1600"/>
              <a:buNone/>
              <a:defRPr b="1" sz="1600"/>
            </a:lvl5pPr>
            <a:lvl6pPr indent="-228600" lvl="5" marL="2743200" algn="l">
              <a:lnSpc>
                <a:spcPct val="92000"/>
              </a:lnSpc>
              <a:spcBef>
                <a:spcPts val="288"/>
              </a:spcBef>
              <a:spcAft>
                <a:spcPts val="0"/>
              </a:spcAft>
              <a:buSzPts val="1600"/>
              <a:buNone/>
              <a:defRPr b="1" sz="1600"/>
            </a:lvl6pPr>
            <a:lvl7pPr indent="-228600" lvl="6" marL="3200400" algn="l">
              <a:lnSpc>
                <a:spcPct val="92000"/>
              </a:lnSpc>
              <a:spcBef>
                <a:spcPts val="288"/>
              </a:spcBef>
              <a:spcAft>
                <a:spcPts val="0"/>
              </a:spcAft>
              <a:buSzPts val="1600"/>
              <a:buNone/>
              <a:defRPr b="1" sz="1600"/>
            </a:lvl7pPr>
            <a:lvl8pPr indent="-228600" lvl="7" marL="3657600" algn="l">
              <a:lnSpc>
                <a:spcPct val="92000"/>
              </a:lnSpc>
              <a:spcBef>
                <a:spcPts val="288"/>
              </a:spcBef>
              <a:spcAft>
                <a:spcPts val="0"/>
              </a:spcAft>
              <a:buSzPts val="1600"/>
              <a:buNone/>
              <a:defRPr b="1" sz="1600"/>
            </a:lvl8pPr>
            <a:lvl9pPr indent="-228600" lvl="8" marL="4114800" algn="l">
              <a:lnSpc>
                <a:spcPct val="92000"/>
              </a:lnSpc>
              <a:spcBef>
                <a:spcPts val="288"/>
              </a:spcBef>
              <a:spcAft>
                <a:spcPts val="288"/>
              </a:spcAft>
              <a:buSzPts val="1600"/>
              <a:buNone/>
              <a:defRPr b="1" sz="1600"/>
            </a:lvl9pPr>
          </a:lstStyle>
          <a:p/>
        </p:txBody>
      </p:sp>
      <p:sp>
        <p:nvSpPr>
          <p:cNvPr id="45" name="Google Shape;45;p27"/>
          <p:cNvSpPr txBox="1"/>
          <p:nvPr>
            <p:ph idx="2" type="body"/>
          </p:nvPr>
        </p:nvSpPr>
        <p:spPr>
          <a:xfrm>
            <a:off x="609600" y="2174875"/>
            <a:ext cx="5387975" cy="3951288"/>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sz="2400"/>
            </a:lvl1pPr>
            <a:lvl2pPr indent="-228600" lvl="1" marL="914400" algn="l">
              <a:lnSpc>
                <a:spcPct val="92000"/>
              </a:lnSpc>
              <a:spcBef>
                <a:spcPts val="1425"/>
              </a:spcBef>
              <a:spcAft>
                <a:spcPts val="0"/>
              </a:spcAft>
              <a:buSzPts val="1400"/>
              <a:buNone/>
              <a:defRPr sz="2000"/>
            </a:lvl2pPr>
            <a:lvl3pPr indent="-228600" lvl="2" marL="1371600" algn="l">
              <a:lnSpc>
                <a:spcPct val="92000"/>
              </a:lnSpc>
              <a:spcBef>
                <a:spcPts val="1138"/>
              </a:spcBef>
              <a:spcAft>
                <a:spcPts val="0"/>
              </a:spcAft>
              <a:buSzPts val="1400"/>
              <a:buNone/>
              <a:defRPr sz="1800"/>
            </a:lvl3pPr>
            <a:lvl4pPr indent="-228600" lvl="3" marL="1828800" algn="l">
              <a:lnSpc>
                <a:spcPct val="92000"/>
              </a:lnSpc>
              <a:spcBef>
                <a:spcPts val="850"/>
              </a:spcBef>
              <a:spcAft>
                <a:spcPts val="0"/>
              </a:spcAft>
              <a:buSzPts val="1400"/>
              <a:buNone/>
              <a:defRPr sz="1600"/>
            </a:lvl4pPr>
            <a:lvl5pPr indent="-228600" lvl="4" marL="2286000" algn="l">
              <a:lnSpc>
                <a:spcPct val="92000"/>
              </a:lnSpc>
              <a:spcBef>
                <a:spcPts val="575"/>
              </a:spcBef>
              <a:spcAft>
                <a:spcPts val="0"/>
              </a:spcAft>
              <a:buSzPts val="1400"/>
              <a:buNone/>
              <a:defRPr sz="1600"/>
            </a:lvl5pPr>
            <a:lvl6pPr indent="-228600" lvl="5" marL="2743200" algn="l">
              <a:lnSpc>
                <a:spcPct val="92000"/>
              </a:lnSpc>
              <a:spcBef>
                <a:spcPts val="288"/>
              </a:spcBef>
              <a:spcAft>
                <a:spcPts val="0"/>
              </a:spcAft>
              <a:buSzPts val="1400"/>
              <a:buNone/>
              <a:defRPr sz="1600"/>
            </a:lvl6pPr>
            <a:lvl7pPr indent="-228600" lvl="6" marL="3200400" algn="l">
              <a:lnSpc>
                <a:spcPct val="92000"/>
              </a:lnSpc>
              <a:spcBef>
                <a:spcPts val="288"/>
              </a:spcBef>
              <a:spcAft>
                <a:spcPts val="0"/>
              </a:spcAft>
              <a:buSzPts val="1400"/>
              <a:buNone/>
              <a:defRPr sz="1600"/>
            </a:lvl7pPr>
            <a:lvl8pPr indent="-228600" lvl="7" marL="3657600" algn="l">
              <a:lnSpc>
                <a:spcPct val="92000"/>
              </a:lnSpc>
              <a:spcBef>
                <a:spcPts val="288"/>
              </a:spcBef>
              <a:spcAft>
                <a:spcPts val="0"/>
              </a:spcAft>
              <a:buSzPts val="1400"/>
              <a:buNone/>
              <a:defRPr sz="1600"/>
            </a:lvl8pPr>
            <a:lvl9pPr indent="-228600" lvl="8" marL="4114800" algn="l">
              <a:lnSpc>
                <a:spcPct val="92000"/>
              </a:lnSpc>
              <a:spcBef>
                <a:spcPts val="288"/>
              </a:spcBef>
              <a:spcAft>
                <a:spcPts val="288"/>
              </a:spcAft>
              <a:buSzPts val="1400"/>
              <a:buNone/>
              <a:defRPr sz="1600"/>
            </a:lvl9pPr>
          </a:lstStyle>
          <a:p/>
        </p:txBody>
      </p:sp>
      <p:sp>
        <p:nvSpPr>
          <p:cNvPr id="46" name="Google Shape;46;p27"/>
          <p:cNvSpPr txBox="1"/>
          <p:nvPr>
            <p:ph idx="3" type="body"/>
          </p:nvPr>
        </p:nvSpPr>
        <p:spPr>
          <a:xfrm>
            <a:off x="6194425" y="1535113"/>
            <a:ext cx="5389563" cy="639762"/>
          </a:xfrm>
          <a:prstGeom prst="rect">
            <a:avLst/>
          </a:prstGeom>
          <a:noFill/>
          <a:ln>
            <a:noFill/>
          </a:ln>
        </p:spPr>
        <p:txBody>
          <a:bodyPr anchorCtr="0" anchor="b" bIns="0" lIns="0" spcFirstLastPara="1" rIns="0" wrap="square" tIns="28075">
            <a:noAutofit/>
          </a:bodyPr>
          <a:lstStyle>
            <a:lvl1pPr indent="-228600" lvl="0" marL="457200" algn="l">
              <a:lnSpc>
                <a:spcPct val="92000"/>
              </a:lnSpc>
              <a:spcBef>
                <a:spcPts val="0"/>
              </a:spcBef>
              <a:spcAft>
                <a:spcPts val="0"/>
              </a:spcAft>
              <a:buSzPts val="2400"/>
              <a:buNone/>
              <a:defRPr b="1" sz="2400"/>
            </a:lvl1pPr>
            <a:lvl2pPr indent="-228600" lvl="1" marL="914400" algn="l">
              <a:lnSpc>
                <a:spcPct val="92000"/>
              </a:lnSpc>
              <a:spcBef>
                <a:spcPts val="1425"/>
              </a:spcBef>
              <a:spcAft>
                <a:spcPts val="0"/>
              </a:spcAft>
              <a:buSzPts val="2000"/>
              <a:buNone/>
              <a:defRPr b="1" sz="2000"/>
            </a:lvl2pPr>
            <a:lvl3pPr indent="-228600" lvl="2" marL="1371600" algn="l">
              <a:lnSpc>
                <a:spcPct val="92000"/>
              </a:lnSpc>
              <a:spcBef>
                <a:spcPts val="1138"/>
              </a:spcBef>
              <a:spcAft>
                <a:spcPts val="0"/>
              </a:spcAft>
              <a:buSzPts val="1800"/>
              <a:buNone/>
              <a:defRPr b="1" sz="1800"/>
            </a:lvl3pPr>
            <a:lvl4pPr indent="-228600" lvl="3" marL="1828800" algn="l">
              <a:lnSpc>
                <a:spcPct val="92000"/>
              </a:lnSpc>
              <a:spcBef>
                <a:spcPts val="850"/>
              </a:spcBef>
              <a:spcAft>
                <a:spcPts val="0"/>
              </a:spcAft>
              <a:buSzPts val="1600"/>
              <a:buNone/>
              <a:defRPr b="1" sz="1600"/>
            </a:lvl4pPr>
            <a:lvl5pPr indent="-228600" lvl="4" marL="2286000" algn="l">
              <a:lnSpc>
                <a:spcPct val="92000"/>
              </a:lnSpc>
              <a:spcBef>
                <a:spcPts val="575"/>
              </a:spcBef>
              <a:spcAft>
                <a:spcPts val="0"/>
              </a:spcAft>
              <a:buSzPts val="1600"/>
              <a:buNone/>
              <a:defRPr b="1" sz="1600"/>
            </a:lvl5pPr>
            <a:lvl6pPr indent="-228600" lvl="5" marL="2743200" algn="l">
              <a:lnSpc>
                <a:spcPct val="92000"/>
              </a:lnSpc>
              <a:spcBef>
                <a:spcPts val="288"/>
              </a:spcBef>
              <a:spcAft>
                <a:spcPts val="0"/>
              </a:spcAft>
              <a:buSzPts val="1600"/>
              <a:buNone/>
              <a:defRPr b="1" sz="1600"/>
            </a:lvl6pPr>
            <a:lvl7pPr indent="-228600" lvl="6" marL="3200400" algn="l">
              <a:lnSpc>
                <a:spcPct val="92000"/>
              </a:lnSpc>
              <a:spcBef>
                <a:spcPts val="288"/>
              </a:spcBef>
              <a:spcAft>
                <a:spcPts val="0"/>
              </a:spcAft>
              <a:buSzPts val="1600"/>
              <a:buNone/>
              <a:defRPr b="1" sz="1600"/>
            </a:lvl7pPr>
            <a:lvl8pPr indent="-228600" lvl="7" marL="3657600" algn="l">
              <a:lnSpc>
                <a:spcPct val="92000"/>
              </a:lnSpc>
              <a:spcBef>
                <a:spcPts val="288"/>
              </a:spcBef>
              <a:spcAft>
                <a:spcPts val="0"/>
              </a:spcAft>
              <a:buSzPts val="1600"/>
              <a:buNone/>
              <a:defRPr b="1" sz="1600"/>
            </a:lvl8pPr>
            <a:lvl9pPr indent="-228600" lvl="8" marL="4114800" algn="l">
              <a:lnSpc>
                <a:spcPct val="92000"/>
              </a:lnSpc>
              <a:spcBef>
                <a:spcPts val="288"/>
              </a:spcBef>
              <a:spcAft>
                <a:spcPts val="288"/>
              </a:spcAft>
              <a:buSzPts val="1600"/>
              <a:buNone/>
              <a:defRPr b="1" sz="1600"/>
            </a:lvl9pPr>
          </a:lstStyle>
          <a:p/>
        </p:txBody>
      </p:sp>
      <p:sp>
        <p:nvSpPr>
          <p:cNvPr id="47" name="Google Shape;47;p27"/>
          <p:cNvSpPr txBox="1"/>
          <p:nvPr>
            <p:ph idx="4" type="body"/>
          </p:nvPr>
        </p:nvSpPr>
        <p:spPr>
          <a:xfrm>
            <a:off x="6194425" y="2174875"/>
            <a:ext cx="5389563" cy="3951288"/>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sz="2400"/>
            </a:lvl1pPr>
            <a:lvl2pPr indent="-228600" lvl="1" marL="914400" algn="l">
              <a:lnSpc>
                <a:spcPct val="92000"/>
              </a:lnSpc>
              <a:spcBef>
                <a:spcPts val="1425"/>
              </a:spcBef>
              <a:spcAft>
                <a:spcPts val="0"/>
              </a:spcAft>
              <a:buSzPts val="1400"/>
              <a:buNone/>
              <a:defRPr sz="2000"/>
            </a:lvl2pPr>
            <a:lvl3pPr indent="-228600" lvl="2" marL="1371600" algn="l">
              <a:lnSpc>
                <a:spcPct val="92000"/>
              </a:lnSpc>
              <a:spcBef>
                <a:spcPts val="1138"/>
              </a:spcBef>
              <a:spcAft>
                <a:spcPts val="0"/>
              </a:spcAft>
              <a:buSzPts val="1400"/>
              <a:buNone/>
              <a:defRPr sz="1800"/>
            </a:lvl3pPr>
            <a:lvl4pPr indent="-228600" lvl="3" marL="1828800" algn="l">
              <a:lnSpc>
                <a:spcPct val="92000"/>
              </a:lnSpc>
              <a:spcBef>
                <a:spcPts val="850"/>
              </a:spcBef>
              <a:spcAft>
                <a:spcPts val="0"/>
              </a:spcAft>
              <a:buSzPts val="1400"/>
              <a:buNone/>
              <a:defRPr sz="1600"/>
            </a:lvl4pPr>
            <a:lvl5pPr indent="-228600" lvl="4" marL="2286000" algn="l">
              <a:lnSpc>
                <a:spcPct val="92000"/>
              </a:lnSpc>
              <a:spcBef>
                <a:spcPts val="575"/>
              </a:spcBef>
              <a:spcAft>
                <a:spcPts val="0"/>
              </a:spcAft>
              <a:buSzPts val="1400"/>
              <a:buNone/>
              <a:defRPr sz="1600"/>
            </a:lvl5pPr>
            <a:lvl6pPr indent="-228600" lvl="5" marL="2743200" algn="l">
              <a:lnSpc>
                <a:spcPct val="92000"/>
              </a:lnSpc>
              <a:spcBef>
                <a:spcPts val="288"/>
              </a:spcBef>
              <a:spcAft>
                <a:spcPts val="0"/>
              </a:spcAft>
              <a:buSzPts val="1400"/>
              <a:buNone/>
              <a:defRPr sz="1600"/>
            </a:lvl6pPr>
            <a:lvl7pPr indent="-228600" lvl="6" marL="3200400" algn="l">
              <a:lnSpc>
                <a:spcPct val="92000"/>
              </a:lnSpc>
              <a:spcBef>
                <a:spcPts val="288"/>
              </a:spcBef>
              <a:spcAft>
                <a:spcPts val="0"/>
              </a:spcAft>
              <a:buSzPts val="1400"/>
              <a:buNone/>
              <a:defRPr sz="1600"/>
            </a:lvl7pPr>
            <a:lvl8pPr indent="-228600" lvl="7" marL="3657600" algn="l">
              <a:lnSpc>
                <a:spcPct val="92000"/>
              </a:lnSpc>
              <a:spcBef>
                <a:spcPts val="288"/>
              </a:spcBef>
              <a:spcAft>
                <a:spcPts val="0"/>
              </a:spcAft>
              <a:buSzPts val="1400"/>
              <a:buNone/>
              <a:defRPr sz="1600"/>
            </a:lvl8pPr>
            <a:lvl9pPr indent="-228600" lvl="8" marL="4114800" algn="l">
              <a:lnSpc>
                <a:spcPct val="92000"/>
              </a:lnSpc>
              <a:spcBef>
                <a:spcPts val="288"/>
              </a:spcBef>
              <a:spcAft>
                <a:spcPts val="288"/>
              </a:spcAft>
              <a:buSzPts val="1400"/>
              <a:buNone/>
              <a:defRPr sz="1600"/>
            </a:lvl9pPr>
          </a:lstStyle>
          <a:p/>
        </p:txBody>
      </p:sp>
      <p:sp>
        <p:nvSpPr>
          <p:cNvPr id="48" name="Google Shape;48;p27"/>
          <p:cNvSpPr txBox="1"/>
          <p:nvPr>
            <p:ph idx="10" type="dt"/>
          </p:nvPr>
        </p:nvSpPr>
        <p:spPr>
          <a:xfrm>
            <a:off x="838200" y="6356350"/>
            <a:ext cx="2733675" cy="3556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Clr>
                <a:srgbClr val="FFFFFF"/>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7"/>
          <p:cNvSpPr txBox="1"/>
          <p:nvPr>
            <p:ph idx="12" type="sldNum"/>
          </p:nvPr>
        </p:nvSpPr>
        <p:spPr>
          <a:xfrm>
            <a:off x="8610600" y="6356350"/>
            <a:ext cx="2733675" cy="355600"/>
          </a:xfrm>
          <a:prstGeom prst="rect">
            <a:avLst/>
          </a:prstGeom>
          <a:noFill/>
          <a:ln>
            <a:noFill/>
          </a:ln>
        </p:spPr>
        <p:txBody>
          <a:bodyPr anchorCtr="0" anchor="t" bIns="45000" lIns="90000" spcFirstLastPara="1" rIns="90000" wrap="square" tIns="45000">
            <a:noAutofit/>
          </a:bodyPr>
          <a:lstStyle>
            <a:lvl1pPr indent="0" lvl="0"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1pPr>
            <a:lvl2pPr indent="0" lvl="1"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2pPr>
            <a:lvl3pPr indent="0" lvl="2"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3pPr>
            <a:lvl4pPr indent="0" lvl="3"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4pPr>
            <a:lvl5pPr indent="0" lvl="4"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5pPr>
            <a:lvl6pPr indent="0" lvl="5"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6pPr>
            <a:lvl7pPr indent="0" lvl="6"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7pPr>
            <a:lvl8pPr indent="0" lvl="7"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8pPr>
            <a:lvl9pPr indent="0" lvl="8"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50" name="Shape 50"/>
        <p:cNvGrpSpPr/>
        <p:nvPr/>
      </p:nvGrpSpPr>
      <p:grpSpPr>
        <a:xfrm>
          <a:off x="0" y="0"/>
          <a:ext cx="0" cy="0"/>
          <a:chOff x="0" y="0"/>
          <a:chExt cx="0" cy="0"/>
        </a:xfrm>
      </p:grpSpPr>
      <p:sp>
        <p:nvSpPr>
          <p:cNvPr id="51" name="Google Shape;51;p28"/>
          <p:cNvSpPr txBox="1"/>
          <p:nvPr>
            <p:ph type="title"/>
          </p:nvPr>
        </p:nvSpPr>
        <p:spPr>
          <a:xfrm>
            <a:off x="1152525" y="0"/>
            <a:ext cx="9134475" cy="2378075"/>
          </a:xfrm>
          <a:prstGeom prst="rect">
            <a:avLst/>
          </a:prstGeom>
          <a:noFill/>
          <a:ln>
            <a:noFill/>
          </a:ln>
        </p:spPr>
        <p:txBody>
          <a:bodyPr anchorCtr="0" anchor="b" bIns="45000" lIns="90000" spcFirstLastPara="1" rIns="90000" wrap="square" tIns="45000">
            <a:noAutofit/>
          </a:bodyPr>
          <a:lstStyle>
            <a:lvl1pPr lvl="0" algn="l">
              <a:lnSpc>
                <a:spcPct val="84000"/>
              </a:lnSpc>
              <a:spcBef>
                <a:spcPts val="0"/>
              </a:spcBef>
              <a:spcAft>
                <a:spcPts val="0"/>
              </a:spcAft>
              <a:buSzPts val="1400"/>
              <a:buNone/>
              <a:defRPr/>
            </a:lvl1pPr>
            <a:lvl2pPr lvl="1" algn="l">
              <a:lnSpc>
                <a:spcPct val="84000"/>
              </a:lnSpc>
              <a:spcBef>
                <a:spcPts val="0"/>
              </a:spcBef>
              <a:spcAft>
                <a:spcPts val="0"/>
              </a:spcAft>
              <a:buSzPts val="1400"/>
              <a:buNone/>
              <a:defRPr/>
            </a:lvl2pPr>
            <a:lvl3pPr lvl="2" algn="l">
              <a:lnSpc>
                <a:spcPct val="84000"/>
              </a:lnSpc>
              <a:spcBef>
                <a:spcPts val="0"/>
              </a:spcBef>
              <a:spcAft>
                <a:spcPts val="0"/>
              </a:spcAft>
              <a:buSzPts val="1400"/>
              <a:buNone/>
              <a:defRPr/>
            </a:lvl3pPr>
            <a:lvl4pPr lvl="3" algn="l">
              <a:lnSpc>
                <a:spcPct val="84000"/>
              </a:lnSpc>
              <a:spcBef>
                <a:spcPts val="0"/>
              </a:spcBef>
              <a:spcAft>
                <a:spcPts val="0"/>
              </a:spcAft>
              <a:buSzPts val="1400"/>
              <a:buNone/>
              <a:defRPr/>
            </a:lvl4pPr>
            <a:lvl5pPr lvl="4" algn="l">
              <a:lnSpc>
                <a:spcPct val="84000"/>
              </a:lnSpc>
              <a:spcBef>
                <a:spcPts val="0"/>
              </a:spcBef>
              <a:spcAft>
                <a:spcPts val="0"/>
              </a:spcAft>
              <a:buSzPts val="1400"/>
              <a:buNone/>
              <a:defRPr/>
            </a:lvl5pPr>
            <a:lvl6pPr lvl="5" algn="l">
              <a:lnSpc>
                <a:spcPct val="84000"/>
              </a:lnSpc>
              <a:spcBef>
                <a:spcPts val="0"/>
              </a:spcBef>
              <a:spcAft>
                <a:spcPts val="0"/>
              </a:spcAft>
              <a:buSzPts val="1400"/>
              <a:buNone/>
              <a:defRPr/>
            </a:lvl6pPr>
            <a:lvl7pPr lvl="6" algn="l">
              <a:lnSpc>
                <a:spcPct val="84000"/>
              </a:lnSpc>
              <a:spcBef>
                <a:spcPts val="0"/>
              </a:spcBef>
              <a:spcAft>
                <a:spcPts val="0"/>
              </a:spcAft>
              <a:buSzPts val="1400"/>
              <a:buNone/>
              <a:defRPr/>
            </a:lvl7pPr>
            <a:lvl8pPr lvl="7" algn="l">
              <a:lnSpc>
                <a:spcPct val="84000"/>
              </a:lnSpc>
              <a:spcBef>
                <a:spcPts val="0"/>
              </a:spcBef>
              <a:spcAft>
                <a:spcPts val="0"/>
              </a:spcAft>
              <a:buSzPts val="1400"/>
              <a:buNone/>
              <a:defRPr/>
            </a:lvl8pPr>
            <a:lvl9pPr lvl="8" algn="l">
              <a:lnSpc>
                <a:spcPct val="84000"/>
              </a:lnSpc>
              <a:spcBef>
                <a:spcPts val="0"/>
              </a:spcBef>
              <a:spcAft>
                <a:spcPts val="0"/>
              </a:spcAft>
              <a:buSzPts val="1400"/>
              <a:buNone/>
              <a:defRPr/>
            </a:lvl9pPr>
          </a:lstStyle>
          <a:p/>
        </p:txBody>
      </p:sp>
      <p:sp>
        <p:nvSpPr>
          <p:cNvPr id="52" name="Google Shape;52;p28"/>
          <p:cNvSpPr txBox="1"/>
          <p:nvPr>
            <p:ph idx="10" type="dt"/>
          </p:nvPr>
        </p:nvSpPr>
        <p:spPr>
          <a:xfrm>
            <a:off x="838200" y="6356350"/>
            <a:ext cx="2733675" cy="3556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Clr>
                <a:srgbClr val="FFFFFF"/>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8"/>
          <p:cNvSpPr txBox="1"/>
          <p:nvPr>
            <p:ph idx="12" type="sldNum"/>
          </p:nvPr>
        </p:nvSpPr>
        <p:spPr>
          <a:xfrm>
            <a:off x="8610600" y="6356350"/>
            <a:ext cx="2733675" cy="355600"/>
          </a:xfrm>
          <a:prstGeom prst="rect">
            <a:avLst/>
          </a:prstGeom>
          <a:noFill/>
          <a:ln>
            <a:noFill/>
          </a:ln>
        </p:spPr>
        <p:txBody>
          <a:bodyPr anchorCtr="0" anchor="t" bIns="45000" lIns="90000" spcFirstLastPara="1" rIns="90000" wrap="square" tIns="45000">
            <a:noAutofit/>
          </a:bodyPr>
          <a:lstStyle>
            <a:lvl1pPr indent="0" lvl="0"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1pPr>
            <a:lvl2pPr indent="0" lvl="1"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2pPr>
            <a:lvl3pPr indent="0" lvl="2"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3pPr>
            <a:lvl4pPr indent="0" lvl="3"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4pPr>
            <a:lvl5pPr indent="0" lvl="4"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5pPr>
            <a:lvl6pPr indent="0" lvl="5"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6pPr>
            <a:lvl7pPr indent="0" lvl="6"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7pPr>
            <a:lvl8pPr indent="0" lvl="7"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8pPr>
            <a:lvl9pPr indent="0" lvl="8"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29"/>
          <p:cNvSpPr txBox="1"/>
          <p:nvPr>
            <p:ph idx="10" type="dt"/>
          </p:nvPr>
        </p:nvSpPr>
        <p:spPr>
          <a:xfrm>
            <a:off x="838200" y="6356350"/>
            <a:ext cx="2733675" cy="3556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Clr>
                <a:srgbClr val="FFFFFF"/>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9"/>
          <p:cNvSpPr txBox="1"/>
          <p:nvPr>
            <p:ph idx="12" type="sldNum"/>
          </p:nvPr>
        </p:nvSpPr>
        <p:spPr>
          <a:xfrm>
            <a:off x="8610600" y="6356350"/>
            <a:ext cx="2733675" cy="355600"/>
          </a:xfrm>
          <a:prstGeom prst="rect">
            <a:avLst/>
          </a:prstGeom>
          <a:noFill/>
          <a:ln>
            <a:noFill/>
          </a:ln>
        </p:spPr>
        <p:txBody>
          <a:bodyPr anchorCtr="0" anchor="t" bIns="45000" lIns="90000" spcFirstLastPara="1" rIns="90000" wrap="square" tIns="45000">
            <a:noAutofit/>
          </a:bodyPr>
          <a:lstStyle>
            <a:lvl1pPr indent="0" lvl="0"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1pPr>
            <a:lvl2pPr indent="0" lvl="1"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2pPr>
            <a:lvl3pPr indent="0" lvl="2"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3pPr>
            <a:lvl4pPr indent="0" lvl="3"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4pPr>
            <a:lvl5pPr indent="0" lvl="4"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5pPr>
            <a:lvl6pPr indent="0" lvl="5"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6pPr>
            <a:lvl7pPr indent="0" lvl="6"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7pPr>
            <a:lvl8pPr indent="0" lvl="7"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8pPr>
            <a:lvl9pPr indent="0" lvl="8"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7" name="Shape 57"/>
        <p:cNvGrpSpPr/>
        <p:nvPr/>
      </p:nvGrpSpPr>
      <p:grpSpPr>
        <a:xfrm>
          <a:off x="0" y="0"/>
          <a:ext cx="0" cy="0"/>
          <a:chOff x="0" y="0"/>
          <a:chExt cx="0" cy="0"/>
        </a:xfrm>
      </p:grpSpPr>
      <p:sp>
        <p:nvSpPr>
          <p:cNvPr id="58" name="Google Shape;58;p30"/>
          <p:cNvSpPr txBox="1"/>
          <p:nvPr>
            <p:ph type="title"/>
          </p:nvPr>
        </p:nvSpPr>
        <p:spPr>
          <a:xfrm>
            <a:off x="609600" y="273050"/>
            <a:ext cx="4011613" cy="1162050"/>
          </a:xfrm>
          <a:prstGeom prst="rect">
            <a:avLst/>
          </a:prstGeom>
          <a:noFill/>
          <a:ln>
            <a:noFill/>
          </a:ln>
        </p:spPr>
        <p:txBody>
          <a:bodyPr anchorCtr="0" anchor="b" bIns="45000" lIns="90000" spcFirstLastPara="1" rIns="90000" wrap="square" tIns="45000">
            <a:noAutofit/>
          </a:bodyPr>
          <a:lstStyle>
            <a:lvl1pPr lvl="0" algn="l">
              <a:lnSpc>
                <a:spcPct val="84000"/>
              </a:lnSpc>
              <a:spcBef>
                <a:spcPts val="0"/>
              </a:spcBef>
              <a:spcAft>
                <a:spcPts val="0"/>
              </a:spcAft>
              <a:buSzPts val="1400"/>
              <a:buNone/>
              <a:defRPr b="1" sz="2000"/>
            </a:lvl1pPr>
            <a:lvl2pPr lvl="1" algn="l">
              <a:lnSpc>
                <a:spcPct val="84000"/>
              </a:lnSpc>
              <a:spcBef>
                <a:spcPts val="0"/>
              </a:spcBef>
              <a:spcAft>
                <a:spcPts val="0"/>
              </a:spcAft>
              <a:buSzPts val="1400"/>
              <a:buNone/>
              <a:defRPr/>
            </a:lvl2pPr>
            <a:lvl3pPr lvl="2" algn="l">
              <a:lnSpc>
                <a:spcPct val="84000"/>
              </a:lnSpc>
              <a:spcBef>
                <a:spcPts val="0"/>
              </a:spcBef>
              <a:spcAft>
                <a:spcPts val="0"/>
              </a:spcAft>
              <a:buSzPts val="1400"/>
              <a:buNone/>
              <a:defRPr/>
            </a:lvl3pPr>
            <a:lvl4pPr lvl="3" algn="l">
              <a:lnSpc>
                <a:spcPct val="84000"/>
              </a:lnSpc>
              <a:spcBef>
                <a:spcPts val="0"/>
              </a:spcBef>
              <a:spcAft>
                <a:spcPts val="0"/>
              </a:spcAft>
              <a:buSzPts val="1400"/>
              <a:buNone/>
              <a:defRPr/>
            </a:lvl4pPr>
            <a:lvl5pPr lvl="4" algn="l">
              <a:lnSpc>
                <a:spcPct val="84000"/>
              </a:lnSpc>
              <a:spcBef>
                <a:spcPts val="0"/>
              </a:spcBef>
              <a:spcAft>
                <a:spcPts val="0"/>
              </a:spcAft>
              <a:buSzPts val="1400"/>
              <a:buNone/>
              <a:defRPr/>
            </a:lvl5pPr>
            <a:lvl6pPr lvl="5" algn="l">
              <a:lnSpc>
                <a:spcPct val="84000"/>
              </a:lnSpc>
              <a:spcBef>
                <a:spcPts val="0"/>
              </a:spcBef>
              <a:spcAft>
                <a:spcPts val="0"/>
              </a:spcAft>
              <a:buSzPts val="1400"/>
              <a:buNone/>
              <a:defRPr/>
            </a:lvl6pPr>
            <a:lvl7pPr lvl="6" algn="l">
              <a:lnSpc>
                <a:spcPct val="84000"/>
              </a:lnSpc>
              <a:spcBef>
                <a:spcPts val="0"/>
              </a:spcBef>
              <a:spcAft>
                <a:spcPts val="0"/>
              </a:spcAft>
              <a:buSzPts val="1400"/>
              <a:buNone/>
              <a:defRPr/>
            </a:lvl7pPr>
            <a:lvl8pPr lvl="7" algn="l">
              <a:lnSpc>
                <a:spcPct val="84000"/>
              </a:lnSpc>
              <a:spcBef>
                <a:spcPts val="0"/>
              </a:spcBef>
              <a:spcAft>
                <a:spcPts val="0"/>
              </a:spcAft>
              <a:buSzPts val="1400"/>
              <a:buNone/>
              <a:defRPr/>
            </a:lvl8pPr>
            <a:lvl9pPr lvl="8" algn="l">
              <a:lnSpc>
                <a:spcPct val="84000"/>
              </a:lnSpc>
              <a:spcBef>
                <a:spcPts val="0"/>
              </a:spcBef>
              <a:spcAft>
                <a:spcPts val="0"/>
              </a:spcAft>
              <a:buSzPts val="1400"/>
              <a:buNone/>
              <a:defRPr/>
            </a:lvl9pPr>
          </a:lstStyle>
          <a:p/>
        </p:txBody>
      </p:sp>
      <p:sp>
        <p:nvSpPr>
          <p:cNvPr id="59" name="Google Shape;59;p30"/>
          <p:cNvSpPr txBox="1"/>
          <p:nvPr>
            <p:ph idx="1" type="body"/>
          </p:nvPr>
        </p:nvSpPr>
        <p:spPr>
          <a:xfrm>
            <a:off x="4767263" y="273050"/>
            <a:ext cx="6816725" cy="5853113"/>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sz="3200"/>
            </a:lvl1pPr>
            <a:lvl2pPr indent="-228600" lvl="1" marL="914400" algn="l">
              <a:lnSpc>
                <a:spcPct val="92000"/>
              </a:lnSpc>
              <a:spcBef>
                <a:spcPts val="1425"/>
              </a:spcBef>
              <a:spcAft>
                <a:spcPts val="0"/>
              </a:spcAft>
              <a:buSzPts val="1400"/>
              <a:buNone/>
              <a:defRPr sz="2800"/>
            </a:lvl2pPr>
            <a:lvl3pPr indent="-228600" lvl="2" marL="1371600" algn="l">
              <a:lnSpc>
                <a:spcPct val="92000"/>
              </a:lnSpc>
              <a:spcBef>
                <a:spcPts val="1138"/>
              </a:spcBef>
              <a:spcAft>
                <a:spcPts val="0"/>
              </a:spcAft>
              <a:buSzPts val="1400"/>
              <a:buNone/>
              <a:defRPr sz="2400"/>
            </a:lvl3pPr>
            <a:lvl4pPr indent="-228600" lvl="3" marL="1828800" algn="l">
              <a:lnSpc>
                <a:spcPct val="92000"/>
              </a:lnSpc>
              <a:spcBef>
                <a:spcPts val="850"/>
              </a:spcBef>
              <a:spcAft>
                <a:spcPts val="0"/>
              </a:spcAft>
              <a:buSzPts val="1400"/>
              <a:buNone/>
              <a:defRPr sz="2000"/>
            </a:lvl4pPr>
            <a:lvl5pPr indent="-228600" lvl="4" marL="2286000" algn="l">
              <a:lnSpc>
                <a:spcPct val="92000"/>
              </a:lnSpc>
              <a:spcBef>
                <a:spcPts val="575"/>
              </a:spcBef>
              <a:spcAft>
                <a:spcPts val="0"/>
              </a:spcAft>
              <a:buSzPts val="1400"/>
              <a:buNone/>
              <a:defRPr sz="2000"/>
            </a:lvl5pPr>
            <a:lvl6pPr indent="-228600" lvl="5" marL="2743200" algn="l">
              <a:lnSpc>
                <a:spcPct val="92000"/>
              </a:lnSpc>
              <a:spcBef>
                <a:spcPts val="288"/>
              </a:spcBef>
              <a:spcAft>
                <a:spcPts val="0"/>
              </a:spcAft>
              <a:buSzPts val="1400"/>
              <a:buNone/>
              <a:defRPr sz="2000"/>
            </a:lvl6pPr>
            <a:lvl7pPr indent="-228600" lvl="6" marL="3200400" algn="l">
              <a:lnSpc>
                <a:spcPct val="92000"/>
              </a:lnSpc>
              <a:spcBef>
                <a:spcPts val="288"/>
              </a:spcBef>
              <a:spcAft>
                <a:spcPts val="0"/>
              </a:spcAft>
              <a:buSzPts val="1400"/>
              <a:buNone/>
              <a:defRPr sz="2000"/>
            </a:lvl7pPr>
            <a:lvl8pPr indent="-228600" lvl="7" marL="3657600" algn="l">
              <a:lnSpc>
                <a:spcPct val="92000"/>
              </a:lnSpc>
              <a:spcBef>
                <a:spcPts val="288"/>
              </a:spcBef>
              <a:spcAft>
                <a:spcPts val="0"/>
              </a:spcAft>
              <a:buSzPts val="1400"/>
              <a:buNone/>
              <a:defRPr sz="2000"/>
            </a:lvl8pPr>
            <a:lvl9pPr indent="-228600" lvl="8" marL="4114800" algn="l">
              <a:lnSpc>
                <a:spcPct val="92000"/>
              </a:lnSpc>
              <a:spcBef>
                <a:spcPts val="288"/>
              </a:spcBef>
              <a:spcAft>
                <a:spcPts val="288"/>
              </a:spcAft>
              <a:buSzPts val="1400"/>
              <a:buNone/>
              <a:defRPr sz="2000"/>
            </a:lvl9pPr>
          </a:lstStyle>
          <a:p/>
        </p:txBody>
      </p:sp>
      <p:sp>
        <p:nvSpPr>
          <p:cNvPr id="60" name="Google Shape;60;p30"/>
          <p:cNvSpPr txBox="1"/>
          <p:nvPr>
            <p:ph idx="2" type="body"/>
          </p:nvPr>
        </p:nvSpPr>
        <p:spPr>
          <a:xfrm>
            <a:off x="609600" y="1435100"/>
            <a:ext cx="4011613" cy="4691063"/>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sz="1400"/>
            </a:lvl1pPr>
            <a:lvl2pPr indent="-228600" lvl="1" marL="914400" algn="l">
              <a:lnSpc>
                <a:spcPct val="92000"/>
              </a:lnSpc>
              <a:spcBef>
                <a:spcPts val="1425"/>
              </a:spcBef>
              <a:spcAft>
                <a:spcPts val="0"/>
              </a:spcAft>
              <a:buSzPts val="1200"/>
              <a:buNone/>
              <a:defRPr sz="1200"/>
            </a:lvl2pPr>
            <a:lvl3pPr indent="-228600" lvl="2" marL="1371600" algn="l">
              <a:lnSpc>
                <a:spcPct val="92000"/>
              </a:lnSpc>
              <a:spcBef>
                <a:spcPts val="1138"/>
              </a:spcBef>
              <a:spcAft>
                <a:spcPts val="0"/>
              </a:spcAft>
              <a:buSzPts val="1000"/>
              <a:buNone/>
              <a:defRPr sz="1000"/>
            </a:lvl3pPr>
            <a:lvl4pPr indent="-228600" lvl="3" marL="1828800" algn="l">
              <a:lnSpc>
                <a:spcPct val="92000"/>
              </a:lnSpc>
              <a:spcBef>
                <a:spcPts val="850"/>
              </a:spcBef>
              <a:spcAft>
                <a:spcPts val="0"/>
              </a:spcAft>
              <a:buSzPts val="900"/>
              <a:buNone/>
              <a:defRPr sz="900"/>
            </a:lvl4pPr>
            <a:lvl5pPr indent="-228600" lvl="4" marL="2286000" algn="l">
              <a:lnSpc>
                <a:spcPct val="92000"/>
              </a:lnSpc>
              <a:spcBef>
                <a:spcPts val="575"/>
              </a:spcBef>
              <a:spcAft>
                <a:spcPts val="0"/>
              </a:spcAft>
              <a:buSzPts val="900"/>
              <a:buNone/>
              <a:defRPr sz="900"/>
            </a:lvl5pPr>
            <a:lvl6pPr indent="-228600" lvl="5" marL="2743200" algn="l">
              <a:lnSpc>
                <a:spcPct val="92000"/>
              </a:lnSpc>
              <a:spcBef>
                <a:spcPts val="288"/>
              </a:spcBef>
              <a:spcAft>
                <a:spcPts val="0"/>
              </a:spcAft>
              <a:buSzPts val="900"/>
              <a:buNone/>
              <a:defRPr sz="900"/>
            </a:lvl6pPr>
            <a:lvl7pPr indent="-228600" lvl="6" marL="3200400" algn="l">
              <a:lnSpc>
                <a:spcPct val="92000"/>
              </a:lnSpc>
              <a:spcBef>
                <a:spcPts val="288"/>
              </a:spcBef>
              <a:spcAft>
                <a:spcPts val="0"/>
              </a:spcAft>
              <a:buSzPts val="900"/>
              <a:buNone/>
              <a:defRPr sz="900"/>
            </a:lvl7pPr>
            <a:lvl8pPr indent="-228600" lvl="7" marL="3657600" algn="l">
              <a:lnSpc>
                <a:spcPct val="92000"/>
              </a:lnSpc>
              <a:spcBef>
                <a:spcPts val="288"/>
              </a:spcBef>
              <a:spcAft>
                <a:spcPts val="0"/>
              </a:spcAft>
              <a:buSzPts val="900"/>
              <a:buNone/>
              <a:defRPr sz="900"/>
            </a:lvl8pPr>
            <a:lvl9pPr indent="-228600" lvl="8" marL="4114800" algn="l">
              <a:lnSpc>
                <a:spcPct val="92000"/>
              </a:lnSpc>
              <a:spcBef>
                <a:spcPts val="288"/>
              </a:spcBef>
              <a:spcAft>
                <a:spcPts val="288"/>
              </a:spcAft>
              <a:buSzPts val="900"/>
              <a:buNone/>
              <a:defRPr sz="900"/>
            </a:lvl9pPr>
          </a:lstStyle>
          <a:p/>
        </p:txBody>
      </p:sp>
      <p:sp>
        <p:nvSpPr>
          <p:cNvPr id="61" name="Google Shape;61;p30"/>
          <p:cNvSpPr txBox="1"/>
          <p:nvPr>
            <p:ph idx="10" type="dt"/>
          </p:nvPr>
        </p:nvSpPr>
        <p:spPr>
          <a:xfrm>
            <a:off x="838200" y="6356350"/>
            <a:ext cx="2733675" cy="3556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Clr>
                <a:srgbClr val="FFFFFF"/>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0"/>
          <p:cNvSpPr txBox="1"/>
          <p:nvPr>
            <p:ph idx="12" type="sldNum"/>
          </p:nvPr>
        </p:nvSpPr>
        <p:spPr>
          <a:xfrm>
            <a:off x="8610600" y="6356350"/>
            <a:ext cx="2733675" cy="355600"/>
          </a:xfrm>
          <a:prstGeom prst="rect">
            <a:avLst/>
          </a:prstGeom>
          <a:noFill/>
          <a:ln>
            <a:noFill/>
          </a:ln>
        </p:spPr>
        <p:txBody>
          <a:bodyPr anchorCtr="0" anchor="t" bIns="45000" lIns="90000" spcFirstLastPara="1" rIns="90000" wrap="square" tIns="45000">
            <a:noAutofit/>
          </a:bodyPr>
          <a:lstStyle>
            <a:lvl1pPr indent="0" lvl="0"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1pPr>
            <a:lvl2pPr indent="0" lvl="1"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2pPr>
            <a:lvl3pPr indent="0" lvl="2"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3pPr>
            <a:lvl4pPr indent="0" lvl="3"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4pPr>
            <a:lvl5pPr indent="0" lvl="4"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5pPr>
            <a:lvl6pPr indent="0" lvl="5"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6pPr>
            <a:lvl7pPr indent="0" lvl="6"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7pPr>
            <a:lvl8pPr indent="0" lvl="7"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8pPr>
            <a:lvl9pPr indent="0" lvl="8"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3" name="Shape 63"/>
        <p:cNvGrpSpPr/>
        <p:nvPr/>
      </p:nvGrpSpPr>
      <p:grpSpPr>
        <a:xfrm>
          <a:off x="0" y="0"/>
          <a:ext cx="0" cy="0"/>
          <a:chOff x="0" y="0"/>
          <a:chExt cx="0" cy="0"/>
        </a:xfrm>
      </p:grpSpPr>
      <p:sp>
        <p:nvSpPr>
          <p:cNvPr id="64" name="Google Shape;64;p31"/>
          <p:cNvSpPr txBox="1"/>
          <p:nvPr>
            <p:ph type="title"/>
          </p:nvPr>
        </p:nvSpPr>
        <p:spPr>
          <a:xfrm>
            <a:off x="2390775" y="4800600"/>
            <a:ext cx="7315200" cy="566738"/>
          </a:xfrm>
          <a:prstGeom prst="rect">
            <a:avLst/>
          </a:prstGeom>
          <a:noFill/>
          <a:ln>
            <a:noFill/>
          </a:ln>
        </p:spPr>
        <p:txBody>
          <a:bodyPr anchorCtr="0" anchor="b" bIns="45000" lIns="90000" spcFirstLastPara="1" rIns="90000" wrap="square" tIns="45000">
            <a:noAutofit/>
          </a:bodyPr>
          <a:lstStyle>
            <a:lvl1pPr lvl="0" algn="l">
              <a:lnSpc>
                <a:spcPct val="84000"/>
              </a:lnSpc>
              <a:spcBef>
                <a:spcPts val="0"/>
              </a:spcBef>
              <a:spcAft>
                <a:spcPts val="0"/>
              </a:spcAft>
              <a:buSzPts val="1400"/>
              <a:buNone/>
              <a:defRPr b="1" sz="2000"/>
            </a:lvl1pPr>
            <a:lvl2pPr lvl="1" algn="l">
              <a:lnSpc>
                <a:spcPct val="84000"/>
              </a:lnSpc>
              <a:spcBef>
                <a:spcPts val="0"/>
              </a:spcBef>
              <a:spcAft>
                <a:spcPts val="0"/>
              </a:spcAft>
              <a:buSzPts val="1400"/>
              <a:buNone/>
              <a:defRPr/>
            </a:lvl2pPr>
            <a:lvl3pPr lvl="2" algn="l">
              <a:lnSpc>
                <a:spcPct val="84000"/>
              </a:lnSpc>
              <a:spcBef>
                <a:spcPts val="0"/>
              </a:spcBef>
              <a:spcAft>
                <a:spcPts val="0"/>
              </a:spcAft>
              <a:buSzPts val="1400"/>
              <a:buNone/>
              <a:defRPr/>
            </a:lvl3pPr>
            <a:lvl4pPr lvl="3" algn="l">
              <a:lnSpc>
                <a:spcPct val="84000"/>
              </a:lnSpc>
              <a:spcBef>
                <a:spcPts val="0"/>
              </a:spcBef>
              <a:spcAft>
                <a:spcPts val="0"/>
              </a:spcAft>
              <a:buSzPts val="1400"/>
              <a:buNone/>
              <a:defRPr/>
            </a:lvl4pPr>
            <a:lvl5pPr lvl="4" algn="l">
              <a:lnSpc>
                <a:spcPct val="84000"/>
              </a:lnSpc>
              <a:spcBef>
                <a:spcPts val="0"/>
              </a:spcBef>
              <a:spcAft>
                <a:spcPts val="0"/>
              </a:spcAft>
              <a:buSzPts val="1400"/>
              <a:buNone/>
              <a:defRPr/>
            </a:lvl5pPr>
            <a:lvl6pPr lvl="5" algn="l">
              <a:lnSpc>
                <a:spcPct val="84000"/>
              </a:lnSpc>
              <a:spcBef>
                <a:spcPts val="0"/>
              </a:spcBef>
              <a:spcAft>
                <a:spcPts val="0"/>
              </a:spcAft>
              <a:buSzPts val="1400"/>
              <a:buNone/>
              <a:defRPr/>
            </a:lvl6pPr>
            <a:lvl7pPr lvl="6" algn="l">
              <a:lnSpc>
                <a:spcPct val="84000"/>
              </a:lnSpc>
              <a:spcBef>
                <a:spcPts val="0"/>
              </a:spcBef>
              <a:spcAft>
                <a:spcPts val="0"/>
              </a:spcAft>
              <a:buSzPts val="1400"/>
              <a:buNone/>
              <a:defRPr/>
            </a:lvl7pPr>
            <a:lvl8pPr lvl="7" algn="l">
              <a:lnSpc>
                <a:spcPct val="84000"/>
              </a:lnSpc>
              <a:spcBef>
                <a:spcPts val="0"/>
              </a:spcBef>
              <a:spcAft>
                <a:spcPts val="0"/>
              </a:spcAft>
              <a:buSzPts val="1400"/>
              <a:buNone/>
              <a:defRPr/>
            </a:lvl8pPr>
            <a:lvl9pPr lvl="8" algn="l">
              <a:lnSpc>
                <a:spcPct val="84000"/>
              </a:lnSpc>
              <a:spcBef>
                <a:spcPts val="0"/>
              </a:spcBef>
              <a:spcAft>
                <a:spcPts val="0"/>
              </a:spcAft>
              <a:buSzPts val="1400"/>
              <a:buNone/>
              <a:defRPr/>
            </a:lvl9pPr>
          </a:lstStyle>
          <a:p/>
        </p:txBody>
      </p:sp>
      <p:sp>
        <p:nvSpPr>
          <p:cNvPr id="65" name="Google Shape;65;p31"/>
          <p:cNvSpPr/>
          <p:nvPr>
            <p:ph idx="2" type="pic"/>
          </p:nvPr>
        </p:nvSpPr>
        <p:spPr>
          <a:xfrm>
            <a:off x="2390775" y="612775"/>
            <a:ext cx="7315200" cy="4114800"/>
          </a:xfrm>
          <a:prstGeom prst="rect">
            <a:avLst/>
          </a:prstGeom>
          <a:noFill/>
          <a:ln>
            <a:noFill/>
          </a:ln>
        </p:spPr>
      </p:sp>
      <p:sp>
        <p:nvSpPr>
          <p:cNvPr id="66" name="Google Shape;66;p31"/>
          <p:cNvSpPr txBox="1"/>
          <p:nvPr>
            <p:ph idx="1" type="body"/>
          </p:nvPr>
        </p:nvSpPr>
        <p:spPr>
          <a:xfrm>
            <a:off x="2390775" y="5367338"/>
            <a:ext cx="7315200" cy="804862"/>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sz="1400"/>
            </a:lvl1pPr>
            <a:lvl2pPr indent="-228600" lvl="1" marL="914400" algn="l">
              <a:lnSpc>
                <a:spcPct val="92000"/>
              </a:lnSpc>
              <a:spcBef>
                <a:spcPts val="1425"/>
              </a:spcBef>
              <a:spcAft>
                <a:spcPts val="0"/>
              </a:spcAft>
              <a:buSzPts val="1200"/>
              <a:buNone/>
              <a:defRPr sz="1200"/>
            </a:lvl2pPr>
            <a:lvl3pPr indent="-228600" lvl="2" marL="1371600" algn="l">
              <a:lnSpc>
                <a:spcPct val="92000"/>
              </a:lnSpc>
              <a:spcBef>
                <a:spcPts val="1138"/>
              </a:spcBef>
              <a:spcAft>
                <a:spcPts val="0"/>
              </a:spcAft>
              <a:buSzPts val="1000"/>
              <a:buNone/>
              <a:defRPr sz="1000"/>
            </a:lvl3pPr>
            <a:lvl4pPr indent="-228600" lvl="3" marL="1828800" algn="l">
              <a:lnSpc>
                <a:spcPct val="92000"/>
              </a:lnSpc>
              <a:spcBef>
                <a:spcPts val="850"/>
              </a:spcBef>
              <a:spcAft>
                <a:spcPts val="0"/>
              </a:spcAft>
              <a:buSzPts val="900"/>
              <a:buNone/>
              <a:defRPr sz="900"/>
            </a:lvl4pPr>
            <a:lvl5pPr indent="-228600" lvl="4" marL="2286000" algn="l">
              <a:lnSpc>
                <a:spcPct val="92000"/>
              </a:lnSpc>
              <a:spcBef>
                <a:spcPts val="575"/>
              </a:spcBef>
              <a:spcAft>
                <a:spcPts val="0"/>
              </a:spcAft>
              <a:buSzPts val="900"/>
              <a:buNone/>
              <a:defRPr sz="900"/>
            </a:lvl5pPr>
            <a:lvl6pPr indent="-228600" lvl="5" marL="2743200" algn="l">
              <a:lnSpc>
                <a:spcPct val="92000"/>
              </a:lnSpc>
              <a:spcBef>
                <a:spcPts val="288"/>
              </a:spcBef>
              <a:spcAft>
                <a:spcPts val="0"/>
              </a:spcAft>
              <a:buSzPts val="900"/>
              <a:buNone/>
              <a:defRPr sz="900"/>
            </a:lvl6pPr>
            <a:lvl7pPr indent="-228600" lvl="6" marL="3200400" algn="l">
              <a:lnSpc>
                <a:spcPct val="92000"/>
              </a:lnSpc>
              <a:spcBef>
                <a:spcPts val="288"/>
              </a:spcBef>
              <a:spcAft>
                <a:spcPts val="0"/>
              </a:spcAft>
              <a:buSzPts val="900"/>
              <a:buNone/>
              <a:defRPr sz="900"/>
            </a:lvl7pPr>
            <a:lvl8pPr indent="-228600" lvl="7" marL="3657600" algn="l">
              <a:lnSpc>
                <a:spcPct val="92000"/>
              </a:lnSpc>
              <a:spcBef>
                <a:spcPts val="288"/>
              </a:spcBef>
              <a:spcAft>
                <a:spcPts val="0"/>
              </a:spcAft>
              <a:buSzPts val="900"/>
              <a:buNone/>
              <a:defRPr sz="900"/>
            </a:lvl8pPr>
            <a:lvl9pPr indent="-228600" lvl="8" marL="4114800" algn="l">
              <a:lnSpc>
                <a:spcPct val="92000"/>
              </a:lnSpc>
              <a:spcBef>
                <a:spcPts val="288"/>
              </a:spcBef>
              <a:spcAft>
                <a:spcPts val="288"/>
              </a:spcAft>
              <a:buSzPts val="900"/>
              <a:buNone/>
              <a:defRPr sz="900"/>
            </a:lvl9pPr>
          </a:lstStyle>
          <a:p/>
        </p:txBody>
      </p:sp>
      <p:sp>
        <p:nvSpPr>
          <p:cNvPr id="67" name="Google Shape;67;p31"/>
          <p:cNvSpPr txBox="1"/>
          <p:nvPr>
            <p:ph idx="10" type="dt"/>
          </p:nvPr>
        </p:nvSpPr>
        <p:spPr>
          <a:xfrm>
            <a:off x="838200" y="6356350"/>
            <a:ext cx="2733675" cy="3556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Clr>
                <a:srgbClr val="FFFFFF"/>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1"/>
          <p:cNvSpPr txBox="1"/>
          <p:nvPr>
            <p:ph idx="12" type="sldNum"/>
          </p:nvPr>
        </p:nvSpPr>
        <p:spPr>
          <a:xfrm>
            <a:off x="8610600" y="6356350"/>
            <a:ext cx="2733675" cy="355600"/>
          </a:xfrm>
          <a:prstGeom prst="rect">
            <a:avLst/>
          </a:prstGeom>
          <a:noFill/>
          <a:ln>
            <a:noFill/>
          </a:ln>
        </p:spPr>
        <p:txBody>
          <a:bodyPr anchorCtr="0" anchor="t" bIns="45000" lIns="90000" spcFirstLastPara="1" rIns="90000" wrap="square" tIns="45000">
            <a:noAutofit/>
          </a:bodyPr>
          <a:lstStyle>
            <a:lvl1pPr indent="0" lvl="0"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1pPr>
            <a:lvl2pPr indent="0" lvl="1"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2pPr>
            <a:lvl3pPr indent="0" lvl="2"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3pPr>
            <a:lvl4pPr indent="0" lvl="3"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4pPr>
            <a:lvl5pPr indent="0" lvl="4"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5pPr>
            <a:lvl6pPr indent="0" lvl="5"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6pPr>
            <a:lvl7pPr indent="0" lvl="6"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7pPr>
            <a:lvl8pPr indent="0" lvl="7"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8pPr>
            <a:lvl9pPr indent="0" lvl="8" marL="0" marR="0" algn="l">
              <a:spcBef>
                <a:spcPts val="0"/>
              </a:spcBef>
              <a:spcAft>
                <a:spcPts val="0"/>
              </a:spcAft>
              <a:buClr>
                <a:srgbClr val="FFFFFF"/>
              </a:buClr>
              <a:buSzPts val="1800"/>
              <a:buFont typeface="Arial"/>
              <a:buNone/>
              <a:defRPr>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4.xml"/><Relationship Id="rId12" Type="http://schemas.openxmlformats.org/officeDocument/2006/relationships/slideLayout" Target="../slideLayouts/slideLayout22.xml"/><Relationship Id="rId1" Type="http://schemas.openxmlformats.org/officeDocument/2006/relationships/image" Target="../media/image2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image" Target="../media/image9.png"/><Relationship Id="rId2" Type="http://schemas.openxmlformats.org/officeDocument/2006/relationships/image" Target="../media/image22.png"/><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3.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 name="Shape 14"/>
        <p:cNvGrpSpPr/>
        <p:nvPr/>
      </p:nvGrpSpPr>
      <p:grpSpPr>
        <a:xfrm>
          <a:off x="0" y="0"/>
          <a:ext cx="0" cy="0"/>
          <a:chOff x="0" y="0"/>
          <a:chExt cx="0" cy="0"/>
        </a:xfrm>
      </p:grpSpPr>
      <p:sp>
        <p:nvSpPr>
          <p:cNvPr id="15" name="Google Shape;15;p19"/>
          <p:cNvSpPr txBox="1"/>
          <p:nvPr>
            <p:ph type="title"/>
          </p:nvPr>
        </p:nvSpPr>
        <p:spPr>
          <a:xfrm>
            <a:off x="1152525" y="0"/>
            <a:ext cx="9134475" cy="2378075"/>
          </a:xfrm>
          <a:prstGeom prst="rect">
            <a:avLst/>
          </a:prstGeom>
          <a:noFill/>
          <a:ln>
            <a:noFill/>
          </a:ln>
        </p:spPr>
        <p:txBody>
          <a:bodyPr anchorCtr="0" anchor="b" bIns="45000" lIns="90000" spcFirstLastPara="1" rIns="90000" wrap="square" tIns="45000">
            <a:noAutofit/>
          </a:bodyPr>
          <a:lstStyle>
            <a:lvl1pPr lvl="0" marR="0" rtl="0" algn="l">
              <a:lnSpc>
                <a:spcPct val="84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84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84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84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84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84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84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84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84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6" name="Google Shape;16;p19"/>
          <p:cNvSpPr txBox="1"/>
          <p:nvPr>
            <p:ph idx="10" type="dt"/>
          </p:nvPr>
        </p:nvSpPr>
        <p:spPr>
          <a:xfrm>
            <a:off x="838200" y="6356350"/>
            <a:ext cx="2733675" cy="355600"/>
          </a:xfrm>
          <a:prstGeom prst="rect">
            <a:avLst/>
          </a:prstGeom>
          <a:noFill/>
          <a:ln>
            <a:noFill/>
          </a:ln>
        </p:spPr>
        <p:txBody>
          <a:bodyPr anchorCtr="0" anchor="t" bIns="45000" lIns="90000" spcFirstLastPara="1" rIns="90000" wrap="square" tIns="45000">
            <a:noAutofit/>
          </a:bodyPr>
          <a:lstStyle>
            <a:lvl1pPr lvl="0" marR="0" rtl="0" algn="l">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 name="Google Shape;17;p19"/>
          <p:cNvSpPr txBox="1"/>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
        <p:nvSpPr>
          <p:cNvPr id="18" name="Google Shape;18;p19"/>
          <p:cNvSpPr txBox="1"/>
          <p:nvPr>
            <p:ph idx="12" type="sldNum"/>
          </p:nvPr>
        </p:nvSpPr>
        <p:spPr>
          <a:xfrm>
            <a:off x="8610600" y="6356350"/>
            <a:ext cx="2733675" cy="355600"/>
          </a:xfrm>
          <a:prstGeom prst="rect">
            <a:avLst/>
          </a:prstGeom>
          <a:noFill/>
          <a:ln>
            <a:noFill/>
          </a:ln>
        </p:spPr>
        <p:txBody>
          <a:bodyPr anchorCtr="0" anchor="t" bIns="45000" lIns="90000" spcFirstLastPara="1" rIns="90000" wrap="square" tIns="45000">
            <a:noAutofit/>
          </a:bodyPr>
          <a:lstStyle>
            <a:lvl1pPr indent="0" lvl="0" marL="0" marR="0" rtl="0" algn="l">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1pPr>
            <a:lvl2pPr indent="0" lvl="1" marL="0" marR="0" rtl="0" algn="l">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2pPr>
            <a:lvl3pPr indent="0" lvl="2" marL="0" marR="0" rtl="0" algn="l">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3pPr>
            <a:lvl4pPr indent="0" lvl="3" marL="0" marR="0" rtl="0" algn="l">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4pPr>
            <a:lvl5pPr indent="0" lvl="4" marL="0" marR="0" rtl="0" algn="l">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5pPr>
            <a:lvl6pPr indent="0" lvl="5" marL="0" marR="0" rtl="0" algn="l">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6pPr>
            <a:lvl7pPr indent="0" lvl="6" marL="0" marR="0" rtl="0" algn="l">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7pPr>
            <a:lvl8pPr indent="0" lvl="7" marL="0" marR="0" rtl="0" algn="l">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8pPr>
            <a:lvl9pPr indent="0" lvl="8" marL="0" marR="0" rtl="0" algn="l">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ES"/>
              <a:t>‹#›</a:t>
            </a:fld>
            <a:endParaRPr/>
          </a:p>
        </p:txBody>
      </p:sp>
      <p:sp>
        <p:nvSpPr>
          <p:cNvPr id="19" name="Google Shape;19;p19"/>
          <p:cNvSpPr txBox="1"/>
          <p:nvPr>
            <p:ph idx="1" type="body"/>
          </p:nvPr>
        </p:nvSpPr>
        <p:spPr>
          <a:xfrm>
            <a:off x="609600" y="1604963"/>
            <a:ext cx="10963275" cy="4516437"/>
          </a:xfrm>
          <a:prstGeom prst="rect">
            <a:avLst/>
          </a:prstGeom>
          <a:noFill/>
          <a:ln>
            <a:noFill/>
          </a:ln>
        </p:spPr>
        <p:txBody>
          <a:bodyPr anchorCtr="0" anchor="t" bIns="0" lIns="0" spcFirstLastPara="1" rIns="0" wrap="square" tIns="28075">
            <a:noAutofit/>
          </a:bodyPr>
          <a:lstStyle>
            <a:lvl1pPr indent="-228600" lvl="0" marL="457200" marR="0" rtl="0" algn="l">
              <a:lnSpc>
                <a:spcPct val="92000"/>
              </a:lnSpc>
              <a:spcBef>
                <a:spcPts val="0"/>
              </a:spcBef>
              <a:spcAft>
                <a:spcPts val="0"/>
              </a:spcAft>
              <a:buSzPts val="1400"/>
              <a:buNone/>
              <a:defRPr b="0" i="0" sz="2800" u="none" cap="none" strike="noStrike">
                <a:solidFill>
                  <a:srgbClr val="000000"/>
                </a:solidFill>
                <a:latin typeface="Calibri"/>
                <a:ea typeface="Calibri"/>
                <a:cs typeface="Calibri"/>
                <a:sym typeface="Calibri"/>
              </a:defRPr>
            </a:lvl1pPr>
            <a:lvl2pPr indent="-228600" lvl="1" marL="914400" marR="0" rtl="0" algn="l">
              <a:lnSpc>
                <a:spcPct val="92000"/>
              </a:lnSpc>
              <a:spcBef>
                <a:spcPts val="1425"/>
              </a:spcBef>
              <a:spcAft>
                <a:spcPts val="0"/>
              </a:spcAft>
              <a:buSzPts val="1400"/>
              <a:buNone/>
              <a:defRPr b="0" i="0" sz="2000" u="none" cap="none" strike="noStrike">
                <a:solidFill>
                  <a:srgbClr val="000000"/>
                </a:solidFill>
                <a:latin typeface="Calibri"/>
                <a:ea typeface="Calibri"/>
                <a:cs typeface="Calibri"/>
                <a:sym typeface="Calibri"/>
              </a:defRPr>
            </a:lvl2pPr>
            <a:lvl3pPr indent="-228600" lvl="2" marL="1371600" marR="0" rtl="0" algn="l">
              <a:lnSpc>
                <a:spcPct val="92000"/>
              </a:lnSpc>
              <a:spcBef>
                <a:spcPts val="1138"/>
              </a:spcBef>
              <a:spcAft>
                <a:spcPts val="0"/>
              </a:spcAft>
              <a:buSzPts val="1400"/>
              <a:buNone/>
              <a:defRPr b="0" i="0" sz="1800" u="none" cap="none" strike="noStrike">
                <a:solidFill>
                  <a:srgbClr val="000000"/>
                </a:solidFill>
                <a:latin typeface="Calibri"/>
                <a:ea typeface="Calibri"/>
                <a:cs typeface="Calibri"/>
                <a:sym typeface="Calibri"/>
              </a:defRPr>
            </a:lvl3pPr>
            <a:lvl4pPr indent="-228600" lvl="3" marL="1828800" marR="0" rtl="0" algn="l">
              <a:lnSpc>
                <a:spcPct val="92000"/>
              </a:lnSpc>
              <a:spcBef>
                <a:spcPts val="850"/>
              </a:spcBef>
              <a:spcAft>
                <a:spcPts val="0"/>
              </a:spcAft>
              <a:buSzPts val="1400"/>
              <a:buNone/>
              <a:defRPr b="0" i="0" sz="1800" u="none" cap="none" strike="noStrike">
                <a:solidFill>
                  <a:srgbClr val="000000"/>
                </a:solidFill>
                <a:latin typeface="Calibri"/>
                <a:ea typeface="Calibri"/>
                <a:cs typeface="Calibri"/>
                <a:sym typeface="Calibri"/>
              </a:defRPr>
            </a:lvl4pPr>
            <a:lvl5pPr indent="-228600" lvl="4" marL="2286000" marR="0" rtl="0" algn="l">
              <a:lnSpc>
                <a:spcPct val="92000"/>
              </a:lnSpc>
              <a:spcBef>
                <a:spcPts val="575"/>
              </a:spcBef>
              <a:spcAft>
                <a:spcPts val="0"/>
              </a:spcAft>
              <a:buSzPts val="1400"/>
              <a:buNone/>
              <a:defRPr b="0" i="0" sz="2000" u="none" cap="none" strike="noStrike">
                <a:solidFill>
                  <a:srgbClr val="000000"/>
                </a:solidFill>
                <a:latin typeface="Calibri"/>
                <a:ea typeface="Calibri"/>
                <a:cs typeface="Calibri"/>
                <a:sym typeface="Calibri"/>
              </a:defRPr>
            </a:lvl5pPr>
            <a:lvl6pPr indent="-228600" lvl="5" marL="2743200" marR="0" rtl="0" algn="l">
              <a:lnSpc>
                <a:spcPct val="92000"/>
              </a:lnSpc>
              <a:spcBef>
                <a:spcPts val="288"/>
              </a:spcBef>
              <a:spcAft>
                <a:spcPts val="0"/>
              </a:spcAft>
              <a:buSzPts val="1400"/>
              <a:buNone/>
              <a:defRPr b="0" i="0" sz="2000" u="none" cap="none" strike="noStrike">
                <a:solidFill>
                  <a:srgbClr val="000000"/>
                </a:solidFill>
                <a:latin typeface="Calibri"/>
                <a:ea typeface="Calibri"/>
                <a:cs typeface="Calibri"/>
                <a:sym typeface="Calibri"/>
              </a:defRPr>
            </a:lvl6pPr>
            <a:lvl7pPr indent="-228600" lvl="6" marL="3200400" marR="0" rtl="0" algn="l">
              <a:lnSpc>
                <a:spcPct val="92000"/>
              </a:lnSpc>
              <a:spcBef>
                <a:spcPts val="288"/>
              </a:spcBef>
              <a:spcAft>
                <a:spcPts val="0"/>
              </a:spcAft>
              <a:buSzPts val="1400"/>
              <a:buNone/>
              <a:defRPr b="0" i="0" sz="2000" u="none" cap="none" strike="noStrike">
                <a:solidFill>
                  <a:srgbClr val="000000"/>
                </a:solidFill>
                <a:latin typeface="Calibri"/>
                <a:ea typeface="Calibri"/>
                <a:cs typeface="Calibri"/>
                <a:sym typeface="Calibri"/>
              </a:defRPr>
            </a:lvl7pPr>
            <a:lvl8pPr indent="-228600" lvl="7" marL="3657600" marR="0" rtl="0" algn="l">
              <a:lnSpc>
                <a:spcPct val="92000"/>
              </a:lnSpc>
              <a:spcBef>
                <a:spcPts val="288"/>
              </a:spcBef>
              <a:spcAft>
                <a:spcPts val="0"/>
              </a:spcAft>
              <a:buSzPts val="1400"/>
              <a:buNone/>
              <a:defRPr b="0" i="0" sz="2000" u="none" cap="none" strike="noStrike">
                <a:solidFill>
                  <a:srgbClr val="000000"/>
                </a:solidFill>
                <a:latin typeface="Calibri"/>
                <a:ea typeface="Calibri"/>
                <a:cs typeface="Calibri"/>
                <a:sym typeface="Calibri"/>
              </a:defRPr>
            </a:lvl8pPr>
            <a:lvl9pPr indent="-228600" lvl="8" marL="4114800" marR="0" rtl="0" algn="l">
              <a:lnSpc>
                <a:spcPct val="92000"/>
              </a:lnSpc>
              <a:spcBef>
                <a:spcPts val="288"/>
              </a:spcBef>
              <a:spcAft>
                <a:spcPts val="288"/>
              </a:spcAft>
              <a:buSzPts val="1400"/>
              <a:buNone/>
              <a:defRPr b="0" i="0" sz="2000" u="none" cap="none" strike="noStrike">
                <a:solidFill>
                  <a:srgbClr val="000000"/>
                </a:solidFill>
                <a:latin typeface="Calibri"/>
                <a:ea typeface="Calibri"/>
                <a:cs typeface="Calibri"/>
                <a:sym typeface="Calibri"/>
              </a:defRPr>
            </a:lvl9pPr>
          </a:lstStyle>
          <a:p/>
        </p:txBody>
      </p:sp>
      <p:pic>
        <p:nvPicPr>
          <p:cNvPr id="20" name="Google Shape;20;p19"/>
          <p:cNvPicPr preferRelativeResize="0"/>
          <p:nvPr/>
        </p:nvPicPr>
        <p:blipFill rotWithShape="1">
          <a:blip r:embed="rId1">
            <a:alphaModFix/>
          </a:blip>
          <a:srcRect b="0" l="0" r="0" t="0"/>
          <a:stretch/>
        </p:blipFill>
        <p:spPr>
          <a:xfrm>
            <a:off x="10705306" y="6309320"/>
            <a:ext cx="1139032" cy="45827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 name="Shape 79"/>
        <p:cNvGrpSpPr/>
        <p:nvPr/>
      </p:nvGrpSpPr>
      <p:grpSpPr>
        <a:xfrm>
          <a:off x="0" y="0"/>
          <a:ext cx="0" cy="0"/>
          <a:chOff x="0" y="0"/>
          <a:chExt cx="0" cy="0"/>
        </a:xfrm>
      </p:grpSpPr>
      <p:sp>
        <p:nvSpPr>
          <p:cNvPr id="80" name="Google Shape;80;p21"/>
          <p:cNvSpPr txBox="1"/>
          <p:nvPr>
            <p:ph type="title"/>
          </p:nvPr>
        </p:nvSpPr>
        <p:spPr>
          <a:xfrm>
            <a:off x="838200" y="365125"/>
            <a:ext cx="10506075" cy="1316038"/>
          </a:xfrm>
          <a:prstGeom prst="rect">
            <a:avLst/>
          </a:prstGeom>
          <a:noFill/>
          <a:ln>
            <a:noFill/>
          </a:ln>
        </p:spPr>
        <p:txBody>
          <a:bodyPr anchorCtr="0" anchor="t" bIns="45000" lIns="90000" spcFirstLastPara="1" rIns="90000" wrap="square" tIns="45000">
            <a:noAutofit/>
          </a:bodyPr>
          <a:lstStyle>
            <a:lvl1pPr lvl="0" marR="0" rtl="0" algn="l">
              <a:lnSpc>
                <a:spcPct val="92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92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92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92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92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92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92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92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92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1" name="Google Shape;81;p21"/>
          <p:cNvSpPr txBox="1"/>
          <p:nvPr>
            <p:ph idx="1" type="body"/>
          </p:nvPr>
        </p:nvSpPr>
        <p:spPr>
          <a:xfrm>
            <a:off x="838200" y="1825625"/>
            <a:ext cx="10506075" cy="4341813"/>
          </a:xfrm>
          <a:prstGeom prst="rect">
            <a:avLst/>
          </a:prstGeom>
          <a:noFill/>
          <a:ln>
            <a:noFill/>
          </a:ln>
        </p:spPr>
        <p:txBody>
          <a:bodyPr anchorCtr="0" anchor="t" bIns="45000" lIns="90000" spcFirstLastPara="1" rIns="90000" wrap="square" tIns="45000">
            <a:noAutofit/>
          </a:bodyPr>
          <a:lstStyle>
            <a:lvl1pPr indent="-228600" lvl="0" marL="457200" marR="0" rtl="0" algn="l">
              <a:lnSpc>
                <a:spcPct val="92000"/>
              </a:lnSpc>
              <a:spcBef>
                <a:spcPts val="0"/>
              </a:spcBef>
              <a:spcAft>
                <a:spcPts val="0"/>
              </a:spcAft>
              <a:buSzPts val="1400"/>
              <a:buNone/>
              <a:defRPr b="0" i="0" sz="2800" u="none" cap="none" strike="noStrike">
                <a:solidFill>
                  <a:srgbClr val="000000"/>
                </a:solidFill>
                <a:latin typeface="Calibri"/>
                <a:ea typeface="Calibri"/>
                <a:cs typeface="Calibri"/>
                <a:sym typeface="Calibri"/>
              </a:defRPr>
            </a:lvl1pPr>
            <a:lvl2pPr indent="-228600" lvl="1" marL="914400" marR="0" rtl="0" algn="l">
              <a:lnSpc>
                <a:spcPct val="92000"/>
              </a:lnSpc>
              <a:spcBef>
                <a:spcPts val="1425"/>
              </a:spcBef>
              <a:spcAft>
                <a:spcPts val="0"/>
              </a:spcAft>
              <a:buSzPts val="1400"/>
              <a:buNone/>
              <a:defRPr b="0" i="0" sz="2000" u="none" cap="none" strike="noStrike">
                <a:solidFill>
                  <a:srgbClr val="000000"/>
                </a:solidFill>
                <a:latin typeface="Calibri"/>
                <a:ea typeface="Calibri"/>
                <a:cs typeface="Calibri"/>
                <a:sym typeface="Calibri"/>
              </a:defRPr>
            </a:lvl2pPr>
            <a:lvl3pPr indent="-228600" lvl="2" marL="1371600" marR="0" rtl="0" algn="l">
              <a:lnSpc>
                <a:spcPct val="92000"/>
              </a:lnSpc>
              <a:spcBef>
                <a:spcPts val="1138"/>
              </a:spcBef>
              <a:spcAft>
                <a:spcPts val="0"/>
              </a:spcAft>
              <a:buSzPts val="1400"/>
              <a:buNone/>
              <a:defRPr b="0" i="0" sz="1800" u="none" cap="none" strike="noStrike">
                <a:solidFill>
                  <a:srgbClr val="000000"/>
                </a:solidFill>
                <a:latin typeface="Calibri"/>
                <a:ea typeface="Calibri"/>
                <a:cs typeface="Calibri"/>
                <a:sym typeface="Calibri"/>
              </a:defRPr>
            </a:lvl3pPr>
            <a:lvl4pPr indent="-228600" lvl="3" marL="1828800" marR="0" rtl="0" algn="l">
              <a:lnSpc>
                <a:spcPct val="92000"/>
              </a:lnSpc>
              <a:spcBef>
                <a:spcPts val="850"/>
              </a:spcBef>
              <a:spcAft>
                <a:spcPts val="0"/>
              </a:spcAft>
              <a:buSzPts val="1400"/>
              <a:buNone/>
              <a:defRPr b="0" i="0" sz="1800" u="none" cap="none" strike="noStrike">
                <a:solidFill>
                  <a:srgbClr val="000000"/>
                </a:solidFill>
                <a:latin typeface="Calibri"/>
                <a:ea typeface="Calibri"/>
                <a:cs typeface="Calibri"/>
                <a:sym typeface="Calibri"/>
              </a:defRPr>
            </a:lvl4pPr>
            <a:lvl5pPr indent="-228600" lvl="4" marL="2286000" marR="0" rtl="0" algn="l">
              <a:lnSpc>
                <a:spcPct val="92000"/>
              </a:lnSpc>
              <a:spcBef>
                <a:spcPts val="575"/>
              </a:spcBef>
              <a:spcAft>
                <a:spcPts val="0"/>
              </a:spcAft>
              <a:buSzPts val="1400"/>
              <a:buNone/>
              <a:defRPr b="0" i="0" sz="2000" u="none" cap="none" strike="noStrike">
                <a:solidFill>
                  <a:srgbClr val="000000"/>
                </a:solidFill>
                <a:latin typeface="Calibri"/>
                <a:ea typeface="Calibri"/>
                <a:cs typeface="Calibri"/>
                <a:sym typeface="Calibri"/>
              </a:defRPr>
            </a:lvl5pPr>
            <a:lvl6pPr indent="-228600" lvl="5" marL="2743200" marR="0" rtl="0" algn="l">
              <a:lnSpc>
                <a:spcPct val="92000"/>
              </a:lnSpc>
              <a:spcBef>
                <a:spcPts val="288"/>
              </a:spcBef>
              <a:spcAft>
                <a:spcPts val="0"/>
              </a:spcAft>
              <a:buSzPts val="1400"/>
              <a:buNone/>
              <a:defRPr b="0" i="0" sz="2000" u="none" cap="none" strike="noStrike">
                <a:solidFill>
                  <a:srgbClr val="000000"/>
                </a:solidFill>
                <a:latin typeface="Calibri"/>
                <a:ea typeface="Calibri"/>
                <a:cs typeface="Calibri"/>
                <a:sym typeface="Calibri"/>
              </a:defRPr>
            </a:lvl6pPr>
            <a:lvl7pPr indent="-228600" lvl="6" marL="3200400" marR="0" rtl="0" algn="l">
              <a:lnSpc>
                <a:spcPct val="92000"/>
              </a:lnSpc>
              <a:spcBef>
                <a:spcPts val="288"/>
              </a:spcBef>
              <a:spcAft>
                <a:spcPts val="0"/>
              </a:spcAft>
              <a:buSzPts val="1400"/>
              <a:buNone/>
              <a:defRPr b="0" i="0" sz="2000" u="none" cap="none" strike="noStrike">
                <a:solidFill>
                  <a:srgbClr val="000000"/>
                </a:solidFill>
                <a:latin typeface="Calibri"/>
                <a:ea typeface="Calibri"/>
                <a:cs typeface="Calibri"/>
                <a:sym typeface="Calibri"/>
              </a:defRPr>
            </a:lvl7pPr>
            <a:lvl8pPr indent="-228600" lvl="7" marL="3657600" marR="0" rtl="0" algn="l">
              <a:lnSpc>
                <a:spcPct val="92000"/>
              </a:lnSpc>
              <a:spcBef>
                <a:spcPts val="288"/>
              </a:spcBef>
              <a:spcAft>
                <a:spcPts val="0"/>
              </a:spcAft>
              <a:buSzPts val="1400"/>
              <a:buNone/>
              <a:defRPr b="0" i="0" sz="2000" u="none" cap="none" strike="noStrike">
                <a:solidFill>
                  <a:srgbClr val="000000"/>
                </a:solidFill>
                <a:latin typeface="Calibri"/>
                <a:ea typeface="Calibri"/>
                <a:cs typeface="Calibri"/>
                <a:sym typeface="Calibri"/>
              </a:defRPr>
            </a:lvl8pPr>
            <a:lvl9pPr indent="-228600" lvl="8" marL="4114800" marR="0" rtl="0" algn="l">
              <a:lnSpc>
                <a:spcPct val="92000"/>
              </a:lnSpc>
              <a:spcBef>
                <a:spcPts val="288"/>
              </a:spcBef>
              <a:spcAft>
                <a:spcPts val="288"/>
              </a:spcAft>
              <a:buSzPts val="1400"/>
              <a:buNone/>
              <a:defRPr b="0" i="0" sz="2000" u="none" cap="none" strike="noStrike">
                <a:solidFill>
                  <a:srgbClr val="000000"/>
                </a:solidFill>
                <a:latin typeface="Calibri"/>
                <a:ea typeface="Calibri"/>
                <a:cs typeface="Calibri"/>
                <a:sym typeface="Calibri"/>
              </a:defRPr>
            </a:lvl9pPr>
          </a:lstStyle>
          <a:p/>
        </p:txBody>
      </p:sp>
      <p:sp>
        <p:nvSpPr>
          <p:cNvPr id="82" name="Google Shape;82;p21"/>
          <p:cNvSpPr txBox="1"/>
          <p:nvPr>
            <p:ph idx="10" type="dt"/>
          </p:nvPr>
        </p:nvSpPr>
        <p:spPr>
          <a:xfrm>
            <a:off x="838200" y="6356350"/>
            <a:ext cx="2733675" cy="355600"/>
          </a:xfrm>
          <a:prstGeom prst="rect">
            <a:avLst/>
          </a:prstGeom>
          <a:noFill/>
          <a:ln>
            <a:noFill/>
          </a:ln>
        </p:spPr>
        <p:txBody>
          <a:bodyPr anchorCtr="0" anchor="t" bIns="45000" lIns="90000" spcFirstLastPara="1" rIns="90000" wrap="square" tIns="45000">
            <a:noAutofit/>
          </a:bodyPr>
          <a:lstStyle>
            <a:lvl1pPr lvl="0" marR="0" rtl="0" algn="l">
              <a:spcBef>
                <a:spcPts val="0"/>
              </a:spcBef>
              <a:spcAft>
                <a:spcPts val="0"/>
              </a:spcAft>
              <a:buClr>
                <a:srgbClr val="000000"/>
              </a:buClr>
              <a:buSzPts val="2400"/>
              <a:buFont typeface="Calibri"/>
              <a:buNone/>
              <a:defRPr b="0" i="0" sz="24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3" name="Google Shape;83;p21"/>
          <p:cNvSpPr txBox="1"/>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
        <p:nvSpPr>
          <p:cNvPr id="84" name="Google Shape;84;p21"/>
          <p:cNvSpPr txBox="1"/>
          <p:nvPr>
            <p:ph idx="12" type="sldNum"/>
          </p:nvPr>
        </p:nvSpPr>
        <p:spPr>
          <a:xfrm>
            <a:off x="8610600" y="6356350"/>
            <a:ext cx="2733675" cy="355600"/>
          </a:xfrm>
          <a:prstGeom prst="rect">
            <a:avLst/>
          </a:prstGeom>
          <a:noFill/>
          <a:ln>
            <a:noFill/>
          </a:ln>
        </p:spPr>
        <p:txBody>
          <a:bodyPr anchorCtr="0" anchor="t" bIns="45000" lIns="90000" spcFirstLastPara="1" rIns="90000" wrap="square" tIns="45000">
            <a:noAutofit/>
          </a:bodyPr>
          <a:lstStyle>
            <a:lvl1pPr indent="0" lvl="0" marL="0" marR="0" rtl="0" algn="l">
              <a:spcBef>
                <a:spcPts val="0"/>
              </a:spcBef>
              <a:spcAft>
                <a:spcPts val="0"/>
              </a:spcAft>
              <a:buClr>
                <a:srgbClr val="000000"/>
              </a:buClr>
              <a:buSzPts val="2400"/>
              <a:buFont typeface="Calibri"/>
              <a:buNone/>
              <a:defRPr b="0" i="0" sz="2400" u="none" cap="none" strike="noStrike">
                <a:solidFill>
                  <a:srgbClr val="000000"/>
                </a:solidFill>
                <a:latin typeface="Calibri"/>
                <a:ea typeface="Calibri"/>
                <a:cs typeface="Calibri"/>
                <a:sym typeface="Calibri"/>
              </a:defRPr>
            </a:lvl1pPr>
            <a:lvl2pPr indent="0" lvl="1" marL="0" marR="0" rtl="0" algn="l">
              <a:spcBef>
                <a:spcPts val="0"/>
              </a:spcBef>
              <a:spcAft>
                <a:spcPts val="0"/>
              </a:spcAft>
              <a:buClr>
                <a:srgbClr val="000000"/>
              </a:buClr>
              <a:buSzPts val="2400"/>
              <a:buFont typeface="Calibri"/>
              <a:buNone/>
              <a:defRPr b="0" i="0" sz="2400" u="none" cap="none" strike="noStrike">
                <a:solidFill>
                  <a:srgbClr val="000000"/>
                </a:solidFill>
                <a:latin typeface="Calibri"/>
                <a:ea typeface="Calibri"/>
                <a:cs typeface="Calibri"/>
                <a:sym typeface="Calibri"/>
              </a:defRPr>
            </a:lvl2pPr>
            <a:lvl3pPr indent="0" lvl="2" marL="0" marR="0" rtl="0" algn="l">
              <a:spcBef>
                <a:spcPts val="0"/>
              </a:spcBef>
              <a:spcAft>
                <a:spcPts val="0"/>
              </a:spcAft>
              <a:buClr>
                <a:srgbClr val="000000"/>
              </a:buClr>
              <a:buSzPts val="2400"/>
              <a:buFont typeface="Calibri"/>
              <a:buNone/>
              <a:defRPr b="0" i="0" sz="2400" u="none" cap="none" strike="noStrike">
                <a:solidFill>
                  <a:srgbClr val="000000"/>
                </a:solidFill>
                <a:latin typeface="Calibri"/>
                <a:ea typeface="Calibri"/>
                <a:cs typeface="Calibri"/>
                <a:sym typeface="Calibri"/>
              </a:defRPr>
            </a:lvl3pPr>
            <a:lvl4pPr indent="0" lvl="3" marL="0" marR="0" rtl="0" algn="l">
              <a:spcBef>
                <a:spcPts val="0"/>
              </a:spcBef>
              <a:spcAft>
                <a:spcPts val="0"/>
              </a:spcAft>
              <a:buClr>
                <a:srgbClr val="000000"/>
              </a:buClr>
              <a:buSzPts val="2400"/>
              <a:buFont typeface="Calibri"/>
              <a:buNone/>
              <a:defRPr b="0" i="0" sz="2400" u="none" cap="none" strike="noStrike">
                <a:solidFill>
                  <a:srgbClr val="000000"/>
                </a:solidFill>
                <a:latin typeface="Calibri"/>
                <a:ea typeface="Calibri"/>
                <a:cs typeface="Calibri"/>
                <a:sym typeface="Calibri"/>
              </a:defRPr>
            </a:lvl4pPr>
            <a:lvl5pPr indent="0" lvl="4" marL="0" marR="0" rtl="0" algn="l">
              <a:spcBef>
                <a:spcPts val="0"/>
              </a:spcBef>
              <a:spcAft>
                <a:spcPts val="0"/>
              </a:spcAft>
              <a:buClr>
                <a:srgbClr val="000000"/>
              </a:buClr>
              <a:buSzPts val="2400"/>
              <a:buFont typeface="Calibri"/>
              <a:buNone/>
              <a:defRPr b="0" i="0" sz="2400" u="none" cap="none" strike="noStrike">
                <a:solidFill>
                  <a:srgbClr val="000000"/>
                </a:solidFill>
                <a:latin typeface="Calibri"/>
                <a:ea typeface="Calibri"/>
                <a:cs typeface="Calibri"/>
                <a:sym typeface="Calibri"/>
              </a:defRPr>
            </a:lvl5pPr>
            <a:lvl6pPr indent="0" lvl="5" marL="0" marR="0" rtl="0" algn="l">
              <a:spcBef>
                <a:spcPts val="0"/>
              </a:spcBef>
              <a:spcAft>
                <a:spcPts val="0"/>
              </a:spcAft>
              <a:buClr>
                <a:srgbClr val="000000"/>
              </a:buClr>
              <a:buSzPts val="2400"/>
              <a:buFont typeface="Calibri"/>
              <a:buNone/>
              <a:defRPr b="0" i="0" sz="2400" u="none" cap="none" strike="noStrike">
                <a:solidFill>
                  <a:srgbClr val="000000"/>
                </a:solidFill>
                <a:latin typeface="Calibri"/>
                <a:ea typeface="Calibri"/>
                <a:cs typeface="Calibri"/>
                <a:sym typeface="Calibri"/>
              </a:defRPr>
            </a:lvl6pPr>
            <a:lvl7pPr indent="0" lvl="6" marL="0" marR="0" rtl="0" algn="l">
              <a:spcBef>
                <a:spcPts val="0"/>
              </a:spcBef>
              <a:spcAft>
                <a:spcPts val="0"/>
              </a:spcAft>
              <a:buClr>
                <a:srgbClr val="000000"/>
              </a:buClr>
              <a:buSzPts val="2400"/>
              <a:buFont typeface="Calibri"/>
              <a:buNone/>
              <a:defRPr b="0" i="0" sz="2400" u="none" cap="none" strike="noStrike">
                <a:solidFill>
                  <a:srgbClr val="000000"/>
                </a:solidFill>
                <a:latin typeface="Calibri"/>
                <a:ea typeface="Calibri"/>
                <a:cs typeface="Calibri"/>
                <a:sym typeface="Calibri"/>
              </a:defRPr>
            </a:lvl7pPr>
            <a:lvl8pPr indent="0" lvl="7" marL="0" marR="0" rtl="0" algn="l">
              <a:spcBef>
                <a:spcPts val="0"/>
              </a:spcBef>
              <a:spcAft>
                <a:spcPts val="0"/>
              </a:spcAft>
              <a:buClr>
                <a:srgbClr val="000000"/>
              </a:buClr>
              <a:buSzPts val="2400"/>
              <a:buFont typeface="Calibri"/>
              <a:buNone/>
              <a:defRPr b="0" i="0" sz="2400" u="none" cap="none" strike="noStrike">
                <a:solidFill>
                  <a:srgbClr val="000000"/>
                </a:solidFill>
                <a:latin typeface="Calibri"/>
                <a:ea typeface="Calibri"/>
                <a:cs typeface="Calibri"/>
                <a:sym typeface="Calibri"/>
              </a:defRPr>
            </a:lvl8pPr>
            <a:lvl9pPr indent="0" lvl="8" marL="0" marR="0" rtl="0" algn="l">
              <a:spcBef>
                <a:spcPts val="0"/>
              </a:spcBef>
              <a:spcAft>
                <a:spcPts val="0"/>
              </a:spcAft>
              <a:buClr>
                <a:srgbClr val="000000"/>
              </a:buClr>
              <a:buSzPts val="2400"/>
              <a:buFont typeface="Calibri"/>
              <a:buNone/>
              <a:defRPr b="0" i="0" sz="24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ES"/>
              <a:t>‹#›</a:t>
            </a:fld>
            <a:endParaRPr/>
          </a:p>
        </p:txBody>
      </p:sp>
      <p:pic>
        <p:nvPicPr>
          <p:cNvPr id="85" name="Google Shape;85;p21"/>
          <p:cNvPicPr preferRelativeResize="0"/>
          <p:nvPr/>
        </p:nvPicPr>
        <p:blipFill rotWithShape="1">
          <a:blip r:embed="rId1">
            <a:alphaModFix/>
          </a:blip>
          <a:srcRect b="0" l="0" r="0" t="0"/>
          <a:stretch/>
        </p:blipFill>
        <p:spPr>
          <a:xfrm>
            <a:off x="10705306" y="6309320"/>
            <a:ext cx="1139032" cy="45827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4" name="Shape 144"/>
        <p:cNvGrpSpPr/>
        <p:nvPr/>
      </p:nvGrpSpPr>
      <p:grpSpPr>
        <a:xfrm>
          <a:off x="0" y="0"/>
          <a:ext cx="0" cy="0"/>
          <a:chOff x="0" y="0"/>
          <a:chExt cx="0" cy="0"/>
        </a:xfrm>
      </p:grpSpPr>
      <p:sp>
        <p:nvSpPr>
          <p:cNvPr id="145" name="Google Shape;145;p43"/>
          <p:cNvSpPr txBox="1"/>
          <p:nvPr>
            <p:ph type="title"/>
          </p:nvPr>
        </p:nvSpPr>
        <p:spPr>
          <a:xfrm>
            <a:off x="609600" y="273050"/>
            <a:ext cx="10963275" cy="1135063"/>
          </a:xfrm>
          <a:prstGeom prst="rect">
            <a:avLst/>
          </a:prstGeom>
          <a:noFill/>
          <a:ln>
            <a:noFill/>
          </a:ln>
        </p:spPr>
        <p:txBody>
          <a:bodyPr anchorCtr="0" anchor="ctr" bIns="0" lIns="0" spcFirstLastPara="1" rIns="0" wrap="square" tIns="0">
            <a:noAutofit/>
          </a:bodyPr>
          <a:lstStyle>
            <a:lvl1pPr lvl="0"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1pPr>
            <a:lvl2pPr lvl="1"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2pPr>
            <a:lvl3pPr lvl="2"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3pPr>
            <a:lvl4pPr lvl="3"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4pPr>
            <a:lvl5pPr lvl="4"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5pPr>
            <a:lvl6pPr lvl="5"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6pPr>
            <a:lvl7pPr lvl="6"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7pPr>
            <a:lvl8pPr lvl="7"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8pPr>
            <a:lvl9pPr lvl="8"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9pPr>
          </a:lstStyle>
          <a:p/>
        </p:txBody>
      </p:sp>
      <p:sp>
        <p:nvSpPr>
          <p:cNvPr id="146" name="Google Shape;146;p43"/>
          <p:cNvSpPr txBox="1"/>
          <p:nvPr>
            <p:ph idx="1" type="body"/>
          </p:nvPr>
        </p:nvSpPr>
        <p:spPr>
          <a:xfrm>
            <a:off x="609600" y="1511300"/>
            <a:ext cx="10972800" cy="4608513"/>
          </a:xfrm>
          <a:prstGeom prst="rect">
            <a:avLst/>
          </a:prstGeom>
          <a:noFill/>
          <a:ln>
            <a:noFill/>
          </a:ln>
        </p:spPr>
        <p:txBody>
          <a:bodyPr anchorCtr="0" anchor="t" bIns="0" lIns="0" spcFirstLastPara="1" rIns="0" wrap="square" tIns="28075">
            <a:noAutofit/>
          </a:bodyPr>
          <a:lstStyle>
            <a:lvl1pPr indent="-228600" lvl="0" marL="457200" marR="0" rtl="0" algn="l">
              <a:lnSpc>
                <a:spcPct val="93000"/>
              </a:lnSpc>
              <a:spcBef>
                <a:spcPts val="0"/>
              </a:spcBef>
              <a:spcAft>
                <a:spcPts val="0"/>
              </a:spcAft>
              <a:buSzPts val="1400"/>
              <a:buNone/>
              <a:defRPr b="0" i="0" sz="3200" u="none" cap="none" strike="noStrike">
                <a:solidFill>
                  <a:srgbClr val="000000"/>
                </a:solidFill>
                <a:latin typeface="Arial"/>
                <a:ea typeface="Arial"/>
                <a:cs typeface="Arial"/>
                <a:sym typeface="Arial"/>
              </a:defRPr>
            </a:lvl1pPr>
            <a:lvl2pPr indent="-228600" lvl="1" marL="914400" marR="0" rtl="0" algn="l">
              <a:lnSpc>
                <a:spcPct val="92000"/>
              </a:lnSpc>
              <a:spcBef>
                <a:spcPts val="1425"/>
              </a:spcBef>
              <a:spcAft>
                <a:spcPts val="0"/>
              </a:spcAft>
              <a:buSzPts val="1400"/>
              <a:buNone/>
              <a:defRPr b="0" i="0" sz="2800" u="none" cap="none" strike="noStrike">
                <a:solidFill>
                  <a:srgbClr val="000000"/>
                </a:solidFill>
                <a:latin typeface="Calibri"/>
                <a:ea typeface="Calibri"/>
                <a:cs typeface="Calibri"/>
                <a:sym typeface="Calibri"/>
              </a:defRPr>
            </a:lvl2pPr>
            <a:lvl3pPr indent="-228600" lvl="2" marL="1371600" marR="0" rtl="0" algn="l">
              <a:lnSpc>
                <a:spcPct val="92000"/>
              </a:lnSpc>
              <a:spcBef>
                <a:spcPts val="1138"/>
              </a:spcBef>
              <a:spcAft>
                <a:spcPts val="0"/>
              </a:spcAft>
              <a:buSzPts val="1400"/>
              <a:buNone/>
              <a:defRPr b="0" i="0" sz="2400" u="none" cap="none" strike="noStrike">
                <a:solidFill>
                  <a:srgbClr val="000000"/>
                </a:solidFill>
                <a:latin typeface="Calibri"/>
                <a:ea typeface="Calibri"/>
                <a:cs typeface="Calibri"/>
                <a:sym typeface="Calibri"/>
              </a:defRPr>
            </a:lvl3pPr>
            <a:lvl4pPr indent="-228600" lvl="3" marL="1828800" marR="0" rtl="0" algn="l">
              <a:lnSpc>
                <a:spcPct val="92000"/>
              </a:lnSpc>
              <a:spcBef>
                <a:spcPts val="850"/>
              </a:spcBef>
              <a:spcAft>
                <a:spcPts val="0"/>
              </a:spcAft>
              <a:buSzPts val="1400"/>
              <a:buNone/>
              <a:defRPr b="0" i="0" sz="2000" u="none" cap="none" strike="noStrike">
                <a:solidFill>
                  <a:srgbClr val="000000"/>
                </a:solidFill>
                <a:latin typeface="Calibri"/>
                <a:ea typeface="Calibri"/>
                <a:cs typeface="Calibri"/>
                <a:sym typeface="Calibri"/>
              </a:defRPr>
            </a:lvl4pPr>
            <a:lvl5pPr indent="-228600" lvl="4" marL="2286000" marR="0" rtl="0" algn="l">
              <a:lnSpc>
                <a:spcPct val="92000"/>
              </a:lnSpc>
              <a:spcBef>
                <a:spcPts val="575"/>
              </a:spcBef>
              <a:spcAft>
                <a:spcPts val="0"/>
              </a:spcAft>
              <a:buSzPts val="1400"/>
              <a:buNone/>
              <a:defRPr b="0" i="0" sz="2000" u="none" cap="none" strike="noStrike">
                <a:solidFill>
                  <a:srgbClr val="000000"/>
                </a:solidFill>
                <a:latin typeface="Calibri"/>
                <a:ea typeface="Calibri"/>
                <a:cs typeface="Calibri"/>
                <a:sym typeface="Calibri"/>
              </a:defRPr>
            </a:lvl5pPr>
            <a:lvl6pPr indent="-228600" lvl="5" marL="2743200" marR="0" rtl="0" algn="l">
              <a:lnSpc>
                <a:spcPct val="92000"/>
              </a:lnSpc>
              <a:spcBef>
                <a:spcPts val="288"/>
              </a:spcBef>
              <a:spcAft>
                <a:spcPts val="0"/>
              </a:spcAft>
              <a:buSzPts val="1400"/>
              <a:buNone/>
              <a:defRPr b="0" i="0" sz="2000" u="none" cap="none" strike="noStrike">
                <a:solidFill>
                  <a:srgbClr val="000000"/>
                </a:solidFill>
                <a:latin typeface="Calibri"/>
                <a:ea typeface="Calibri"/>
                <a:cs typeface="Calibri"/>
                <a:sym typeface="Calibri"/>
              </a:defRPr>
            </a:lvl6pPr>
            <a:lvl7pPr indent="-228600" lvl="6" marL="3200400" marR="0" rtl="0" algn="l">
              <a:lnSpc>
                <a:spcPct val="92000"/>
              </a:lnSpc>
              <a:spcBef>
                <a:spcPts val="288"/>
              </a:spcBef>
              <a:spcAft>
                <a:spcPts val="0"/>
              </a:spcAft>
              <a:buSzPts val="1400"/>
              <a:buNone/>
              <a:defRPr b="0" i="0" sz="2000" u="none" cap="none" strike="noStrike">
                <a:solidFill>
                  <a:srgbClr val="000000"/>
                </a:solidFill>
                <a:latin typeface="Calibri"/>
                <a:ea typeface="Calibri"/>
                <a:cs typeface="Calibri"/>
                <a:sym typeface="Calibri"/>
              </a:defRPr>
            </a:lvl7pPr>
            <a:lvl8pPr indent="-228600" lvl="7" marL="3657600" marR="0" rtl="0" algn="l">
              <a:lnSpc>
                <a:spcPct val="92000"/>
              </a:lnSpc>
              <a:spcBef>
                <a:spcPts val="288"/>
              </a:spcBef>
              <a:spcAft>
                <a:spcPts val="0"/>
              </a:spcAft>
              <a:buSzPts val="1400"/>
              <a:buNone/>
              <a:defRPr b="0" i="0" sz="2000" u="none" cap="none" strike="noStrike">
                <a:solidFill>
                  <a:srgbClr val="000000"/>
                </a:solidFill>
                <a:latin typeface="Calibri"/>
                <a:ea typeface="Calibri"/>
                <a:cs typeface="Calibri"/>
                <a:sym typeface="Calibri"/>
              </a:defRPr>
            </a:lvl8pPr>
            <a:lvl9pPr indent="-228600" lvl="8" marL="4114800" marR="0" rtl="0" algn="l">
              <a:lnSpc>
                <a:spcPct val="92000"/>
              </a:lnSpc>
              <a:spcBef>
                <a:spcPts val="288"/>
              </a:spcBef>
              <a:spcAft>
                <a:spcPts val="288"/>
              </a:spcAft>
              <a:buSzPts val="1400"/>
              <a:buNone/>
              <a:defRPr b="0" i="0" sz="2000" u="none" cap="none" strike="noStrike">
                <a:solidFill>
                  <a:srgbClr val="000000"/>
                </a:solidFill>
                <a:latin typeface="Calibri"/>
                <a:ea typeface="Calibri"/>
                <a:cs typeface="Calibri"/>
                <a:sym typeface="Calibri"/>
              </a:defRPr>
            </a:lvl9pPr>
          </a:lstStyle>
          <a:p/>
        </p:txBody>
      </p:sp>
      <p:sp>
        <p:nvSpPr>
          <p:cNvPr id="147" name="Google Shape;147;p43"/>
          <p:cNvSpPr txBox="1"/>
          <p:nvPr/>
        </p:nvSpPr>
        <p:spPr>
          <a:xfrm>
            <a:off x="609600" y="6246813"/>
            <a:ext cx="2835275" cy="468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Arial"/>
              <a:ea typeface="Arial"/>
              <a:cs typeface="Arial"/>
              <a:sym typeface="Arial"/>
            </a:endParaRPr>
          </a:p>
        </p:txBody>
      </p:sp>
      <p:sp>
        <p:nvSpPr>
          <p:cNvPr id="148" name="Google Shape;148;p43"/>
          <p:cNvSpPr txBox="1"/>
          <p:nvPr/>
        </p:nvSpPr>
        <p:spPr>
          <a:xfrm>
            <a:off x="4168775" y="6246813"/>
            <a:ext cx="3859213" cy="468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Arial"/>
              <a:ea typeface="Arial"/>
              <a:cs typeface="Arial"/>
              <a:sym typeface="Arial"/>
            </a:endParaRPr>
          </a:p>
        </p:txBody>
      </p:sp>
      <p:sp>
        <p:nvSpPr>
          <p:cNvPr id="149" name="Google Shape;149;p43"/>
          <p:cNvSpPr txBox="1"/>
          <p:nvPr>
            <p:ph idx="12" type="sldNum"/>
          </p:nvPr>
        </p:nvSpPr>
        <p:spPr>
          <a:xfrm>
            <a:off x="8740775" y="6246813"/>
            <a:ext cx="2830513" cy="463550"/>
          </a:xfrm>
          <a:prstGeom prst="rect">
            <a:avLst/>
          </a:prstGeom>
          <a:noFill/>
          <a:ln>
            <a:noFill/>
          </a:ln>
        </p:spPr>
        <p:txBody>
          <a:bodyPr anchorCtr="0" anchor="t" bIns="0" lIns="0" spcFirstLastPara="1" rIns="0" wrap="square" tIns="0">
            <a:noAutofit/>
          </a:bodyPr>
          <a:lstStyle>
            <a:lvl1pPr indent="0" lvl="0" marL="0" marR="0" rtl="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1pPr>
            <a:lvl2pPr indent="0" lvl="1" marL="0" marR="0" rtl="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2pPr>
            <a:lvl3pPr indent="0" lvl="2" marL="0" marR="0" rtl="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3pPr>
            <a:lvl4pPr indent="0" lvl="3" marL="0" marR="0" rtl="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4pPr>
            <a:lvl5pPr indent="0" lvl="4" marL="0" marR="0" rtl="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5pPr>
            <a:lvl6pPr indent="0" lvl="5" marL="0" marR="0" rtl="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6pPr>
            <a:lvl7pPr indent="0" lvl="6" marL="0" marR="0" rtl="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7pPr>
            <a:lvl8pPr indent="0" lvl="7" marL="0" marR="0" rtl="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8pPr>
            <a:lvl9pPr indent="0" lvl="8" marL="0" marR="0" rtl="0" algn="r">
              <a:lnSpc>
                <a:spcPct val="95000"/>
              </a:lnSpc>
              <a:spcBef>
                <a:spcPts val="0"/>
              </a:spcBef>
              <a:spcAft>
                <a:spcPts val="0"/>
              </a:spcAft>
              <a:buClr>
                <a:srgbClr val="000000"/>
              </a:buClr>
              <a:buSzPts val="1400"/>
              <a:buFont typeface="Times New Roman"/>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ES"/>
              <a:t>‹#›</a:t>
            </a:fld>
            <a:endParaRPr/>
          </a:p>
        </p:txBody>
      </p:sp>
      <p:pic>
        <p:nvPicPr>
          <p:cNvPr id="150" name="Google Shape;150;p43"/>
          <p:cNvPicPr preferRelativeResize="0"/>
          <p:nvPr/>
        </p:nvPicPr>
        <p:blipFill rotWithShape="1">
          <a:blip r:embed="rId1">
            <a:alphaModFix/>
          </a:blip>
          <a:srcRect b="0" l="0" r="0" t="0"/>
          <a:stretch/>
        </p:blipFill>
        <p:spPr>
          <a:xfrm>
            <a:off x="936625" y="496888"/>
            <a:ext cx="936625" cy="922337"/>
          </a:xfrm>
          <a:prstGeom prst="rect">
            <a:avLst/>
          </a:prstGeom>
          <a:noFill/>
          <a:ln>
            <a:noFill/>
          </a:ln>
        </p:spPr>
      </p:pic>
      <p:pic>
        <p:nvPicPr>
          <p:cNvPr id="151" name="Google Shape;151;p43"/>
          <p:cNvPicPr preferRelativeResize="0"/>
          <p:nvPr/>
        </p:nvPicPr>
        <p:blipFill rotWithShape="1">
          <a:blip r:embed="rId2">
            <a:alphaModFix/>
          </a:blip>
          <a:srcRect b="0" l="0" r="0" t="0"/>
          <a:stretch/>
        </p:blipFill>
        <p:spPr>
          <a:xfrm>
            <a:off x="10705306" y="6309320"/>
            <a:ext cx="1139032" cy="45827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4.png"/><Relationship Id="rId5" Type="http://schemas.openxmlformats.org/officeDocument/2006/relationships/image" Target="../media/image26.png"/><Relationship Id="rId6"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27.png"/><Relationship Id="rId5"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6.jpg"/><Relationship Id="rId4" Type="http://schemas.openxmlformats.org/officeDocument/2006/relationships/image" Target="../media/image7.png"/><Relationship Id="rId9" Type="http://schemas.openxmlformats.org/officeDocument/2006/relationships/image" Target="../media/image4.png"/><Relationship Id="rId5" Type="http://schemas.openxmlformats.org/officeDocument/2006/relationships/hyperlink" Target="mailto:martinferrini@gmail.com" TargetMode="External"/><Relationship Id="rId6" Type="http://schemas.openxmlformats.org/officeDocument/2006/relationships/hyperlink" Target="mailto:martin.ferrini@ean.edu.ar" TargetMode="External"/><Relationship Id="rId7" Type="http://schemas.openxmlformats.org/officeDocument/2006/relationships/image" Target="../media/image31.png"/><Relationship Id="rId8"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
          <p:cNvSpPr txBox="1"/>
          <p:nvPr/>
        </p:nvSpPr>
        <p:spPr>
          <a:xfrm>
            <a:off x="1377059" y="1008866"/>
            <a:ext cx="9204649" cy="76938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s-ES" sz="4400" u="none" cap="none" strike="noStrike">
                <a:solidFill>
                  <a:schemeClr val="lt1"/>
                </a:solidFill>
                <a:latin typeface="Calibri"/>
                <a:ea typeface="Calibri"/>
                <a:cs typeface="Calibri"/>
                <a:sym typeface="Calibri"/>
              </a:rPr>
              <a:t>Arquitectura &amp; Sistemas Operativos</a:t>
            </a:r>
            <a:endParaRPr/>
          </a:p>
          <a:p>
            <a:pPr indent="0" lvl="0" marL="0" marR="0" rtl="0" algn="ctr">
              <a:spcBef>
                <a:spcPts val="0"/>
              </a:spcBef>
              <a:spcAft>
                <a:spcPts val="0"/>
              </a:spcAft>
              <a:buNone/>
            </a:pPr>
            <a:r>
              <a:t/>
            </a:r>
            <a:endParaRPr b="0" i="0" sz="4400" u="none" cap="none" strike="noStrike">
              <a:solidFill>
                <a:schemeClr val="lt1"/>
              </a:solidFill>
              <a:latin typeface="Calibri"/>
              <a:ea typeface="Calibri"/>
              <a:cs typeface="Calibri"/>
              <a:sym typeface="Calibri"/>
            </a:endParaRPr>
          </a:p>
        </p:txBody>
      </p:sp>
      <p:sp>
        <p:nvSpPr>
          <p:cNvPr id="204" name="Google Shape;204;p1"/>
          <p:cNvSpPr txBox="1"/>
          <p:nvPr/>
        </p:nvSpPr>
        <p:spPr>
          <a:xfrm>
            <a:off x="859211" y="5784980"/>
            <a:ext cx="10538927" cy="97038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s-ES" sz="2000" u="none" cap="none" strike="noStrike">
                <a:solidFill>
                  <a:schemeClr val="lt1"/>
                </a:solidFill>
                <a:latin typeface="Calibri"/>
                <a:ea typeface="Calibri"/>
                <a:cs typeface="Calibri"/>
                <a:sym typeface="Calibri"/>
              </a:rPr>
              <a:t>DINED</a:t>
            </a:r>
            <a:endParaRPr b="0" i="0" sz="20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es-ES" sz="2000" u="none" cap="none" strike="noStrike">
                <a:solidFill>
                  <a:schemeClr val="lt1"/>
                </a:solidFill>
                <a:latin typeface="Calibri"/>
                <a:ea typeface="Calibri"/>
                <a:cs typeface="Calibri"/>
                <a:sym typeface="Calibri"/>
              </a:rPr>
              <a:t>Departamento de Innovación Educativa</a:t>
            </a:r>
            <a:endParaRPr b="0" i="0" sz="2000" u="none" cap="none" strike="noStrike">
              <a:solidFill>
                <a:schemeClr val="lt1"/>
              </a:solidFill>
              <a:latin typeface="Calibri"/>
              <a:ea typeface="Calibri"/>
              <a:cs typeface="Calibri"/>
              <a:sym typeface="Calibri"/>
            </a:endParaRPr>
          </a:p>
        </p:txBody>
      </p:sp>
      <p:pic>
        <p:nvPicPr>
          <p:cNvPr descr="Imagen que contiene Texto&#10;&#10;Descripción generada automáticamente" id="205" name="Google Shape;205;p1"/>
          <p:cNvPicPr preferRelativeResize="0"/>
          <p:nvPr/>
        </p:nvPicPr>
        <p:blipFill rotWithShape="1">
          <a:blip r:embed="rId3">
            <a:alphaModFix/>
          </a:blip>
          <a:srcRect b="0" l="0" r="0" t="0"/>
          <a:stretch/>
        </p:blipFill>
        <p:spPr>
          <a:xfrm>
            <a:off x="4379722" y="4158778"/>
            <a:ext cx="3434144" cy="1383365"/>
          </a:xfrm>
          <a:prstGeom prst="rect">
            <a:avLst/>
          </a:prstGeom>
          <a:noFill/>
          <a:ln>
            <a:noFill/>
          </a:ln>
        </p:spPr>
      </p:pic>
      <p:pic>
        <p:nvPicPr>
          <p:cNvPr descr="A picture containing logo&#10;&#10;Description automatically generated" id="206" name="Google Shape;206;p1"/>
          <p:cNvPicPr preferRelativeResize="0"/>
          <p:nvPr/>
        </p:nvPicPr>
        <p:blipFill rotWithShape="1">
          <a:blip r:embed="rId4">
            <a:alphaModFix/>
          </a:blip>
          <a:srcRect b="0" l="0" r="0" t="0"/>
          <a:stretch/>
        </p:blipFill>
        <p:spPr>
          <a:xfrm>
            <a:off x="0" y="2158"/>
            <a:ext cx="12193588" cy="6853683"/>
          </a:xfrm>
          <a:prstGeom prst="rect">
            <a:avLst/>
          </a:prstGeom>
          <a:noFill/>
          <a:ln>
            <a:noFill/>
          </a:ln>
        </p:spPr>
      </p:pic>
      <p:sp>
        <p:nvSpPr>
          <p:cNvPr id="207" name="Google Shape;207;p1"/>
          <p:cNvSpPr txBox="1"/>
          <p:nvPr/>
        </p:nvSpPr>
        <p:spPr>
          <a:xfrm>
            <a:off x="1376264" y="1008866"/>
            <a:ext cx="9204649" cy="76938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SzPts val="4400"/>
              <a:buFont typeface="Calibri"/>
              <a:buNone/>
            </a:pPr>
            <a:r>
              <a:rPr b="0" i="0" lang="es-ES" sz="4400" u="none" cap="none" strike="noStrike">
                <a:solidFill>
                  <a:schemeClr val="lt1"/>
                </a:solidFill>
                <a:latin typeface="Calibri"/>
                <a:ea typeface="Calibri"/>
                <a:cs typeface="Calibri"/>
                <a:sym typeface="Calibri"/>
              </a:rPr>
              <a:t>Arquitectura &amp; Sistemas Operativos</a:t>
            </a:r>
            <a:endParaRPr/>
          </a:p>
          <a:p>
            <a:pPr indent="0" lvl="0" marL="0" marR="0" rtl="0" algn="ctr">
              <a:spcBef>
                <a:spcPts val="0"/>
              </a:spcBef>
              <a:spcAft>
                <a:spcPts val="0"/>
              </a:spcAft>
              <a:buClr>
                <a:schemeClr val="lt1"/>
              </a:buClr>
              <a:buSzPts val="4400"/>
              <a:buFont typeface="Arial"/>
              <a:buNone/>
            </a:pPr>
            <a:r>
              <a:t/>
            </a:r>
            <a:endParaRPr b="0" i="0" sz="4400" u="none" cap="none" strike="noStrike">
              <a:solidFill>
                <a:schemeClr val="lt1"/>
              </a:solidFill>
              <a:latin typeface="Calibri"/>
              <a:ea typeface="Calibri"/>
              <a:cs typeface="Calibri"/>
              <a:sym typeface="Calibri"/>
            </a:endParaRPr>
          </a:p>
        </p:txBody>
      </p:sp>
      <p:sp>
        <p:nvSpPr>
          <p:cNvPr id="208" name="Google Shape;208;p1"/>
          <p:cNvSpPr txBox="1"/>
          <p:nvPr/>
        </p:nvSpPr>
        <p:spPr>
          <a:xfrm>
            <a:off x="1376263" y="1819002"/>
            <a:ext cx="9204649" cy="76938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SzPts val="3600"/>
              <a:buFont typeface="Calibri"/>
              <a:buNone/>
            </a:pPr>
            <a:r>
              <a:rPr b="0" i="0" lang="es-ES" sz="3600" u="none" cap="none" strike="noStrike">
                <a:solidFill>
                  <a:schemeClr val="lt1"/>
                </a:solidFill>
                <a:latin typeface="Calibri"/>
                <a:ea typeface="Calibri"/>
                <a:cs typeface="Calibri"/>
                <a:sym typeface="Calibri"/>
              </a:rPr>
              <a:t>Introducción</a:t>
            </a:r>
            <a:endParaRPr b="0" i="0" sz="36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0"/>
          <p:cNvSpPr/>
          <p:nvPr/>
        </p:nvSpPr>
        <p:spPr>
          <a:xfrm>
            <a:off x="310947" y="404664"/>
            <a:ext cx="11420808" cy="811042"/>
          </a:xfrm>
          <a:custGeom>
            <a:rect b="b" l="l" r="r" t="t"/>
            <a:pathLst>
              <a:path extrusionOk="0" h="838200" w="5257800">
                <a:moveTo>
                  <a:pt x="0" y="0"/>
                </a:moveTo>
                <a:lnTo>
                  <a:pt x="5257800" y="0"/>
                </a:lnTo>
                <a:lnTo>
                  <a:pt x="5257800" y="838200"/>
                </a:lnTo>
                <a:lnTo>
                  <a:pt x="0" y="838200"/>
                </a:lnTo>
                <a:lnTo>
                  <a:pt x="0" y="0"/>
                </a:lnTo>
                <a:close/>
              </a:path>
            </a:pathLst>
          </a:custGeom>
          <a:solidFill>
            <a:srgbClr val="F2F2F2"/>
          </a:solidFill>
          <a:ln>
            <a:noFill/>
          </a:ln>
        </p:spPr>
        <p:txBody>
          <a:bodyPr anchorCtr="0" anchor="ctr" bIns="194425" lIns="291625" spcFirstLastPara="1" rIns="243025" wrap="square" tIns="194425">
            <a:spAutoFit/>
          </a:bodyPr>
          <a:lstStyle/>
          <a:p>
            <a:pPr indent="0" lvl="0" marL="0" marR="0" rtl="0" algn="l">
              <a:lnSpc>
                <a:spcPct val="125037"/>
              </a:lnSpc>
              <a:spcBef>
                <a:spcPts val="0"/>
              </a:spcBef>
              <a:spcAft>
                <a:spcPts val="0"/>
              </a:spcAft>
              <a:buNone/>
            </a:pPr>
            <a:r>
              <a:rPr b="1" i="0" lang="es-ES" sz="2700" u="none" cap="none" strike="noStrike">
                <a:solidFill>
                  <a:srgbClr val="3F3F3F"/>
                </a:solidFill>
                <a:latin typeface="Montserrat"/>
                <a:ea typeface="Montserrat"/>
                <a:cs typeface="Montserrat"/>
                <a:sym typeface="Montserrat"/>
              </a:rPr>
              <a:t>Desarrollo tecnológico</a:t>
            </a:r>
            <a:endParaRPr b="1" i="0" sz="2700" u="none" cap="none" strike="noStrike">
              <a:solidFill>
                <a:srgbClr val="3F3F3F"/>
              </a:solidFill>
              <a:latin typeface="Montserrat"/>
              <a:ea typeface="Montserrat"/>
              <a:cs typeface="Montserrat"/>
              <a:sym typeface="Montserrat"/>
            </a:endParaRPr>
          </a:p>
        </p:txBody>
      </p:sp>
      <p:sp>
        <p:nvSpPr>
          <p:cNvPr id="319" name="Google Shape;319;p10"/>
          <p:cNvSpPr/>
          <p:nvPr/>
        </p:nvSpPr>
        <p:spPr>
          <a:xfrm>
            <a:off x="310947" y="260648"/>
            <a:ext cx="97215" cy="97215"/>
          </a:xfrm>
          <a:prstGeom prst="ellipse">
            <a:avLst/>
          </a:prstGeom>
          <a:solidFill>
            <a:schemeClr val="dk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20" name="Google Shape;320;p10"/>
          <p:cNvSpPr txBox="1"/>
          <p:nvPr/>
        </p:nvSpPr>
        <p:spPr>
          <a:xfrm>
            <a:off x="7580601" y="4071414"/>
            <a:ext cx="2579602" cy="204671"/>
          </a:xfrm>
          <a:prstGeom prst="rect">
            <a:avLst/>
          </a:prstGeom>
          <a:noFill/>
          <a:ln>
            <a:noFill/>
          </a:ln>
        </p:spPr>
        <p:txBody>
          <a:bodyPr anchorCtr="0" anchor="t" bIns="0" lIns="60750" spcFirstLastPara="1" rIns="91425" wrap="square" tIns="0">
            <a:spAutoFit/>
          </a:bodyPr>
          <a:lstStyle/>
          <a:p>
            <a:pPr indent="0" lvl="0" marL="0" marR="0" rtl="0" algn="ctr">
              <a:lnSpc>
                <a:spcPct val="138930"/>
              </a:lnSpc>
              <a:spcBef>
                <a:spcPts val="0"/>
              </a:spcBef>
              <a:spcAft>
                <a:spcPts val="0"/>
              </a:spcAft>
              <a:buNone/>
            </a:pPr>
            <a:r>
              <a:rPr b="0" i="1" lang="es-ES" sz="1215" u="none" cap="none" strike="noStrike">
                <a:solidFill>
                  <a:srgbClr val="3F3F3F"/>
                </a:solidFill>
                <a:latin typeface="Montserrat Light"/>
                <a:ea typeface="Montserrat Light"/>
                <a:cs typeface="Montserrat Light"/>
                <a:sym typeface="Montserrat Light"/>
              </a:rPr>
              <a:t>Imagen, gráfico, esquema…</a:t>
            </a:r>
            <a:endParaRPr/>
          </a:p>
        </p:txBody>
      </p:sp>
      <p:sp>
        <p:nvSpPr>
          <p:cNvPr id="321" name="Google Shape;321;p10"/>
          <p:cNvSpPr txBox="1"/>
          <p:nvPr/>
        </p:nvSpPr>
        <p:spPr>
          <a:xfrm>
            <a:off x="310947" y="1479967"/>
            <a:ext cx="5054235" cy="1038746"/>
          </a:xfrm>
          <a:prstGeom prst="rect">
            <a:avLst/>
          </a:prstGeom>
          <a:noFill/>
          <a:ln>
            <a:noFill/>
          </a:ln>
        </p:spPr>
        <p:txBody>
          <a:bodyPr anchorCtr="0" anchor="t" bIns="0" lIns="60750" spcFirstLastPara="1" rIns="91425" wrap="square" tIns="0">
            <a:spAutoFit/>
          </a:bodyPr>
          <a:lstStyle/>
          <a:p>
            <a:pPr indent="-192910" lvl="0" marL="192910" marR="0" rtl="0" algn="l">
              <a:lnSpc>
                <a:spcPct val="105499"/>
              </a:lnSpc>
              <a:spcBef>
                <a:spcPts val="0"/>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¿Qué es una computadora?</a:t>
            </a:r>
            <a:endParaRPr/>
          </a:p>
          <a:p>
            <a:pPr indent="-192910" lvl="0" marL="192910" marR="0" rtl="0" algn="l">
              <a:lnSpc>
                <a:spcPct val="105499"/>
              </a:lnSpc>
              <a:spcBef>
                <a:spcPts val="1485"/>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Definición</a:t>
            </a:r>
            <a:endParaRPr/>
          </a:p>
          <a:p>
            <a:pPr indent="-91310" lvl="0" marL="192910" marR="0" rtl="0" algn="l">
              <a:lnSpc>
                <a:spcPct val="105499"/>
              </a:lnSpc>
              <a:spcBef>
                <a:spcPts val="1485"/>
              </a:spcBef>
              <a:spcAft>
                <a:spcPts val="0"/>
              </a:spcAft>
              <a:buClr>
                <a:schemeClr val="lt1"/>
              </a:buClr>
              <a:buSzPts val="1600"/>
              <a:buFont typeface="Arial"/>
              <a:buNone/>
            </a:pPr>
            <a:r>
              <a:t/>
            </a:r>
            <a:endParaRPr b="0" i="0" sz="1600" u="none" cap="none" strike="noStrike">
              <a:solidFill>
                <a:srgbClr val="3F3F3F"/>
              </a:solidFill>
              <a:latin typeface="Montserrat Light"/>
              <a:ea typeface="Montserrat Light"/>
              <a:cs typeface="Montserrat Light"/>
              <a:sym typeface="Montserrat Light"/>
            </a:endParaRPr>
          </a:p>
        </p:txBody>
      </p:sp>
      <p:sp>
        <p:nvSpPr>
          <p:cNvPr id="322" name="Google Shape;322;p10"/>
          <p:cNvSpPr txBox="1"/>
          <p:nvPr/>
        </p:nvSpPr>
        <p:spPr>
          <a:xfrm>
            <a:off x="323336" y="-99392"/>
            <a:ext cx="7407797" cy="224357"/>
          </a:xfrm>
          <a:prstGeom prst="rect">
            <a:avLst/>
          </a:prstGeom>
          <a:noFill/>
          <a:ln>
            <a:noFill/>
          </a:ln>
        </p:spPr>
        <p:txBody>
          <a:bodyPr anchorCtr="0" anchor="b" bIns="0" lIns="0" spcFirstLastPara="1" rIns="0" wrap="square" tIns="0">
            <a:spAutoFit/>
          </a:bodyPr>
          <a:lstStyle/>
          <a:p>
            <a:pPr indent="0" lvl="0" marL="0" marR="0" rtl="0" algn="l">
              <a:lnSpc>
                <a:spcPct val="222222"/>
              </a:lnSpc>
              <a:spcBef>
                <a:spcPts val="0"/>
              </a:spcBef>
              <a:spcAft>
                <a:spcPts val="0"/>
              </a:spcAft>
              <a:buNone/>
            </a:pPr>
            <a:r>
              <a:rPr b="1" i="0" lang="es-ES" sz="900" u="none" cap="none" strike="noStrike">
                <a:solidFill>
                  <a:srgbClr val="7F7F7F"/>
                </a:solidFill>
                <a:latin typeface="Montserrat"/>
                <a:ea typeface="Montserrat"/>
                <a:cs typeface="Montserrat"/>
                <a:sym typeface="Montserrat"/>
              </a:rPr>
              <a:t>INTRODUCCION     </a:t>
            </a:r>
            <a:r>
              <a:rPr b="1" i="0" lang="es-ES" sz="900" u="none" cap="none" strike="noStrike">
                <a:solidFill>
                  <a:srgbClr val="329369"/>
                </a:solidFill>
                <a:latin typeface="Montserrat"/>
                <a:ea typeface="Montserrat"/>
                <a:cs typeface="Montserrat"/>
                <a:sym typeface="Montserrat"/>
              </a:rPr>
              <a:t>CONCEPTOS</a:t>
            </a:r>
            <a:r>
              <a:rPr b="1" i="0" lang="es-ES" sz="900" u="none" cap="none" strike="noStrike">
                <a:solidFill>
                  <a:srgbClr val="7F7F7F"/>
                </a:solidFill>
                <a:latin typeface="Montserrat"/>
                <a:ea typeface="Montserrat"/>
                <a:cs typeface="Montserrat"/>
                <a:sym typeface="Montserrat"/>
              </a:rPr>
              <a:t> </a:t>
            </a:r>
            <a:r>
              <a:rPr b="1" i="0" lang="es-ES" sz="900" u="none" cap="none" strike="noStrike">
                <a:solidFill>
                  <a:srgbClr val="329369"/>
                </a:solidFill>
                <a:latin typeface="Montserrat"/>
                <a:ea typeface="Montserrat"/>
                <a:cs typeface="Montserrat"/>
                <a:sym typeface="Montserrat"/>
              </a:rPr>
              <a:t>CLAVE</a:t>
            </a:r>
            <a:r>
              <a:rPr b="1" i="0" lang="es-ES" sz="900" u="none" cap="none" strike="noStrike">
                <a:solidFill>
                  <a:srgbClr val="7F7F7F"/>
                </a:solidFill>
                <a:latin typeface="Montserrat"/>
                <a:ea typeface="Montserrat"/>
                <a:cs typeface="Montserrat"/>
                <a:sym typeface="Montserrat"/>
              </a:rPr>
              <a:t>       CONCLUSIONES      RECOMENDACIONES FINALES</a:t>
            </a:r>
            <a:endParaRPr/>
          </a:p>
        </p:txBody>
      </p:sp>
      <p:sp>
        <p:nvSpPr>
          <p:cNvPr id="323" name="Google Shape;323;p10"/>
          <p:cNvSpPr txBox="1"/>
          <p:nvPr/>
        </p:nvSpPr>
        <p:spPr>
          <a:xfrm>
            <a:off x="436728" y="232757"/>
            <a:ext cx="9801603" cy="171907"/>
          </a:xfrm>
          <a:prstGeom prst="rect">
            <a:avLst/>
          </a:prstGeom>
          <a:noFill/>
          <a:ln>
            <a:noFill/>
          </a:ln>
        </p:spPr>
        <p:txBody>
          <a:bodyPr anchorCtr="0" anchor="b" bIns="0" lIns="0" spcFirstLastPara="1" rIns="0" wrap="square" tIns="0">
            <a:spAutoFit/>
          </a:bodyPr>
          <a:lstStyle/>
          <a:p>
            <a:pPr indent="0" lvl="0" marL="0" marR="0" rtl="0" algn="l">
              <a:lnSpc>
                <a:spcPct val="122727"/>
              </a:lnSpc>
              <a:spcBef>
                <a:spcPts val="0"/>
              </a:spcBef>
              <a:spcAft>
                <a:spcPts val="0"/>
              </a:spcAft>
              <a:buNone/>
            </a:pPr>
            <a:r>
              <a:rPr b="1" i="0" lang="es-ES" sz="1100" u="none" cap="none" strike="noStrike">
                <a:solidFill>
                  <a:srgbClr val="3F3F3F"/>
                </a:solidFill>
                <a:latin typeface="Montserrat"/>
                <a:ea typeface="Montserrat"/>
                <a:cs typeface="Montserrat"/>
                <a:sym typeface="Montserrat"/>
              </a:rPr>
              <a:t>UNIDAD 1: EVOLUCION TECNOLOGICA</a:t>
            </a:r>
            <a:endParaRPr/>
          </a:p>
        </p:txBody>
      </p:sp>
      <p:pic>
        <p:nvPicPr>
          <p:cNvPr id="324" name="Google Shape;324;p10"/>
          <p:cNvPicPr preferRelativeResize="0"/>
          <p:nvPr/>
        </p:nvPicPr>
        <p:blipFill rotWithShape="1">
          <a:blip r:embed="rId3">
            <a:alphaModFix/>
          </a:blip>
          <a:srcRect b="0" l="0" r="0" t="0"/>
          <a:stretch/>
        </p:blipFill>
        <p:spPr>
          <a:xfrm>
            <a:off x="6148524" y="1495405"/>
            <a:ext cx="5583232" cy="31577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1"/>
          <p:cNvSpPr/>
          <p:nvPr/>
        </p:nvSpPr>
        <p:spPr>
          <a:xfrm>
            <a:off x="310947" y="404664"/>
            <a:ext cx="11420808" cy="811042"/>
          </a:xfrm>
          <a:custGeom>
            <a:rect b="b" l="l" r="r" t="t"/>
            <a:pathLst>
              <a:path extrusionOk="0" h="838200" w="5257800">
                <a:moveTo>
                  <a:pt x="0" y="0"/>
                </a:moveTo>
                <a:lnTo>
                  <a:pt x="5257800" y="0"/>
                </a:lnTo>
                <a:lnTo>
                  <a:pt x="5257800" y="838200"/>
                </a:lnTo>
                <a:lnTo>
                  <a:pt x="0" y="838200"/>
                </a:lnTo>
                <a:lnTo>
                  <a:pt x="0" y="0"/>
                </a:lnTo>
                <a:close/>
              </a:path>
            </a:pathLst>
          </a:custGeom>
          <a:solidFill>
            <a:srgbClr val="F2F2F2"/>
          </a:solidFill>
          <a:ln>
            <a:noFill/>
          </a:ln>
        </p:spPr>
        <p:txBody>
          <a:bodyPr anchorCtr="0" anchor="ctr" bIns="194425" lIns="291625" spcFirstLastPara="1" rIns="243025" wrap="square" tIns="194425">
            <a:spAutoFit/>
          </a:bodyPr>
          <a:lstStyle/>
          <a:p>
            <a:pPr indent="0" lvl="0" marL="0" marR="0" rtl="0" algn="l">
              <a:lnSpc>
                <a:spcPct val="125037"/>
              </a:lnSpc>
              <a:spcBef>
                <a:spcPts val="0"/>
              </a:spcBef>
              <a:spcAft>
                <a:spcPts val="0"/>
              </a:spcAft>
              <a:buNone/>
            </a:pPr>
            <a:r>
              <a:rPr b="1" i="0" lang="es-ES" sz="2700" u="none" cap="none" strike="noStrike">
                <a:solidFill>
                  <a:srgbClr val="3F3F3F"/>
                </a:solidFill>
                <a:latin typeface="Montserrat"/>
                <a:ea typeface="Montserrat"/>
                <a:cs typeface="Montserrat"/>
                <a:sym typeface="Montserrat"/>
              </a:rPr>
              <a:t>Desarrollo tecnológico</a:t>
            </a:r>
            <a:endParaRPr b="1" i="0" sz="2700" u="none" cap="none" strike="noStrike">
              <a:solidFill>
                <a:srgbClr val="3F3F3F"/>
              </a:solidFill>
              <a:latin typeface="Montserrat"/>
              <a:ea typeface="Montserrat"/>
              <a:cs typeface="Montserrat"/>
              <a:sym typeface="Montserrat"/>
            </a:endParaRPr>
          </a:p>
        </p:txBody>
      </p:sp>
      <p:sp>
        <p:nvSpPr>
          <p:cNvPr id="331" name="Google Shape;331;p11"/>
          <p:cNvSpPr/>
          <p:nvPr/>
        </p:nvSpPr>
        <p:spPr>
          <a:xfrm>
            <a:off x="310947" y="260648"/>
            <a:ext cx="97215" cy="97215"/>
          </a:xfrm>
          <a:prstGeom prst="ellipse">
            <a:avLst/>
          </a:prstGeom>
          <a:solidFill>
            <a:schemeClr val="dk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2" name="Google Shape;332;p11"/>
          <p:cNvSpPr txBox="1"/>
          <p:nvPr/>
        </p:nvSpPr>
        <p:spPr>
          <a:xfrm>
            <a:off x="7580601" y="4071414"/>
            <a:ext cx="2579602" cy="204671"/>
          </a:xfrm>
          <a:prstGeom prst="rect">
            <a:avLst/>
          </a:prstGeom>
          <a:noFill/>
          <a:ln>
            <a:noFill/>
          </a:ln>
        </p:spPr>
        <p:txBody>
          <a:bodyPr anchorCtr="0" anchor="t" bIns="0" lIns="60750" spcFirstLastPara="1" rIns="91425" wrap="square" tIns="0">
            <a:spAutoFit/>
          </a:bodyPr>
          <a:lstStyle/>
          <a:p>
            <a:pPr indent="0" lvl="0" marL="0" marR="0" rtl="0" algn="ctr">
              <a:lnSpc>
                <a:spcPct val="138930"/>
              </a:lnSpc>
              <a:spcBef>
                <a:spcPts val="0"/>
              </a:spcBef>
              <a:spcAft>
                <a:spcPts val="0"/>
              </a:spcAft>
              <a:buNone/>
            </a:pPr>
            <a:r>
              <a:rPr b="0" i="1" lang="es-ES" sz="1215" u="none" cap="none" strike="noStrike">
                <a:solidFill>
                  <a:srgbClr val="3F3F3F"/>
                </a:solidFill>
                <a:latin typeface="Montserrat Light"/>
                <a:ea typeface="Montserrat Light"/>
                <a:cs typeface="Montserrat Light"/>
                <a:sym typeface="Montserrat Light"/>
              </a:rPr>
              <a:t>Imagen, gráfico, esquema…</a:t>
            </a:r>
            <a:endParaRPr/>
          </a:p>
        </p:txBody>
      </p:sp>
      <p:sp>
        <p:nvSpPr>
          <p:cNvPr id="333" name="Google Shape;333;p11"/>
          <p:cNvSpPr txBox="1"/>
          <p:nvPr/>
        </p:nvSpPr>
        <p:spPr>
          <a:xfrm>
            <a:off x="310947" y="1479967"/>
            <a:ext cx="5054235" cy="1038746"/>
          </a:xfrm>
          <a:prstGeom prst="rect">
            <a:avLst/>
          </a:prstGeom>
          <a:noFill/>
          <a:ln>
            <a:noFill/>
          </a:ln>
        </p:spPr>
        <p:txBody>
          <a:bodyPr anchorCtr="0" anchor="t" bIns="0" lIns="60750" spcFirstLastPara="1" rIns="91425" wrap="square" tIns="0">
            <a:spAutoFit/>
          </a:bodyPr>
          <a:lstStyle/>
          <a:p>
            <a:pPr indent="-192910" lvl="0" marL="192910" marR="0" rtl="0" algn="l">
              <a:lnSpc>
                <a:spcPct val="105499"/>
              </a:lnSpc>
              <a:spcBef>
                <a:spcPts val="0"/>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¿Qué es una computadora?</a:t>
            </a:r>
            <a:endParaRPr/>
          </a:p>
          <a:p>
            <a:pPr indent="-192910" lvl="0" marL="192910" marR="0" rtl="0" algn="l">
              <a:lnSpc>
                <a:spcPct val="105499"/>
              </a:lnSpc>
              <a:spcBef>
                <a:spcPts val="1485"/>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Definición</a:t>
            </a:r>
            <a:endParaRPr/>
          </a:p>
          <a:p>
            <a:pPr indent="-91310" lvl="0" marL="192910" marR="0" rtl="0" algn="l">
              <a:lnSpc>
                <a:spcPct val="105499"/>
              </a:lnSpc>
              <a:spcBef>
                <a:spcPts val="1485"/>
              </a:spcBef>
              <a:spcAft>
                <a:spcPts val="0"/>
              </a:spcAft>
              <a:buClr>
                <a:schemeClr val="lt1"/>
              </a:buClr>
              <a:buSzPts val="1600"/>
              <a:buFont typeface="Arial"/>
              <a:buNone/>
            </a:pPr>
            <a:r>
              <a:t/>
            </a:r>
            <a:endParaRPr b="0" i="0" sz="1600" u="none" cap="none" strike="noStrike">
              <a:solidFill>
                <a:srgbClr val="3F3F3F"/>
              </a:solidFill>
              <a:latin typeface="Montserrat Light"/>
              <a:ea typeface="Montserrat Light"/>
              <a:cs typeface="Montserrat Light"/>
              <a:sym typeface="Montserrat Light"/>
            </a:endParaRPr>
          </a:p>
        </p:txBody>
      </p:sp>
      <p:sp>
        <p:nvSpPr>
          <p:cNvPr id="334" name="Google Shape;334;p11"/>
          <p:cNvSpPr txBox="1"/>
          <p:nvPr/>
        </p:nvSpPr>
        <p:spPr>
          <a:xfrm>
            <a:off x="323336" y="-99392"/>
            <a:ext cx="7407797" cy="224357"/>
          </a:xfrm>
          <a:prstGeom prst="rect">
            <a:avLst/>
          </a:prstGeom>
          <a:noFill/>
          <a:ln>
            <a:noFill/>
          </a:ln>
        </p:spPr>
        <p:txBody>
          <a:bodyPr anchorCtr="0" anchor="b" bIns="0" lIns="0" spcFirstLastPara="1" rIns="0" wrap="square" tIns="0">
            <a:spAutoFit/>
          </a:bodyPr>
          <a:lstStyle/>
          <a:p>
            <a:pPr indent="0" lvl="0" marL="0" marR="0" rtl="0" algn="l">
              <a:lnSpc>
                <a:spcPct val="222222"/>
              </a:lnSpc>
              <a:spcBef>
                <a:spcPts val="0"/>
              </a:spcBef>
              <a:spcAft>
                <a:spcPts val="0"/>
              </a:spcAft>
              <a:buNone/>
            </a:pPr>
            <a:r>
              <a:rPr b="1" i="0" lang="es-ES" sz="900" u="none" cap="none" strike="noStrike">
                <a:solidFill>
                  <a:srgbClr val="7F7F7F"/>
                </a:solidFill>
                <a:latin typeface="Montserrat"/>
                <a:ea typeface="Montserrat"/>
                <a:cs typeface="Montserrat"/>
                <a:sym typeface="Montserrat"/>
              </a:rPr>
              <a:t>INTRODUCCION     </a:t>
            </a:r>
            <a:r>
              <a:rPr b="1" i="0" lang="es-ES" sz="900" u="none" cap="none" strike="noStrike">
                <a:solidFill>
                  <a:srgbClr val="329369"/>
                </a:solidFill>
                <a:latin typeface="Montserrat"/>
                <a:ea typeface="Montserrat"/>
                <a:cs typeface="Montserrat"/>
                <a:sym typeface="Montserrat"/>
              </a:rPr>
              <a:t>CONCEPTOS</a:t>
            </a:r>
            <a:r>
              <a:rPr b="1" i="0" lang="es-ES" sz="900" u="none" cap="none" strike="noStrike">
                <a:solidFill>
                  <a:srgbClr val="7F7F7F"/>
                </a:solidFill>
                <a:latin typeface="Montserrat"/>
                <a:ea typeface="Montserrat"/>
                <a:cs typeface="Montserrat"/>
                <a:sym typeface="Montserrat"/>
              </a:rPr>
              <a:t> </a:t>
            </a:r>
            <a:r>
              <a:rPr b="1" i="0" lang="es-ES" sz="900" u="none" cap="none" strike="noStrike">
                <a:solidFill>
                  <a:srgbClr val="329369"/>
                </a:solidFill>
                <a:latin typeface="Montserrat"/>
                <a:ea typeface="Montserrat"/>
                <a:cs typeface="Montserrat"/>
                <a:sym typeface="Montserrat"/>
              </a:rPr>
              <a:t>CLAVE</a:t>
            </a:r>
            <a:r>
              <a:rPr b="1" i="0" lang="es-ES" sz="900" u="none" cap="none" strike="noStrike">
                <a:solidFill>
                  <a:srgbClr val="7F7F7F"/>
                </a:solidFill>
                <a:latin typeface="Montserrat"/>
                <a:ea typeface="Montserrat"/>
                <a:cs typeface="Montserrat"/>
                <a:sym typeface="Montserrat"/>
              </a:rPr>
              <a:t>       CONCLUSIONES      RECOMENDACIONES FINALES</a:t>
            </a:r>
            <a:endParaRPr/>
          </a:p>
        </p:txBody>
      </p:sp>
      <p:sp>
        <p:nvSpPr>
          <p:cNvPr id="335" name="Google Shape;335;p11"/>
          <p:cNvSpPr txBox="1"/>
          <p:nvPr/>
        </p:nvSpPr>
        <p:spPr>
          <a:xfrm>
            <a:off x="436728" y="232757"/>
            <a:ext cx="9801603" cy="171907"/>
          </a:xfrm>
          <a:prstGeom prst="rect">
            <a:avLst/>
          </a:prstGeom>
          <a:noFill/>
          <a:ln>
            <a:noFill/>
          </a:ln>
        </p:spPr>
        <p:txBody>
          <a:bodyPr anchorCtr="0" anchor="b" bIns="0" lIns="0" spcFirstLastPara="1" rIns="0" wrap="square" tIns="0">
            <a:spAutoFit/>
          </a:bodyPr>
          <a:lstStyle/>
          <a:p>
            <a:pPr indent="0" lvl="0" marL="0" marR="0" rtl="0" algn="l">
              <a:lnSpc>
                <a:spcPct val="122727"/>
              </a:lnSpc>
              <a:spcBef>
                <a:spcPts val="0"/>
              </a:spcBef>
              <a:spcAft>
                <a:spcPts val="0"/>
              </a:spcAft>
              <a:buNone/>
            </a:pPr>
            <a:r>
              <a:rPr b="1" i="0" lang="es-ES" sz="1100" u="none" cap="none" strike="noStrike">
                <a:solidFill>
                  <a:srgbClr val="3F3F3F"/>
                </a:solidFill>
                <a:latin typeface="Montserrat"/>
                <a:ea typeface="Montserrat"/>
                <a:cs typeface="Montserrat"/>
                <a:sym typeface="Montserrat"/>
              </a:rPr>
              <a:t>UNIDAD 1: EVOLUCION TECNOLOGICA</a:t>
            </a:r>
            <a:endParaRPr/>
          </a:p>
        </p:txBody>
      </p:sp>
      <p:pic>
        <p:nvPicPr>
          <p:cNvPr id="336" name="Google Shape;336;p11"/>
          <p:cNvPicPr preferRelativeResize="0"/>
          <p:nvPr/>
        </p:nvPicPr>
        <p:blipFill rotWithShape="1">
          <a:blip r:embed="rId3">
            <a:alphaModFix/>
          </a:blip>
          <a:srcRect b="0" l="0" r="0" t="10745"/>
          <a:stretch/>
        </p:blipFill>
        <p:spPr>
          <a:xfrm>
            <a:off x="310947" y="2636912"/>
            <a:ext cx="11474479" cy="3240360"/>
          </a:xfrm>
          <a:prstGeom prst="rect">
            <a:avLst/>
          </a:prstGeom>
          <a:noFill/>
          <a:ln>
            <a:noFill/>
          </a:ln>
        </p:spPr>
      </p:pic>
      <p:sp>
        <p:nvSpPr>
          <p:cNvPr id="337" name="Google Shape;337;p11"/>
          <p:cNvSpPr/>
          <p:nvPr/>
        </p:nvSpPr>
        <p:spPr>
          <a:xfrm>
            <a:off x="3432498" y="2348880"/>
            <a:ext cx="5256584" cy="434094"/>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2"/>
          <p:cNvSpPr/>
          <p:nvPr/>
        </p:nvSpPr>
        <p:spPr>
          <a:xfrm>
            <a:off x="310947" y="404664"/>
            <a:ext cx="11420808" cy="811042"/>
          </a:xfrm>
          <a:custGeom>
            <a:rect b="b" l="l" r="r" t="t"/>
            <a:pathLst>
              <a:path extrusionOk="0" h="838200" w="5257800">
                <a:moveTo>
                  <a:pt x="0" y="0"/>
                </a:moveTo>
                <a:lnTo>
                  <a:pt x="5257800" y="0"/>
                </a:lnTo>
                <a:lnTo>
                  <a:pt x="5257800" y="838200"/>
                </a:lnTo>
                <a:lnTo>
                  <a:pt x="0" y="838200"/>
                </a:lnTo>
                <a:lnTo>
                  <a:pt x="0" y="0"/>
                </a:lnTo>
                <a:close/>
              </a:path>
            </a:pathLst>
          </a:custGeom>
          <a:solidFill>
            <a:srgbClr val="F2F2F2"/>
          </a:solidFill>
          <a:ln>
            <a:noFill/>
          </a:ln>
        </p:spPr>
        <p:txBody>
          <a:bodyPr anchorCtr="0" anchor="ctr" bIns="194425" lIns="291625" spcFirstLastPara="1" rIns="243025" wrap="square" tIns="194425">
            <a:spAutoFit/>
          </a:bodyPr>
          <a:lstStyle/>
          <a:p>
            <a:pPr indent="0" lvl="0" marL="0" marR="0" rtl="0" algn="l">
              <a:lnSpc>
                <a:spcPct val="125037"/>
              </a:lnSpc>
              <a:spcBef>
                <a:spcPts val="0"/>
              </a:spcBef>
              <a:spcAft>
                <a:spcPts val="0"/>
              </a:spcAft>
              <a:buNone/>
            </a:pPr>
            <a:r>
              <a:rPr b="1" i="0" lang="es-ES" sz="2700" u="none" cap="none" strike="noStrike">
                <a:solidFill>
                  <a:srgbClr val="3F3F3F"/>
                </a:solidFill>
                <a:latin typeface="Montserrat"/>
                <a:ea typeface="Montserrat"/>
                <a:cs typeface="Montserrat"/>
                <a:sym typeface="Montserrat"/>
              </a:rPr>
              <a:t>Desarrollo tecnológico</a:t>
            </a:r>
            <a:endParaRPr b="1" i="0" sz="2700" u="none" cap="none" strike="noStrike">
              <a:solidFill>
                <a:srgbClr val="3F3F3F"/>
              </a:solidFill>
              <a:latin typeface="Montserrat"/>
              <a:ea typeface="Montserrat"/>
              <a:cs typeface="Montserrat"/>
              <a:sym typeface="Montserrat"/>
            </a:endParaRPr>
          </a:p>
        </p:txBody>
      </p:sp>
      <p:sp>
        <p:nvSpPr>
          <p:cNvPr id="344" name="Google Shape;344;p12"/>
          <p:cNvSpPr/>
          <p:nvPr/>
        </p:nvSpPr>
        <p:spPr>
          <a:xfrm>
            <a:off x="310947" y="260648"/>
            <a:ext cx="97215" cy="97215"/>
          </a:xfrm>
          <a:prstGeom prst="ellipse">
            <a:avLst/>
          </a:prstGeom>
          <a:solidFill>
            <a:schemeClr val="dk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5" name="Google Shape;345;p12"/>
          <p:cNvSpPr txBox="1"/>
          <p:nvPr/>
        </p:nvSpPr>
        <p:spPr>
          <a:xfrm>
            <a:off x="310947" y="1479967"/>
            <a:ext cx="5054235" cy="628377"/>
          </a:xfrm>
          <a:prstGeom prst="rect">
            <a:avLst/>
          </a:prstGeom>
          <a:noFill/>
          <a:ln>
            <a:noFill/>
          </a:ln>
        </p:spPr>
        <p:txBody>
          <a:bodyPr anchorCtr="0" anchor="t" bIns="0" lIns="60750" spcFirstLastPara="1" rIns="91425" wrap="square" tIns="0">
            <a:spAutoFit/>
          </a:bodyPr>
          <a:lstStyle/>
          <a:p>
            <a:pPr indent="-192910" lvl="0" marL="192910" marR="0" rtl="0" algn="l">
              <a:lnSpc>
                <a:spcPct val="105499"/>
              </a:lnSpc>
              <a:spcBef>
                <a:spcPts val="0"/>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Definición</a:t>
            </a:r>
            <a:endParaRPr/>
          </a:p>
          <a:p>
            <a:pPr indent="-91310" lvl="0" marL="192910" marR="0" rtl="0" algn="l">
              <a:lnSpc>
                <a:spcPct val="105499"/>
              </a:lnSpc>
              <a:spcBef>
                <a:spcPts val="1485"/>
              </a:spcBef>
              <a:spcAft>
                <a:spcPts val="0"/>
              </a:spcAft>
              <a:buClr>
                <a:schemeClr val="lt1"/>
              </a:buClr>
              <a:buSzPts val="1600"/>
              <a:buFont typeface="Arial"/>
              <a:buNone/>
            </a:pPr>
            <a:r>
              <a:t/>
            </a:r>
            <a:endParaRPr b="0" i="0" sz="1600" u="none" cap="none" strike="noStrike">
              <a:solidFill>
                <a:srgbClr val="3F3F3F"/>
              </a:solidFill>
              <a:latin typeface="Montserrat Light"/>
              <a:ea typeface="Montserrat Light"/>
              <a:cs typeface="Montserrat Light"/>
              <a:sym typeface="Montserrat Light"/>
            </a:endParaRPr>
          </a:p>
        </p:txBody>
      </p:sp>
      <p:sp>
        <p:nvSpPr>
          <p:cNvPr id="346" name="Google Shape;346;p12"/>
          <p:cNvSpPr txBox="1"/>
          <p:nvPr/>
        </p:nvSpPr>
        <p:spPr>
          <a:xfrm>
            <a:off x="323336" y="-99392"/>
            <a:ext cx="7407797" cy="224357"/>
          </a:xfrm>
          <a:prstGeom prst="rect">
            <a:avLst/>
          </a:prstGeom>
          <a:noFill/>
          <a:ln>
            <a:noFill/>
          </a:ln>
        </p:spPr>
        <p:txBody>
          <a:bodyPr anchorCtr="0" anchor="b" bIns="0" lIns="0" spcFirstLastPara="1" rIns="0" wrap="square" tIns="0">
            <a:spAutoFit/>
          </a:bodyPr>
          <a:lstStyle/>
          <a:p>
            <a:pPr indent="0" lvl="0" marL="0" marR="0" rtl="0" algn="l">
              <a:lnSpc>
                <a:spcPct val="222222"/>
              </a:lnSpc>
              <a:spcBef>
                <a:spcPts val="0"/>
              </a:spcBef>
              <a:spcAft>
                <a:spcPts val="0"/>
              </a:spcAft>
              <a:buNone/>
            </a:pPr>
            <a:r>
              <a:rPr b="1" i="0" lang="es-ES" sz="900" u="none" cap="none" strike="noStrike">
                <a:solidFill>
                  <a:srgbClr val="7F7F7F"/>
                </a:solidFill>
                <a:latin typeface="Montserrat"/>
                <a:ea typeface="Montserrat"/>
                <a:cs typeface="Montserrat"/>
                <a:sym typeface="Montserrat"/>
              </a:rPr>
              <a:t>INTRODUCCION     </a:t>
            </a:r>
            <a:r>
              <a:rPr b="1" i="0" lang="es-ES" sz="900" u="none" cap="none" strike="noStrike">
                <a:solidFill>
                  <a:srgbClr val="329369"/>
                </a:solidFill>
                <a:latin typeface="Montserrat"/>
                <a:ea typeface="Montserrat"/>
                <a:cs typeface="Montserrat"/>
                <a:sym typeface="Montserrat"/>
              </a:rPr>
              <a:t>CONCEPTOS</a:t>
            </a:r>
            <a:r>
              <a:rPr b="1" i="0" lang="es-ES" sz="900" u="none" cap="none" strike="noStrike">
                <a:solidFill>
                  <a:srgbClr val="7F7F7F"/>
                </a:solidFill>
                <a:latin typeface="Montserrat"/>
                <a:ea typeface="Montserrat"/>
                <a:cs typeface="Montserrat"/>
                <a:sym typeface="Montserrat"/>
              </a:rPr>
              <a:t> </a:t>
            </a:r>
            <a:r>
              <a:rPr b="1" i="0" lang="es-ES" sz="900" u="none" cap="none" strike="noStrike">
                <a:solidFill>
                  <a:srgbClr val="329369"/>
                </a:solidFill>
                <a:latin typeface="Montserrat"/>
                <a:ea typeface="Montserrat"/>
                <a:cs typeface="Montserrat"/>
                <a:sym typeface="Montserrat"/>
              </a:rPr>
              <a:t>CLAVE</a:t>
            </a:r>
            <a:r>
              <a:rPr b="1" i="0" lang="es-ES" sz="900" u="none" cap="none" strike="noStrike">
                <a:solidFill>
                  <a:srgbClr val="7F7F7F"/>
                </a:solidFill>
                <a:latin typeface="Montserrat"/>
                <a:ea typeface="Montserrat"/>
                <a:cs typeface="Montserrat"/>
                <a:sym typeface="Montserrat"/>
              </a:rPr>
              <a:t>       CONCLUSIONES      RECOMENDACIONES FINALES</a:t>
            </a:r>
            <a:endParaRPr/>
          </a:p>
        </p:txBody>
      </p:sp>
      <p:sp>
        <p:nvSpPr>
          <p:cNvPr id="347" name="Google Shape;347;p12"/>
          <p:cNvSpPr txBox="1"/>
          <p:nvPr/>
        </p:nvSpPr>
        <p:spPr>
          <a:xfrm>
            <a:off x="436728" y="232757"/>
            <a:ext cx="9801603" cy="171907"/>
          </a:xfrm>
          <a:prstGeom prst="rect">
            <a:avLst/>
          </a:prstGeom>
          <a:noFill/>
          <a:ln>
            <a:noFill/>
          </a:ln>
        </p:spPr>
        <p:txBody>
          <a:bodyPr anchorCtr="0" anchor="b" bIns="0" lIns="0" spcFirstLastPara="1" rIns="0" wrap="square" tIns="0">
            <a:spAutoFit/>
          </a:bodyPr>
          <a:lstStyle/>
          <a:p>
            <a:pPr indent="0" lvl="0" marL="0" marR="0" rtl="0" algn="l">
              <a:lnSpc>
                <a:spcPct val="122727"/>
              </a:lnSpc>
              <a:spcBef>
                <a:spcPts val="0"/>
              </a:spcBef>
              <a:spcAft>
                <a:spcPts val="0"/>
              </a:spcAft>
              <a:buNone/>
            </a:pPr>
            <a:r>
              <a:rPr b="1" i="0" lang="es-ES" sz="1100" u="none" cap="none" strike="noStrike">
                <a:solidFill>
                  <a:srgbClr val="3F3F3F"/>
                </a:solidFill>
                <a:latin typeface="Montserrat"/>
                <a:ea typeface="Montserrat"/>
                <a:cs typeface="Montserrat"/>
                <a:sym typeface="Montserrat"/>
              </a:rPr>
              <a:t>UNIDAD 1: EVOLUCION TECNOLOGICA</a:t>
            </a:r>
            <a:endParaRPr/>
          </a:p>
        </p:txBody>
      </p:sp>
      <p:sp>
        <p:nvSpPr>
          <p:cNvPr id="348" name="Google Shape;348;p12"/>
          <p:cNvSpPr/>
          <p:nvPr/>
        </p:nvSpPr>
        <p:spPr>
          <a:xfrm>
            <a:off x="3432498" y="2348880"/>
            <a:ext cx="5256584" cy="434094"/>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
        <p:nvSpPr>
          <p:cNvPr id="349" name="Google Shape;349;p12"/>
          <p:cNvSpPr txBox="1"/>
          <p:nvPr/>
        </p:nvSpPr>
        <p:spPr>
          <a:xfrm>
            <a:off x="446518" y="1916832"/>
            <a:ext cx="11204682" cy="2426747"/>
          </a:xfrm>
          <a:prstGeom prst="rect">
            <a:avLst/>
          </a:prstGeom>
          <a:noFill/>
          <a:ln>
            <a:noFill/>
          </a:ln>
        </p:spPr>
        <p:txBody>
          <a:bodyPr anchorCtr="0" anchor="ctr" bIns="45700" lIns="91425" spcFirstLastPara="1" rIns="91425" wrap="square" tIns="45700">
            <a:noAutofit/>
          </a:bodyPr>
          <a:lstStyle/>
          <a:p>
            <a:pPr indent="-285750" lvl="0" marL="285750" marR="0" rtl="0" algn="l">
              <a:lnSpc>
                <a:spcPct val="92000"/>
              </a:lnSpc>
              <a:spcBef>
                <a:spcPts val="0"/>
              </a:spcBef>
              <a:spcAft>
                <a:spcPts val="0"/>
              </a:spcAft>
              <a:buClr>
                <a:srgbClr val="00B050"/>
              </a:buClr>
              <a:buSzPts val="1350"/>
              <a:buFont typeface="Noto Sans Symbols"/>
              <a:buChar char="✔"/>
            </a:pPr>
            <a:r>
              <a:rPr b="0" i="0" lang="es-ES" sz="1800" u="none" cap="none" strike="noStrike">
                <a:solidFill>
                  <a:schemeClr val="dk2"/>
                </a:solidFill>
                <a:latin typeface="Arial"/>
                <a:ea typeface="Arial"/>
                <a:cs typeface="Arial"/>
                <a:sym typeface="Arial"/>
              </a:rPr>
              <a:t>Una computadora es un dispositivo electrónico, diseñado para aceptar datos de entrada y realizar operaciones sobre ellos (organizadas en una secuencia lógica y predeterminada por un algoritmo), para elaborar resultados que se puedan obtener como salidas. Un algoritmo computacional se determina por una secuencia de operaciones finita que permite resolver un problema computacional. Se representa con instrucciones que la computadora puede interpretar y ejecutar. Al conjunto de instrucciones que representa un algoritmo se lo denomina programa; es decir, un programa es la representación de un algoritmo en un lenguaje de programación</a:t>
            </a:r>
            <a:endParaRPr b="0" i="0" sz="2800" u="none" cap="none" strike="noStrike">
              <a:solidFill>
                <a:srgbClr val="000000"/>
              </a:solidFill>
              <a:latin typeface="Calibri"/>
              <a:ea typeface="Calibri"/>
              <a:cs typeface="Calibri"/>
              <a:sym typeface="Calibri"/>
            </a:endParaRPr>
          </a:p>
          <a:p>
            <a:pPr indent="-200025" lvl="0" marL="285750" marR="0" rtl="0" algn="l">
              <a:lnSpc>
                <a:spcPct val="92000"/>
              </a:lnSpc>
              <a:spcBef>
                <a:spcPts val="200"/>
              </a:spcBef>
              <a:spcAft>
                <a:spcPts val="0"/>
              </a:spcAft>
              <a:buClr>
                <a:srgbClr val="00B050"/>
              </a:buClr>
              <a:buSzPts val="1350"/>
              <a:buFont typeface="Noto Sans Symbols"/>
              <a:buNone/>
            </a:pPr>
            <a:r>
              <a:t/>
            </a:r>
            <a:endParaRPr b="0" i="0" sz="1800" u="none" cap="none" strike="noStrike">
              <a:solidFill>
                <a:schemeClr val="dk2"/>
              </a:solidFill>
              <a:latin typeface="Arial"/>
              <a:ea typeface="Arial"/>
              <a:cs typeface="Arial"/>
              <a:sym typeface="Arial"/>
            </a:endParaRPr>
          </a:p>
        </p:txBody>
      </p:sp>
      <p:sp>
        <p:nvSpPr>
          <p:cNvPr id="350" name="Google Shape;350;p12"/>
          <p:cNvSpPr txBox="1"/>
          <p:nvPr/>
        </p:nvSpPr>
        <p:spPr>
          <a:xfrm>
            <a:off x="457285" y="4365104"/>
            <a:ext cx="11183148" cy="1794644"/>
          </a:xfrm>
          <a:prstGeom prst="rect">
            <a:avLst/>
          </a:prstGeom>
          <a:noFill/>
          <a:ln>
            <a:noFill/>
          </a:ln>
        </p:spPr>
        <p:txBody>
          <a:bodyPr anchorCtr="0" anchor="ctr" bIns="45700" lIns="91425" spcFirstLastPara="1" rIns="91425" wrap="square" tIns="45700">
            <a:noAutofit/>
          </a:bodyPr>
          <a:lstStyle/>
          <a:p>
            <a:pPr indent="-285750" lvl="0" marL="285750" marR="0" rtl="0" algn="l">
              <a:spcBef>
                <a:spcPts val="0"/>
              </a:spcBef>
              <a:spcAft>
                <a:spcPts val="0"/>
              </a:spcAft>
              <a:buClr>
                <a:srgbClr val="00B050"/>
              </a:buClr>
              <a:buSzPts val="1350"/>
              <a:buFont typeface="Noto Sans Symbols"/>
              <a:buChar char="✔"/>
            </a:pPr>
            <a:r>
              <a:rPr b="0" i="0" lang="es-ES" sz="1800" u="none" cap="none" strike="noStrike">
                <a:solidFill>
                  <a:schemeClr val="dk2"/>
                </a:solidFill>
                <a:latin typeface="Arial"/>
                <a:ea typeface="Arial"/>
                <a:cs typeface="Arial"/>
                <a:sym typeface="Arial"/>
              </a:rPr>
              <a:t>Una computadora es una máquina electrónica que es capaz de realizar cálculos y procesar información de acuerdo con un conjunto de instrucciones preprogramadas. Las computadoras son utilizadas en una amplia gama de aplicaciones, desde el procesamiento de datos y la realización de cálculos hasta la reproducción de música y videos, la conexión a Internet y mucho más. En su forma más simple, una computadora consta de una unidad central de procesamiento (CPU), memoria y dispositivos de entrada y salida.</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3"/>
          <p:cNvSpPr/>
          <p:nvPr/>
        </p:nvSpPr>
        <p:spPr>
          <a:xfrm>
            <a:off x="310947" y="383082"/>
            <a:ext cx="11420808" cy="811042"/>
          </a:xfrm>
          <a:custGeom>
            <a:rect b="b" l="l" r="r" t="t"/>
            <a:pathLst>
              <a:path extrusionOk="0" h="838200" w="5257800">
                <a:moveTo>
                  <a:pt x="0" y="0"/>
                </a:moveTo>
                <a:lnTo>
                  <a:pt x="5257800" y="0"/>
                </a:lnTo>
                <a:lnTo>
                  <a:pt x="5257800" y="838200"/>
                </a:lnTo>
                <a:lnTo>
                  <a:pt x="0" y="838200"/>
                </a:lnTo>
                <a:lnTo>
                  <a:pt x="0" y="0"/>
                </a:lnTo>
                <a:close/>
              </a:path>
            </a:pathLst>
          </a:custGeom>
          <a:solidFill>
            <a:srgbClr val="F2F2F2"/>
          </a:solidFill>
          <a:ln>
            <a:noFill/>
          </a:ln>
        </p:spPr>
        <p:txBody>
          <a:bodyPr anchorCtr="0" anchor="ctr" bIns="194425" lIns="291625" spcFirstLastPara="1" rIns="243025" wrap="square" tIns="194425">
            <a:spAutoFit/>
          </a:bodyPr>
          <a:lstStyle/>
          <a:p>
            <a:pPr indent="0" lvl="0" marL="0" marR="0" rtl="0" algn="l">
              <a:lnSpc>
                <a:spcPct val="125037"/>
              </a:lnSpc>
              <a:spcBef>
                <a:spcPts val="0"/>
              </a:spcBef>
              <a:spcAft>
                <a:spcPts val="0"/>
              </a:spcAft>
              <a:buNone/>
            </a:pPr>
            <a:r>
              <a:rPr b="1" i="0" lang="es-ES" sz="2700" u="none" cap="none" strike="noStrike">
                <a:solidFill>
                  <a:srgbClr val="3F3F3F"/>
                </a:solidFill>
                <a:latin typeface="Montserrat"/>
                <a:ea typeface="Montserrat"/>
                <a:cs typeface="Montserrat"/>
                <a:sym typeface="Montserrat"/>
              </a:rPr>
              <a:t>¿Qué hago yo aquí, cómo llegué?</a:t>
            </a:r>
            <a:endParaRPr b="1" i="0" sz="2700" u="none" cap="none" strike="noStrike">
              <a:solidFill>
                <a:srgbClr val="3F3F3F"/>
              </a:solidFill>
              <a:latin typeface="Montserrat"/>
              <a:ea typeface="Montserrat"/>
              <a:cs typeface="Montserrat"/>
              <a:sym typeface="Montserrat"/>
            </a:endParaRPr>
          </a:p>
        </p:txBody>
      </p:sp>
      <p:sp>
        <p:nvSpPr>
          <p:cNvPr id="357" name="Google Shape;357;p13"/>
          <p:cNvSpPr/>
          <p:nvPr/>
        </p:nvSpPr>
        <p:spPr>
          <a:xfrm>
            <a:off x="310947" y="260648"/>
            <a:ext cx="97215" cy="97215"/>
          </a:xfrm>
          <a:prstGeom prst="ellipse">
            <a:avLst/>
          </a:prstGeom>
          <a:solidFill>
            <a:schemeClr val="dk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8" name="Google Shape;358;p13"/>
          <p:cNvSpPr txBox="1"/>
          <p:nvPr/>
        </p:nvSpPr>
        <p:spPr>
          <a:xfrm>
            <a:off x="7580601" y="4071414"/>
            <a:ext cx="2579602" cy="204671"/>
          </a:xfrm>
          <a:prstGeom prst="rect">
            <a:avLst/>
          </a:prstGeom>
          <a:noFill/>
          <a:ln>
            <a:noFill/>
          </a:ln>
        </p:spPr>
        <p:txBody>
          <a:bodyPr anchorCtr="0" anchor="t" bIns="0" lIns="60750" spcFirstLastPara="1" rIns="91425" wrap="square" tIns="0">
            <a:spAutoFit/>
          </a:bodyPr>
          <a:lstStyle/>
          <a:p>
            <a:pPr indent="0" lvl="0" marL="0" marR="0" rtl="0" algn="ctr">
              <a:lnSpc>
                <a:spcPct val="138930"/>
              </a:lnSpc>
              <a:spcBef>
                <a:spcPts val="0"/>
              </a:spcBef>
              <a:spcAft>
                <a:spcPts val="0"/>
              </a:spcAft>
              <a:buNone/>
            </a:pPr>
            <a:r>
              <a:rPr b="0" i="1" lang="es-ES" sz="1215" u="none" cap="none" strike="noStrike">
                <a:solidFill>
                  <a:srgbClr val="3F3F3F"/>
                </a:solidFill>
                <a:latin typeface="Montserrat Light"/>
                <a:ea typeface="Montserrat Light"/>
                <a:cs typeface="Montserrat Light"/>
                <a:sym typeface="Montserrat Light"/>
              </a:rPr>
              <a:t>Imagen, gráfico, esquema…</a:t>
            </a:r>
            <a:endParaRPr/>
          </a:p>
        </p:txBody>
      </p:sp>
      <p:sp>
        <p:nvSpPr>
          <p:cNvPr id="359" name="Google Shape;359;p13"/>
          <p:cNvSpPr txBox="1"/>
          <p:nvPr/>
        </p:nvSpPr>
        <p:spPr>
          <a:xfrm>
            <a:off x="310947" y="1479967"/>
            <a:ext cx="5054235" cy="1449115"/>
          </a:xfrm>
          <a:prstGeom prst="rect">
            <a:avLst/>
          </a:prstGeom>
          <a:noFill/>
          <a:ln>
            <a:noFill/>
          </a:ln>
        </p:spPr>
        <p:txBody>
          <a:bodyPr anchorCtr="0" anchor="t" bIns="0" lIns="60750" spcFirstLastPara="1" rIns="91425" wrap="square" tIns="0">
            <a:spAutoFit/>
          </a:bodyPr>
          <a:lstStyle/>
          <a:p>
            <a:pPr indent="-192910" lvl="0" marL="192910" marR="0" rtl="0" algn="l">
              <a:lnSpc>
                <a:spcPct val="105499"/>
              </a:lnSpc>
              <a:spcBef>
                <a:spcPts val="0"/>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Presentación</a:t>
            </a:r>
            <a:endParaRPr/>
          </a:p>
          <a:p>
            <a:pPr indent="-192910" lvl="1" marL="935860" marR="0" rtl="0" algn="l">
              <a:lnSpc>
                <a:spcPct val="105499"/>
              </a:lnSpc>
              <a:spcBef>
                <a:spcPts val="1485"/>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¿Qué hago yo aquí?</a:t>
            </a:r>
            <a:endParaRPr/>
          </a:p>
          <a:p>
            <a:pPr indent="-192910" lvl="1" marL="935860" marR="0" rtl="0" algn="l">
              <a:lnSpc>
                <a:spcPct val="105499"/>
              </a:lnSpc>
              <a:spcBef>
                <a:spcPts val="1485"/>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Expectativa vs realidad </a:t>
            </a:r>
            <a:endParaRPr/>
          </a:p>
          <a:p>
            <a:pPr indent="-91310" lvl="0" marL="192910" marR="0" rtl="0" algn="l">
              <a:lnSpc>
                <a:spcPct val="105499"/>
              </a:lnSpc>
              <a:spcBef>
                <a:spcPts val="1485"/>
              </a:spcBef>
              <a:spcAft>
                <a:spcPts val="0"/>
              </a:spcAft>
              <a:buClr>
                <a:schemeClr val="lt1"/>
              </a:buClr>
              <a:buSzPts val="1600"/>
              <a:buFont typeface="Arial"/>
              <a:buNone/>
            </a:pPr>
            <a:r>
              <a:t/>
            </a:r>
            <a:endParaRPr b="0" i="0" sz="1600" u="none" cap="none" strike="noStrike">
              <a:solidFill>
                <a:srgbClr val="3F3F3F"/>
              </a:solidFill>
              <a:latin typeface="Montserrat Light"/>
              <a:ea typeface="Montserrat Light"/>
              <a:cs typeface="Montserrat Light"/>
              <a:sym typeface="Montserrat Light"/>
            </a:endParaRPr>
          </a:p>
        </p:txBody>
      </p:sp>
      <p:sp>
        <p:nvSpPr>
          <p:cNvPr id="360" name="Google Shape;360;p13"/>
          <p:cNvSpPr txBox="1"/>
          <p:nvPr/>
        </p:nvSpPr>
        <p:spPr>
          <a:xfrm>
            <a:off x="323336" y="-99392"/>
            <a:ext cx="7407797" cy="224357"/>
          </a:xfrm>
          <a:prstGeom prst="rect">
            <a:avLst/>
          </a:prstGeom>
          <a:noFill/>
          <a:ln>
            <a:noFill/>
          </a:ln>
        </p:spPr>
        <p:txBody>
          <a:bodyPr anchorCtr="0" anchor="b" bIns="0" lIns="0" spcFirstLastPara="1" rIns="0" wrap="square" tIns="0">
            <a:spAutoFit/>
          </a:bodyPr>
          <a:lstStyle/>
          <a:p>
            <a:pPr indent="0" lvl="0" marL="0" marR="0" rtl="0" algn="l">
              <a:lnSpc>
                <a:spcPct val="222222"/>
              </a:lnSpc>
              <a:spcBef>
                <a:spcPts val="0"/>
              </a:spcBef>
              <a:spcAft>
                <a:spcPts val="0"/>
              </a:spcAft>
              <a:buNone/>
            </a:pPr>
            <a:r>
              <a:rPr b="1" i="0" lang="es-ES" sz="900" u="none" cap="none" strike="noStrike">
                <a:solidFill>
                  <a:srgbClr val="329369"/>
                </a:solidFill>
                <a:latin typeface="Montserrat"/>
                <a:ea typeface="Montserrat"/>
                <a:cs typeface="Montserrat"/>
                <a:sym typeface="Montserrat"/>
              </a:rPr>
              <a:t>INTRODUCCION</a:t>
            </a:r>
            <a:r>
              <a:rPr b="1" i="0" lang="es-ES" sz="900" u="none" cap="none" strike="noStrike">
                <a:solidFill>
                  <a:srgbClr val="7F7F7F"/>
                </a:solidFill>
                <a:latin typeface="Montserrat"/>
                <a:ea typeface="Montserrat"/>
                <a:cs typeface="Montserrat"/>
                <a:sym typeface="Montserrat"/>
              </a:rPr>
              <a:t>     CONCEPTOS CLAVE       CONCLUSIONES      RECOMENDACIONES FINALES</a:t>
            </a:r>
            <a:endParaRPr/>
          </a:p>
        </p:txBody>
      </p:sp>
      <p:sp>
        <p:nvSpPr>
          <p:cNvPr id="361" name="Google Shape;361;p13"/>
          <p:cNvSpPr txBox="1"/>
          <p:nvPr/>
        </p:nvSpPr>
        <p:spPr>
          <a:xfrm>
            <a:off x="436728" y="232757"/>
            <a:ext cx="9801603" cy="171907"/>
          </a:xfrm>
          <a:prstGeom prst="rect">
            <a:avLst/>
          </a:prstGeom>
          <a:noFill/>
          <a:ln>
            <a:noFill/>
          </a:ln>
        </p:spPr>
        <p:txBody>
          <a:bodyPr anchorCtr="0" anchor="b" bIns="0" lIns="0" spcFirstLastPara="1" rIns="0" wrap="square" tIns="0">
            <a:spAutoFit/>
          </a:bodyPr>
          <a:lstStyle/>
          <a:p>
            <a:pPr indent="0" lvl="0" marL="0" marR="0" rtl="0" algn="l">
              <a:lnSpc>
                <a:spcPct val="122727"/>
              </a:lnSpc>
              <a:spcBef>
                <a:spcPts val="0"/>
              </a:spcBef>
              <a:spcAft>
                <a:spcPts val="0"/>
              </a:spcAft>
              <a:buNone/>
            </a:pPr>
            <a:r>
              <a:rPr b="1" i="0" lang="es-ES" sz="1100" u="none" cap="none" strike="noStrike">
                <a:solidFill>
                  <a:srgbClr val="3F3F3F"/>
                </a:solidFill>
                <a:latin typeface="Montserrat"/>
                <a:ea typeface="Montserrat"/>
                <a:cs typeface="Montserrat"/>
                <a:sym typeface="Montserrat"/>
              </a:rPr>
              <a:t>UNIDAD 1: EVOLUCION TECNOLOGICA</a:t>
            </a:r>
            <a:endParaRPr/>
          </a:p>
        </p:txBody>
      </p:sp>
      <p:pic>
        <p:nvPicPr>
          <p:cNvPr id="362" name="Google Shape;362;p13"/>
          <p:cNvPicPr preferRelativeResize="0"/>
          <p:nvPr/>
        </p:nvPicPr>
        <p:blipFill rotWithShape="1">
          <a:blip r:embed="rId3">
            <a:alphaModFix/>
          </a:blip>
          <a:srcRect b="0" l="0" r="0" t="0"/>
          <a:stretch/>
        </p:blipFill>
        <p:spPr>
          <a:xfrm>
            <a:off x="7282723" y="1514618"/>
            <a:ext cx="4449032" cy="2761468"/>
          </a:xfrm>
          <a:prstGeom prst="rect">
            <a:avLst/>
          </a:prstGeom>
          <a:noFill/>
          <a:ln>
            <a:noFill/>
          </a:ln>
        </p:spPr>
      </p:pic>
      <p:pic>
        <p:nvPicPr>
          <p:cNvPr id="363" name="Google Shape;363;p13"/>
          <p:cNvPicPr preferRelativeResize="0"/>
          <p:nvPr/>
        </p:nvPicPr>
        <p:blipFill rotWithShape="1">
          <a:blip r:embed="rId4">
            <a:alphaModFix/>
          </a:blip>
          <a:srcRect b="0" l="0" r="0" t="0"/>
          <a:stretch/>
        </p:blipFill>
        <p:spPr>
          <a:xfrm>
            <a:off x="501460" y="2715499"/>
            <a:ext cx="6632324" cy="3860221"/>
          </a:xfrm>
          <a:prstGeom prst="rect">
            <a:avLst/>
          </a:prstGeom>
          <a:noFill/>
          <a:ln>
            <a:noFill/>
          </a:ln>
        </p:spPr>
      </p:pic>
      <p:pic>
        <p:nvPicPr>
          <p:cNvPr id="364" name="Google Shape;364;p13"/>
          <p:cNvPicPr preferRelativeResize="0"/>
          <p:nvPr/>
        </p:nvPicPr>
        <p:blipFill rotWithShape="1">
          <a:blip r:embed="rId5">
            <a:alphaModFix/>
          </a:blip>
          <a:srcRect b="0" l="0" r="0" t="0"/>
          <a:stretch/>
        </p:blipFill>
        <p:spPr>
          <a:xfrm>
            <a:off x="8451328" y="4668238"/>
            <a:ext cx="2111821" cy="1698476"/>
          </a:xfrm>
          <a:prstGeom prst="rect">
            <a:avLst/>
          </a:prstGeom>
          <a:noFill/>
          <a:ln>
            <a:noFill/>
          </a:ln>
        </p:spPr>
      </p:pic>
      <p:sp>
        <p:nvSpPr>
          <p:cNvPr id="365" name="Google Shape;365;p13"/>
          <p:cNvSpPr txBox="1"/>
          <p:nvPr/>
        </p:nvSpPr>
        <p:spPr>
          <a:xfrm>
            <a:off x="461833" y="3186307"/>
            <a:ext cx="193193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2400" u="none" cap="none" strike="noStrike">
                <a:solidFill>
                  <a:srgbClr val="FF0000"/>
                </a:solidFill>
                <a:latin typeface="Arial"/>
                <a:ea typeface="Arial"/>
                <a:cs typeface="Arial"/>
                <a:sym typeface="Arial"/>
              </a:rPr>
              <a:t>Compromiso</a:t>
            </a:r>
            <a:endParaRPr sz="2400">
              <a:solidFill>
                <a:srgbClr val="FF0000"/>
              </a:solidFill>
              <a:latin typeface="Arial"/>
              <a:ea typeface="Arial"/>
              <a:cs typeface="Arial"/>
              <a:sym typeface="Arial"/>
            </a:endParaRPr>
          </a:p>
        </p:txBody>
      </p:sp>
      <p:sp>
        <p:nvSpPr>
          <p:cNvPr id="366" name="Google Shape;366;p13"/>
          <p:cNvSpPr txBox="1"/>
          <p:nvPr/>
        </p:nvSpPr>
        <p:spPr>
          <a:xfrm>
            <a:off x="3526377" y="4557441"/>
            <a:ext cx="367761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400">
                <a:solidFill>
                  <a:srgbClr val="009972"/>
                </a:solidFill>
                <a:latin typeface="Arial"/>
                <a:ea typeface="Arial"/>
                <a:cs typeface="Arial"/>
                <a:sym typeface="Arial"/>
              </a:rPr>
              <a:t>Persistencia - Constancia</a:t>
            </a:r>
            <a:endParaRPr sz="2400">
              <a:solidFill>
                <a:srgbClr val="009972"/>
              </a:solidFill>
              <a:latin typeface="Arial"/>
              <a:ea typeface="Arial"/>
              <a:cs typeface="Arial"/>
              <a:sym typeface="Arial"/>
            </a:endParaRPr>
          </a:p>
        </p:txBody>
      </p:sp>
      <p:pic>
        <p:nvPicPr>
          <p:cNvPr descr="Airplane with solid fill" id="367" name="Google Shape;367;p13"/>
          <p:cNvPicPr preferRelativeResize="0"/>
          <p:nvPr/>
        </p:nvPicPr>
        <p:blipFill rotWithShape="1">
          <a:blip r:embed="rId6">
            <a:alphaModFix/>
          </a:blip>
          <a:srcRect b="0" l="0" r="0" t="0"/>
          <a:stretch/>
        </p:blipFill>
        <p:spPr>
          <a:xfrm rot="5400000">
            <a:off x="3817622" y="4924247"/>
            <a:ext cx="1368152" cy="13681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4"/>
          <p:cNvSpPr/>
          <p:nvPr/>
        </p:nvSpPr>
        <p:spPr>
          <a:xfrm>
            <a:off x="310947" y="383082"/>
            <a:ext cx="11420808" cy="811042"/>
          </a:xfrm>
          <a:custGeom>
            <a:rect b="b" l="l" r="r" t="t"/>
            <a:pathLst>
              <a:path extrusionOk="0" h="838200" w="5257800">
                <a:moveTo>
                  <a:pt x="0" y="0"/>
                </a:moveTo>
                <a:lnTo>
                  <a:pt x="5257800" y="0"/>
                </a:lnTo>
                <a:lnTo>
                  <a:pt x="5257800" y="838200"/>
                </a:lnTo>
                <a:lnTo>
                  <a:pt x="0" y="838200"/>
                </a:lnTo>
                <a:lnTo>
                  <a:pt x="0" y="0"/>
                </a:lnTo>
                <a:close/>
              </a:path>
            </a:pathLst>
          </a:custGeom>
          <a:solidFill>
            <a:srgbClr val="F2F2F2"/>
          </a:solidFill>
          <a:ln>
            <a:noFill/>
          </a:ln>
        </p:spPr>
        <p:txBody>
          <a:bodyPr anchorCtr="0" anchor="ctr" bIns="194425" lIns="291625" spcFirstLastPara="1" rIns="243025" wrap="square" tIns="194425">
            <a:spAutoFit/>
          </a:bodyPr>
          <a:lstStyle/>
          <a:p>
            <a:pPr indent="0" lvl="0" marL="0" marR="0" rtl="0" algn="l">
              <a:lnSpc>
                <a:spcPct val="125037"/>
              </a:lnSpc>
              <a:spcBef>
                <a:spcPts val="0"/>
              </a:spcBef>
              <a:spcAft>
                <a:spcPts val="0"/>
              </a:spcAft>
              <a:buNone/>
            </a:pPr>
            <a:r>
              <a:rPr b="1" lang="es-ES" sz="2700">
                <a:solidFill>
                  <a:srgbClr val="3F3F3F"/>
                </a:solidFill>
                <a:latin typeface="Montserrat"/>
                <a:ea typeface="Montserrat"/>
                <a:cs typeface="Montserrat"/>
                <a:sym typeface="Montserrat"/>
              </a:rPr>
              <a:t>Resumen</a:t>
            </a:r>
            <a:endParaRPr b="1" sz="2700">
              <a:solidFill>
                <a:srgbClr val="3F3F3F"/>
              </a:solidFill>
              <a:latin typeface="Montserrat"/>
              <a:ea typeface="Montserrat"/>
              <a:cs typeface="Montserrat"/>
              <a:sym typeface="Montserrat"/>
            </a:endParaRPr>
          </a:p>
        </p:txBody>
      </p:sp>
      <p:sp>
        <p:nvSpPr>
          <p:cNvPr id="374" name="Google Shape;374;p14"/>
          <p:cNvSpPr/>
          <p:nvPr/>
        </p:nvSpPr>
        <p:spPr>
          <a:xfrm>
            <a:off x="310947" y="260648"/>
            <a:ext cx="97215" cy="97215"/>
          </a:xfrm>
          <a:prstGeom prst="ellipse">
            <a:avLst/>
          </a:prstGeom>
          <a:solidFill>
            <a:schemeClr val="dk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5" name="Google Shape;375;p14"/>
          <p:cNvSpPr txBox="1"/>
          <p:nvPr/>
        </p:nvSpPr>
        <p:spPr>
          <a:xfrm>
            <a:off x="310947" y="1479967"/>
            <a:ext cx="5054235" cy="1449115"/>
          </a:xfrm>
          <a:prstGeom prst="rect">
            <a:avLst/>
          </a:prstGeom>
          <a:noFill/>
          <a:ln>
            <a:noFill/>
          </a:ln>
        </p:spPr>
        <p:txBody>
          <a:bodyPr anchorCtr="0" anchor="t" bIns="0" lIns="60750" spcFirstLastPara="1" rIns="91425" wrap="square" tIns="0">
            <a:spAutoFit/>
          </a:bodyPr>
          <a:lstStyle/>
          <a:p>
            <a:pPr indent="-192910" lvl="0" marL="192910" marR="0" rtl="0" algn="l">
              <a:lnSpc>
                <a:spcPct val="105499"/>
              </a:lnSpc>
              <a:spcBef>
                <a:spcPts val="0"/>
              </a:spcBef>
              <a:spcAft>
                <a:spcPts val="0"/>
              </a:spcAft>
              <a:buClr>
                <a:srgbClr val="3F3F3F"/>
              </a:buClr>
              <a:buSzPts val="1600"/>
              <a:buFont typeface="Montserrat Light"/>
              <a:buChar char="•"/>
            </a:pPr>
            <a:r>
              <a:rPr lang="es-ES" sz="1600">
                <a:solidFill>
                  <a:srgbClr val="3F3F3F"/>
                </a:solidFill>
                <a:latin typeface="Montserrat Light"/>
                <a:ea typeface="Montserrat Light"/>
                <a:cs typeface="Montserrat Light"/>
                <a:sym typeface="Montserrat Light"/>
              </a:rPr>
              <a:t>Presentación</a:t>
            </a:r>
            <a:endParaRPr/>
          </a:p>
          <a:p>
            <a:pPr indent="-192910" lvl="0" marL="192910" marR="0" rtl="0" algn="l">
              <a:lnSpc>
                <a:spcPct val="105499"/>
              </a:lnSpc>
              <a:spcBef>
                <a:spcPts val="1485"/>
              </a:spcBef>
              <a:spcAft>
                <a:spcPts val="0"/>
              </a:spcAft>
              <a:buClr>
                <a:srgbClr val="3F3F3F"/>
              </a:buClr>
              <a:buSzPts val="1600"/>
              <a:buFont typeface="Montserrat Light"/>
              <a:buChar char="•"/>
            </a:pPr>
            <a:r>
              <a:rPr lang="es-ES" sz="1600">
                <a:solidFill>
                  <a:srgbClr val="3F3F3F"/>
                </a:solidFill>
                <a:latin typeface="Montserrat Light"/>
                <a:ea typeface="Montserrat Light"/>
                <a:cs typeface="Montserrat Light"/>
                <a:sym typeface="Montserrat Light"/>
              </a:rPr>
              <a:t>Organización asignatura</a:t>
            </a:r>
            <a:endParaRPr/>
          </a:p>
          <a:p>
            <a:pPr indent="-192910" lvl="0" marL="192910" marR="0" rtl="0" algn="l">
              <a:lnSpc>
                <a:spcPct val="105499"/>
              </a:lnSpc>
              <a:spcBef>
                <a:spcPts val="1485"/>
              </a:spcBef>
              <a:spcAft>
                <a:spcPts val="0"/>
              </a:spcAft>
              <a:buClr>
                <a:srgbClr val="3F3F3F"/>
              </a:buClr>
              <a:buSzPts val="1600"/>
              <a:buFont typeface="Montserrat Light"/>
              <a:buChar char="•"/>
            </a:pPr>
            <a:r>
              <a:rPr lang="es-ES" sz="1600">
                <a:solidFill>
                  <a:srgbClr val="3F3F3F"/>
                </a:solidFill>
                <a:latin typeface="Montserrat Light"/>
                <a:ea typeface="Montserrat Light"/>
                <a:cs typeface="Montserrat Light"/>
                <a:sym typeface="Montserrat Light"/>
              </a:rPr>
              <a:t>Introducción U1</a:t>
            </a:r>
            <a:endParaRPr/>
          </a:p>
          <a:p>
            <a:pPr indent="-192910" lvl="0" marL="192910" marR="0" rtl="0" algn="l">
              <a:lnSpc>
                <a:spcPct val="105499"/>
              </a:lnSpc>
              <a:spcBef>
                <a:spcPts val="1485"/>
              </a:spcBef>
              <a:spcAft>
                <a:spcPts val="0"/>
              </a:spcAft>
              <a:buClr>
                <a:srgbClr val="3F3F3F"/>
              </a:buClr>
              <a:buSzPts val="1600"/>
              <a:buFont typeface="Montserrat Light"/>
              <a:buChar char="•"/>
            </a:pPr>
            <a:r>
              <a:rPr lang="es-ES" sz="1600">
                <a:solidFill>
                  <a:srgbClr val="3F3F3F"/>
                </a:solidFill>
                <a:latin typeface="Montserrat Light"/>
                <a:ea typeface="Montserrat Light"/>
                <a:cs typeface="Montserrat Light"/>
                <a:sym typeface="Montserrat Light"/>
              </a:rPr>
              <a:t>Actividad</a:t>
            </a:r>
            <a:endParaRPr/>
          </a:p>
        </p:txBody>
      </p:sp>
      <p:sp>
        <p:nvSpPr>
          <p:cNvPr id="376" name="Google Shape;376;p14"/>
          <p:cNvSpPr txBox="1"/>
          <p:nvPr/>
        </p:nvSpPr>
        <p:spPr>
          <a:xfrm>
            <a:off x="323336" y="-99392"/>
            <a:ext cx="7407797" cy="224357"/>
          </a:xfrm>
          <a:prstGeom prst="rect">
            <a:avLst/>
          </a:prstGeom>
          <a:noFill/>
          <a:ln>
            <a:noFill/>
          </a:ln>
        </p:spPr>
        <p:txBody>
          <a:bodyPr anchorCtr="0" anchor="b" bIns="0" lIns="0" spcFirstLastPara="1" rIns="0" wrap="square" tIns="0">
            <a:spAutoFit/>
          </a:bodyPr>
          <a:lstStyle/>
          <a:p>
            <a:pPr indent="0" lvl="0" marL="0" marR="0" rtl="0" algn="l">
              <a:lnSpc>
                <a:spcPct val="222222"/>
              </a:lnSpc>
              <a:spcBef>
                <a:spcPts val="0"/>
              </a:spcBef>
              <a:spcAft>
                <a:spcPts val="0"/>
              </a:spcAft>
              <a:buNone/>
            </a:pPr>
            <a:r>
              <a:rPr b="1" lang="es-ES" sz="900" cap="none">
                <a:solidFill>
                  <a:srgbClr val="7F7F7F"/>
                </a:solidFill>
                <a:latin typeface="Montserrat"/>
                <a:ea typeface="Montserrat"/>
                <a:cs typeface="Montserrat"/>
                <a:sym typeface="Montserrat"/>
              </a:rPr>
              <a:t>INTRODUCCION     CONCEPTOS CLAVE       </a:t>
            </a:r>
            <a:r>
              <a:rPr b="1" lang="es-ES" sz="900" cap="none">
                <a:solidFill>
                  <a:srgbClr val="329369"/>
                </a:solidFill>
                <a:latin typeface="Montserrat"/>
                <a:ea typeface="Montserrat"/>
                <a:cs typeface="Montserrat"/>
                <a:sym typeface="Montserrat"/>
              </a:rPr>
              <a:t>CONCLUSIONES</a:t>
            </a:r>
            <a:r>
              <a:rPr b="1" lang="es-ES" sz="900" cap="none">
                <a:solidFill>
                  <a:srgbClr val="7F7F7F"/>
                </a:solidFill>
                <a:latin typeface="Montserrat"/>
                <a:ea typeface="Montserrat"/>
                <a:cs typeface="Montserrat"/>
                <a:sym typeface="Montserrat"/>
              </a:rPr>
              <a:t>      RECOMENDACIONES FINALES</a:t>
            </a:r>
            <a:endParaRPr/>
          </a:p>
        </p:txBody>
      </p:sp>
      <p:sp>
        <p:nvSpPr>
          <p:cNvPr id="377" name="Google Shape;377;p14"/>
          <p:cNvSpPr txBox="1"/>
          <p:nvPr/>
        </p:nvSpPr>
        <p:spPr>
          <a:xfrm>
            <a:off x="436728" y="232757"/>
            <a:ext cx="9801603" cy="171907"/>
          </a:xfrm>
          <a:prstGeom prst="rect">
            <a:avLst/>
          </a:prstGeom>
          <a:noFill/>
          <a:ln>
            <a:noFill/>
          </a:ln>
        </p:spPr>
        <p:txBody>
          <a:bodyPr anchorCtr="0" anchor="b" bIns="0" lIns="0" spcFirstLastPara="1" rIns="0" wrap="square" tIns="0">
            <a:spAutoFit/>
          </a:bodyPr>
          <a:lstStyle/>
          <a:p>
            <a:pPr indent="0" lvl="0" marL="0" marR="0" rtl="0" algn="l">
              <a:lnSpc>
                <a:spcPct val="122727"/>
              </a:lnSpc>
              <a:spcBef>
                <a:spcPts val="0"/>
              </a:spcBef>
              <a:spcAft>
                <a:spcPts val="0"/>
              </a:spcAft>
              <a:buNone/>
            </a:pPr>
            <a:r>
              <a:rPr b="1" lang="es-ES" sz="1100" cap="none">
                <a:solidFill>
                  <a:srgbClr val="3F3F3F"/>
                </a:solidFill>
                <a:latin typeface="Montserrat"/>
                <a:ea typeface="Montserrat"/>
                <a:cs typeface="Montserrat"/>
                <a:sym typeface="Montserrat"/>
              </a:rPr>
              <a:t>UNIDAD 1: EVOLUCION TECNOLOGICA</a:t>
            </a:r>
            <a:endParaRPr/>
          </a:p>
        </p:txBody>
      </p:sp>
      <p:pic>
        <p:nvPicPr>
          <p:cNvPr id="378" name="Google Shape;378;p14"/>
          <p:cNvPicPr preferRelativeResize="0"/>
          <p:nvPr/>
        </p:nvPicPr>
        <p:blipFill rotWithShape="1">
          <a:blip r:embed="rId3">
            <a:alphaModFix/>
          </a:blip>
          <a:srcRect b="0" l="0" r="0" t="0"/>
          <a:stretch/>
        </p:blipFill>
        <p:spPr>
          <a:xfrm>
            <a:off x="7121728" y="1479156"/>
            <a:ext cx="4610028" cy="25979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15"/>
          <p:cNvSpPr/>
          <p:nvPr/>
        </p:nvSpPr>
        <p:spPr>
          <a:xfrm>
            <a:off x="310947" y="457718"/>
            <a:ext cx="11420808" cy="811042"/>
          </a:xfrm>
          <a:custGeom>
            <a:rect b="b" l="l" r="r" t="t"/>
            <a:pathLst>
              <a:path extrusionOk="0" h="838200" w="5257800">
                <a:moveTo>
                  <a:pt x="0" y="0"/>
                </a:moveTo>
                <a:lnTo>
                  <a:pt x="5257800" y="0"/>
                </a:lnTo>
                <a:lnTo>
                  <a:pt x="5257800" y="838200"/>
                </a:lnTo>
                <a:lnTo>
                  <a:pt x="0" y="838200"/>
                </a:lnTo>
                <a:lnTo>
                  <a:pt x="0" y="0"/>
                </a:lnTo>
                <a:close/>
              </a:path>
            </a:pathLst>
          </a:custGeom>
          <a:solidFill>
            <a:srgbClr val="F2F2F2"/>
          </a:solidFill>
          <a:ln>
            <a:noFill/>
          </a:ln>
        </p:spPr>
        <p:txBody>
          <a:bodyPr anchorCtr="0" anchor="ctr" bIns="194425" lIns="291625" spcFirstLastPara="1" rIns="243025" wrap="square" tIns="194425">
            <a:spAutoFit/>
          </a:bodyPr>
          <a:lstStyle/>
          <a:p>
            <a:pPr indent="0" lvl="0" marL="0" marR="0" rtl="0" algn="l">
              <a:lnSpc>
                <a:spcPct val="125037"/>
              </a:lnSpc>
              <a:spcBef>
                <a:spcPts val="0"/>
              </a:spcBef>
              <a:spcAft>
                <a:spcPts val="0"/>
              </a:spcAft>
              <a:buNone/>
            </a:pPr>
            <a:r>
              <a:rPr b="1" lang="es-ES" sz="2700">
                <a:solidFill>
                  <a:srgbClr val="3F3F3F"/>
                </a:solidFill>
                <a:latin typeface="Montserrat"/>
                <a:ea typeface="Montserrat"/>
                <a:cs typeface="Montserrat"/>
                <a:sym typeface="Montserrat"/>
              </a:rPr>
              <a:t>Preguntas</a:t>
            </a:r>
            <a:endParaRPr b="1" sz="2700">
              <a:solidFill>
                <a:srgbClr val="3F3F3F"/>
              </a:solidFill>
              <a:latin typeface="Montserrat"/>
              <a:ea typeface="Montserrat"/>
              <a:cs typeface="Montserrat"/>
              <a:sym typeface="Montserrat"/>
            </a:endParaRPr>
          </a:p>
        </p:txBody>
      </p:sp>
      <p:sp>
        <p:nvSpPr>
          <p:cNvPr id="385" name="Google Shape;385;p15"/>
          <p:cNvSpPr/>
          <p:nvPr/>
        </p:nvSpPr>
        <p:spPr>
          <a:xfrm>
            <a:off x="310947" y="260648"/>
            <a:ext cx="97215" cy="97215"/>
          </a:xfrm>
          <a:prstGeom prst="ellipse">
            <a:avLst/>
          </a:prstGeom>
          <a:solidFill>
            <a:schemeClr val="dk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6" name="Google Shape;386;p15"/>
          <p:cNvSpPr txBox="1"/>
          <p:nvPr/>
        </p:nvSpPr>
        <p:spPr>
          <a:xfrm>
            <a:off x="323336" y="-99392"/>
            <a:ext cx="7407797" cy="224357"/>
          </a:xfrm>
          <a:prstGeom prst="rect">
            <a:avLst/>
          </a:prstGeom>
          <a:noFill/>
          <a:ln>
            <a:noFill/>
          </a:ln>
        </p:spPr>
        <p:txBody>
          <a:bodyPr anchorCtr="0" anchor="b" bIns="0" lIns="0" spcFirstLastPara="1" rIns="0" wrap="square" tIns="0">
            <a:spAutoFit/>
          </a:bodyPr>
          <a:lstStyle/>
          <a:p>
            <a:pPr indent="0" lvl="0" marL="0" marR="0" rtl="0" algn="l">
              <a:lnSpc>
                <a:spcPct val="222222"/>
              </a:lnSpc>
              <a:spcBef>
                <a:spcPts val="0"/>
              </a:spcBef>
              <a:spcAft>
                <a:spcPts val="0"/>
              </a:spcAft>
              <a:buNone/>
            </a:pPr>
            <a:r>
              <a:rPr b="1" lang="es-ES" sz="900" cap="none">
                <a:solidFill>
                  <a:srgbClr val="7F7F7F"/>
                </a:solidFill>
                <a:latin typeface="Montserrat"/>
                <a:ea typeface="Montserrat"/>
                <a:cs typeface="Montserrat"/>
                <a:sym typeface="Montserrat"/>
              </a:rPr>
              <a:t>INTRODUCCION     CONCEPTOS CLAVE       </a:t>
            </a:r>
            <a:r>
              <a:rPr b="1" lang="es-ES" sz="900" cap="none">
                <a:solidFill>
                  <a:srgbClr val="329369"/>
                </a:solidFill>
                <a:latin typeface="Montserrat"/>
                <a:ea typeface="Montserrat"/>
                <a:cs typeface="Montserrat"/>
                <a:sym typeface="Montserrat"/>
              </a:rPr>
              <a:t>CONCLUSIONES</a:t>
            </a:r>
            <a:r>
              <a:rPr b="1" lang="es-ES" sz="900" cap="none">
                <a:solidFill>
                  <a:srgbClr val="7F7F7F"/>
                </a:solidFill>
                <a:latin typeface="Montserrat"/>
                <a:ea typeface="Montserrat"/>
                <a:cs typeface="Montserrat"/>
                <a:sym typeface="Montserrat"/>
              </a:rPr>
              <a:t>      RECOMENDACIONES FINALES</a:t>
            </a:r>
            <a:endParaRPr/>
          </a:p>
        </p:txBody>
      </p:sp>
      <p:sp>
        <p:nvSpPr>
          <p:cNvPr id="387" name="Google Shape;387;p15"/>
          <p:cNvSpPr txBox="1"/>
          <p:nvPr/>
        </p:nvSpPr>
        <p:spPr>
          <a:xfrm>
            <a:off x="436728" y="232757"/>
            <a:ext cx="9801603" cy="171907"/>
          </a:xfrm>
          <a:prstGeom prst="rect">
            <a:avLst/>
          </a:prstGeom>
          <a:noFill/>
          <a:ln>
            <a:noFill/>
          </a:ln>
        </p:spPr>
        <p:txBody>
          <a:bodyPr anchorCtr="0" anchor="b" bIns="0" lIns="0" spcFirstLastPara="1" rIns="0" wrap="square" tIns="0">
            <a:spAutoFit/>
          </a:bodyPr>
          <a:lstStyle/>
          <a:p>
            <a:pPr indent="0" lvl="0" marL="0" marR="0" rtl="0" algn="l">
              <a:lnSpc>
                <a:spcPct val="122727"/>
              </a:lnSpc>
              <a:spcBef>
                <a:spcPts val="0"/>
              </a:spcBef>
              <a:spcAft>
                <a:spcPts val="0"/>
              </a:spcAft>
              <a:buNone/>
            </a:pPr>
            <a:r>
              <a:rPr b="1" lang="es-ES" sz="1100" cap="none">
                <a:solidFill>
                  <a:srgbClr val="3F3F3F"/>
                </a:solidFill>
                <a:latin typeface="Montserrat"/>
                <a:ea typeface="Montserrat"/>
                <a:cs typeface="Montserrat"/>
                <a:sym typeface="Montserrat"/>
              </a:rPr>
              <a:t>UNIDAD 1: EVOLUCION TECNOLOGICA</a:t>
            </a:r>
            <a:endParaRPr/>
          </a:p>
        </p:txBody>
      </p:sp>
      <p:grpSp>
        <p:nvGrpSpPr>
          <p:cNvPr id="388" name="Google Shape;388;p15"/>
          <p:cNvGrpSpPr/>
          <p:nvPr/>
        </p:nvGrpSpPr>
        <p:grpSpPr>
          <a:xfrm>
            <a:off x="120130" y="1321814"/>
            <a:ext cx="11737303" cy="5536187"/>
            <a:chOff x="120130" y="1321814"/>
            <a:chExt cx="11737303" cy="5536187"/>
          </a:xfrm>
        </p:grpSpPr>
        <p:pic>
          <p:nvPicPr>
            <p:cNvPr id="389" name="Google Shape;389;p15"/>
            <p:cNvPicPr preferRelativeResize="0"/>
            <p:nvPr/>
          </p:nvPicPr>
          <p:blipFill rotWithShape="1">
            <a:blip r:embed="rId3">
              <a:alphaModFix/>
            </a:blip>
            <a:srcRect b="3452" l="0" r="0" t="0"/>
            <a:stretch/>
          </p:blipFill>
          <p:spPr>
            <a:xfrm>
              <a:off x="120130" y="1601513"/>
              <a:ext cx="11737303" cy="5256488"/>
            </a:xfrm>
            <a:prstGeom prst="rect">
              <a:avLst/>
            </a:prstGeom>
            <a:noFill/>
            <a:ln>
              <a:noFill/>
            </a:ln>
          </p:spPr>
        </p:pic>
        <p:sp>
          <p:nvSpPr>
            <p:cNvPr id="390" name="Google Shape;390;p15"/>
            <p:cNvSpPr/>
            <p:nvPr/>
          </p:nvSpPr>
          <p:spPr>
            <a:xfrm>
              <a:off x="10849322" y="1321814"/>
              <a:ext cx="1008111" cy="739034"/>
            </a:xfrm>
            <a:prstGeom prst="ellipse">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16"/>
          <p:cNvSpPr txBox="1"/>
          <p:nvPr/>
        </p:nvSpPr>
        <p:spPr>
          <a:xfrm>
            <a:off x="1430736" y="1769228"/>
            <a:ext cx="7652944" cy="3416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620">
                <a:solidFill>
                  <a:srgbClr val="3F3F3F"/>
                </a:solidFill>
                <a:latin typeface="Montserrat"/>
                <a:ea typeface="Montserrat"/>
                <a:cs typeface="Montserrat"/>
                <a:sym typeface="Montserrat"/>
              </a:rPr>
              <a:t>Recordar:</a:t>
            </a:r>
            <a:endParaRPr/>
          </a:p>
        </p:txBody>
      </p:sp>
      <p:cxnSp>
        <p:nvCxnSpPr>
          <p:cNvPr id="397" name="Google Shape;397;p16"/>
          <p:cNvCxnSpPr/>
          <p:nvPr/>
        </p:nvCxnSpPr>
        <p:spPr>
          <a:xfrm flipH="1" rot="10800000">
            <a:off x="1482179" y="2110860"/>
            <a:ext cx="9203506" cy="18469"/>
          </a:xfrm>
          <a:prstGeom prst="straightConnector1">
            <a:avLst/>
          </a:prstGeom>
          <a:noFill/>
          <a:ln cap="flat" cmpd="sng" w="9525">
            <a:solidFill>
              <a:srgbClr val="D8D8D8"/>
            </a:solidFill>
            <a:prstDash val="solid"/>
            <a:round/>
            <a:headEnd len="sm" w="sm" type="none"/>
            <a:tailEnd len="sm" w="sm" type="none"/>
          </a:ln>
        </p:spPr>
      </p:cxnSp>
      <p:sp>
        <p:nvSpPr>
          <p:cNvPr id="398" name="Google Shape;398;p16"/>
          <p:cNvSpPr txBox="1"/>
          <p:nvPr/>
        </p:nvSpPr>
        <p:spPr>
          <a:xfrm>
            <a:off x="1507900" y="4574610"/>
            <a:ext cx="9177785" cy="1031852"/>
          </a:xfrm>
          <a:prstGeom prst="rect">
            <a:avLst/>
          </a:prstGeom>
          <a:solidFill>
            <a:srgbClr val="F2F2F2"/>
          </a:solidFill>
          <a:ln>
            <a:noFill/>
          </a:ln>
        </p:spPr>
        <p:txBody>
          <a:bodyPr anchorCtr="0" anchor="ctr" bIns="194425" lIns="1263775" spcFirstLastPara="1" rIns="1045050" wrap="square" tIns="194425">
            <a:noAutofit/>
          </a:bodyPr>
          <a:lstStyle/>
          <a:p>
            <a:pPr indent="0" lvl="0" marL="0" marR="0" rtl="0" algn="l">
              <a:spcBef>
                <a:spcPts val="0"/>
              </a:spcBef>
              <a:spcAft>
                <a:spcPts val="0"/>
              </a:spcAft>
              <a:buNone/>
            </a:pPr>
            <a:r>
              <a:rPr lang="es-ES" sz="1215">
                <a:solidFill>
                  <a:srgbClr val="3F3F3F"/>
                </a:solidFill>
                <a:latin typeface="Montserrat Light"/>
                <a:ea typeface="Montserrat Light"/>
                <a:cs typeface="Montserrat Light"/>
                <a:sym typeface="Montserrat Light"/>
              </a:rPr>
              <a:t>Crea conocimiento con tus compañeros y tu profesor en el </a:t>
            </a:r>
            <a:r>
              <a:rPr b="1" lang="es-ES" sz="1215">
                <a:solidFill>
                  <a:srgbClr val="3F3F3F"/>
                </a:solidFill>
                <a:latin typeface="Montserrat"/>
                <a:ea typeface="Montserrat"/>
                <a:cs typeface="Montserrat"/>
                <a:sym typeface="Montserrat"/>
              </a:rPr>
              <a:t>Foro de Parcial </a:t>
            </a:r>
            <a:r>
              <a:rPr lang="es-ES" sz="1215">
                <a:solidFill>
                  <a:srgbClr val="3F3F3F"/>
                </a:solidFill>
                <a:latin typeface="Montserrat Light"/>
                <a:ea typeface="Montserrat Light"/>
                <a:cs typeface="Montserrat Light"/>
                <a:sym typeface="Montserrat Light"/>
              </a:rPr>
              <a:t>debatiendo los casos prácticos que te proponemos.</a:t>
            </a:r>
            <a:endParaRPr/>
          </a:p>
        </p:txBody>
      </p:sp>
      <p:sp>
        <p:nvSpPr>
          <p:cNvPr id="399" name="Google Shape;399;p16"/>
          <p:cNvSpPr txBox="1"/>
          <p:nvPr/>
        </p:nvSpPr>
        <p:spPr>
          <a:xfrm>
            <a:off x="1507900" y="3487663"/>
            <a:ext cx="9177788" cy="1033019"/>
          </a:xfrm>
          <a:prstGeom prst="rect">
            <a:avLst/>
          </a:prstGeom>
          <a:solidFill>
            <a:srgbClr val="F2F2F2"/>
          </a:solidFill>
          <a:ln>
            <a:noFill/>
          </a:ln>
        </p:spPr>
        <p:txBody>
          <a:bodyPr anchorCtr="0" anchor="ctr" bIns="194425" lIns="1263775" spcFirstLastPara="1" rIns="1045050" wrap="square" tIns="194425">
            <a:noAutofit/>
          </a:bodyPr>
          <a:lstStyle/>
          <a:p>
            <a:pPr indent="0" lvl="0" marL="0" marR="0" rtl="0" algn="l">
              <a:spcBef>
                <a:spcPts val="0"/>
              </a:spcBef>
              <a:spcAft>
                <a:spcPts val="0"/>
              </a:spcAft>
              <a:buNone/>
            </a:pPr>
            <a:r>
              <a:rPr lang="es-ES" sz="1215">
                <a:solidFill>
                  <a:srgbClr val="3F3F3F"/>
                </a:solidFill>
                <a:latin typeface="Montserrat Light"/>
                <a:ea typeface="Montserrat Light"/>
                <a:cs typeface="Montserrat Light"/>
                <a:sym typeface="Montserrat Light"/>
              </a:rPr>
              <a:t>Participa en las </a:t>
            </a:r>
            <a:r>
              <a:rPr b="1" lang="es-ES" sz="1215">
                <a:solidFill>
                  <a:srgbClr val="3F3F3F"/>
                </a:solidFill>
                <a:latin typeface="Montserrat"/>
                <a:ea typeface="Montserrat"/>
                <a:cs typeface="Montserrat"/>
                <a:sym typeface="Montserrat"/>
              </a:rPr>
              <a:t>Encuentros Sincrónicos, </a:t>
            </a:r>
            <a:r>
              <a:rPr lang="es-ES" sz="1215">
                <a:solidFill>
                  <a:srgbClr val="3F3F3F"/>
                </a:solidFill>
                <a:latin typeface="Montserrat Light"/>
                <a:ea typeface="Montserrat Light"/>
                <a:cs typeface="Montserrat Light"/>
                <a:sym typeface="Montserrat Light"/>
              </a:rPr>
              <a:t>es una excelente oportunidad para resolver dudas y cuestiones en tiempo real.</a:t>
            </a:r>
            <a:endParaRPr/>
          </a:p>
        </p:txBody>
      </p:sp>
      <p:sp>
        <p:nvSpPr>
          <p:cNvPr id="400" name="Google Shape;400;p16"/>
          <p:cNvSpPr txBox="1"/>
          <p:nvPr/>
        </p:nvSpPr>
        <p:spPr>
          <a:xfrm>
            <a:off x="1507900" y="2395981"/>
            <a:ext cx="9177788" cy="1033019"/>
          </a:xfrm>
          <a:prstGeom prst="rect">
            <a:avLst/>
          </a:prstGeom>
          <a:solidFill>
            <a:srgbClr val="F2F2F2"/>
          </a:solidFill>
          <a:ln>
            <a:noFill/>
          </a:ln>
        </p:spPr>
        <p:txBody>
          <a:bodyPr anchorCtr="0" anchor="ctr" bIns="194425" lIns="1263775" spcFirstLastPara="1" rIns="1045050" wrap="square" tIns="194425">
            <a:noAutofit/>
          </a:bodyPr>
          <a:lstStyle/>
          <a:p>
            <a:pPr indent="0" lvl="0" marL="0" marR="0" rtl="0" algn="l">
              <a:spcBef>
                <a:spcPts val="0"/>
              </a:spcBef>
              <a:spcAft>
                <a:spcPts val="0"/>
              </a:spcAft>
              <a:buNone/>
            </a:pPr>
            <a:r>
              <a:rPr lang="es-ES" sz="1215">
                <a:solidFill>
                  <a:srgbClr val="3F3F3F"/>
                </a:solidFill>
                <a:latin typeface="Montserrat Light"/>
                <a:ea typeface="Montserrat Light"/>
                <a:cs typeface="Montserrat Light"/>
                <a:sym typeface="Montserrat Light"/>
              </a:rPr>
              <a:t>Para cualquier duda o cuestión tu profesor está disponible en el </a:t>
            </a:r>
            <a:r>
              <a:rPr b="1" lang="es-ES" sz="1215">
                <a:solidFill>
                  <a:srgbClr val="3F3F3F"/>
                </a:solidFill>
                <a:latin typeface="Montserrat"/>
                <a:ea typeface="Montserrat"/>
                <a:cs typeface="Montserrat"/>
                <a:sym typeface="Montserrat"/>
              </a:rPr>
              <a:t>Foro.</a:t>
            </a:r>
            <a:endParaRPr/>
          </a:p>
        </p:txBody>
      </p:sp>
      <p:pic>
        <p:nvPicPr>
          <p:cNvPr id="401" name="Google Shape;401;p16"/>
          <p:cNvPicPr preferRelativeResize="0"/>
          <p:nvPr/>
        </p:nvPicPr>
        <p:blipFill rotWithShape="1">
          <a:blip r:embed="rId3">
            <a:alphaModFix/>
          </a:blip>
          <a:srcRect b="0" l="0" r="0" t="0"/>
          <a:stretch/>
        </p:blipFill>
        <p:spPr>
          <a:xfrm>
            <a:off x="1893723" y="4752924"/>
            <a:ext cx="632950" cy="632950"/>
          </a:xfrm>
          <a:prstGeom prst="rect">
            <a:avLst/>
          </a:prstGeom>
          <a:noFill/>
          <a:ln>
            <a:noFill/>
          </a:ln>
        </p:spPr>
      </p:pic>
      <p:pic>
        <p:nvPicPr>
          <p:cNvPr id="402" name="Google Shape;402;p16"/>
          <p:cNvPicPr preferRelativeResize="0"/>
          <p:nvPr/>
        </p:nvPicPr>
        <p:blipFill rotWithShape="1">
          <a:blip r:embed="rId4">
            <a:alphaModFix/>
          </a:blip>
          <a:srcRect b="0" l="0" r="0" t="0"/>
          <a:stretch/>
        </p:blipFill>
        <p:spPr>
          <a:xfrm>
            <a:off x="1878366" y="3651951"/>
            <a:ext cx="656069" cy="656069"/>
          </a:xfrm>
          <a:prstGeom prst="rect">
            <a:avLst/>
          </a:prstGeom>
          <a:noFill/>
          <a:ln>
            <a:noFill/>
          </a:ln>
        </p:spPr>
      </p:pic>
      <p:pic>
        <p:nvPicPr>
          <p:cNvPr id="403" name="Google Shape;403;p16"/>
          <p:cNvPicPr preferRelativeResize="0"/>
          <p:nvPr/>
        </p:nvPicPr>
        <p:blipFill rotWithShape="1">
          <a:blip r:embed="rId5">
            <a:alphaModFix/>
          </a:blip>
          <a:srcRect b="0" l="0" r="0" t="0"/>
          <a:stretch/>
        </p:blipFill>
        <p:spPr>
          <a:xfrm>
            <a:off x="1876811" y="2564119"/>
            <a:ext cx="641372" cy="641372"/>
          </a:xfrm>
          <a:prstGeom prst="rect">
            <a:avLst/>
          </a:prstGeom>
          <a:noFill/>
          <a:ln>
            <a:noFill/>
          </a:ln>
        </p:spPr>
      </p:pic>
      <p:sp>
        <p:nvSpPr>
          <p:cNvPr id="404" name="Google Shape;404;p16"/>
          <p:cNvSpPr/>
          <p:nvPr/>
        </p:nvSpPr>
        <p:spPr>
          <a:xfrm>
            <a:off x="310947" y="404664"/>
            <a:ext cx="11420808" cy="811042"/>
          </a:xfrm>
          <a:custGeom>
            <a:rect b="b" l="l" r="r" t="t"/>
            <a:pathLst>
              <a:path extrusionOk="0" h="838200" w="5257800">
                <a:moveTo>
                  <a:pt x="0" y="0"/>
                </a:moveTo>
                <a:lnTo>
                  <a:pt x="5257800" y="0"/>
                </a:lnTo>
                <a:lnTo>
                  <a:pt x="5257800" y="838200"/>
                </a:lnTo>
                <a:lnTo>
                  <a:pt x="0" y="838200"/>
                </a:lnTo>
                <a:lnTo>
                  <a:pt x="0" y="0"/>
                </a:lnTo>
                <a:close/>
              </a:path>
            </a:pathLst>
          </a:custGeom>
          <a:solidFill>
            <a:srgbClr val="F2F2F2"/>
          </a:solidFill>
          <a:ln>
            <a:noFill/>
          </a:ln>
        </p:spPr>
        <p:txBody>
          <a:bodyPr anchorCtr="0" anchor="ctr" bIns="194425" lIns="291625" spcFirstLastPara="1" rIns="243025" wrap="square" tIns="194425">
            <a:spAutoFit/>
          </a:bodyPr>
          <a:lstStyle/>
          <a:p>
            <a:pPr indent="0" lvl="0" marL="0" marR="0" rtl="0" algn="l">
              <a:lnSpc>
                <a:spcPct val="125037"/>
              </a:lnSpc>
              <a:spcBef>
                <a:spcPts val="0"/>
              </a:spcBef>
              <a:spcAft>
                <a:spcPts val="0"/>
              </a:spcAft>
              <a:buNone/>
            </a:pPr>
            <a:r>
              <a:rPr b="1" lang="es-ES" sz="2700">
                <a:solidFill>
                  <a:srgbClr val="3F3F3F"/>
                </a:solidFill>
                <a:latin typeface="Montserrat"/>
                <a:ea typeface="Montserrat"/>
                <a:cs typeface="Montserrat"/>
                <a:sym typeface="Montserrat"/>
              </a:rPr>
              <a:t>Recomendaciones…</a:t>
            </a:r>
            <a:endParaRPr b="1" sz="2700">
              <a:solidFill>
                <a:srgbClr val="3F3F3F"/>
              </a:solidFill>
              <a:latin typeface="Montserrat"/>
              <a:ea typeface="Montserrat"/>
              <a:cs typeface="Montserrat"/>
              <a:sym typeface="Montserrat"/>
            </a:endParaRPr>
          </a:p>
        </p:txBody>
      </p:sp>
      <p:sp>
        <p:nvSpPr>
          <p:cNvPr id="405" name="Google Shape;405;p16"/>
          <p:cNvSpPr/>
          <p:nvPr/>
        </p:nvSpPr>
        <p:spPr>
          <a:xfrm>
            <a:off x="310947" y="260648"/>
            <a:ext cx="97215" cy="97215"/>
          </a:xfrm>
          <a:prstGeom prst="ellipse">
            <a:avLst/>
          </a:prstGeom>
          <a:solidFill>
            <a:schemeClr val="dk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6" name="Google Shape;406;p16"/>
          <p:cNvSpPr txBox="1"/>
          <p:nvPr/>
        </p:nvSpPr>
        <p:spPr>
          <a:xfrm>
            <a:off x="323336" y="-99392"/>
            <a:ext cx="7407797" cy="224357"/>
          </a:xfrm>
          <a:prstGeom prst="rect">
            <a:avLst/>
          </a:prstGeom>
          <a:noFill/>
          <a:ln>
            <a:noFill/>
          </a:ln>
        </p:spPr>
        <p:txBody>
          <a:bodyPr anchorCtr="0" anchor="b" bIns="0" lIns="0" spcFirstLastPara="1" rIns="0" wrap="square" tIns="0">
            <a:spAutoFit/>
          </a:bodyPr>
          <a:lstStyle/>
          <a:p>
            <a:pPr indent="0" lvl="0" marL="0" marR="0" rtl="0" algn="l">
              <a:lnSpc>
                <a:spcPct val="222222"/>
              </a:lnSpc>
              <a:spcBef>
                <a:spcPts val="0"/>
              </a:spcBef>
              <a:spcAft>
                <a:spcPts val="0"/>
              </a:spcAft>
              <a:buNone/>
            </a:pPr>
            <a:r>
              <a:rPr b="1" lang="es-ES" sz="900" cap="none">
                <a:solidFill>
                  <a:srgbClr val="7F7F7F"/>
                </a:solidFill>
                <a:latin typeface="Montserrat"/>
                <a:ea typeface="Montserrat"/>
                <a:cs typeface="Montserrat"/>
                <a:sym typeface="Montserrat"/>
              </a:rPr>
              <a:t>INTRODUCCION     CONCEPTOS CLAVE       CONCLUSIONES      </a:t>
            </a:r>
            <a:r>
              <a:rPr b="1" lang="es-ES" sz="900" cap="none">
                <a:solidFill>
                  <a:srgbClr val="329369"/>
                </a:solidFill>
                <a:latin typeface="Montserrat"/>
                <a:ea typeface="Montserrat"/>
                <a:cs typeface="Montserrat"/>
                <a:sym typeface="Montserrat"/>
              </a:rPr>
              <a:t>RECOMENDACIONES</a:t>
            </a:r>
            <a:r>
              <a:rPr b="1" lang="es-ES" sz="900" cap="none">
                <a:solidFill>
                  <a:srgbClr val="7F7F7F"/>
                </a:solidFill>
                <a:latin typeface="Montserrat"/>
                <a:ea typeface="Montserrat"/>
                <a:cs typeface="Montserrat"/>
                <a:sym typeface="Montserrat"/>
              </a:rPr>
              <a:t> </a:t>
            </a:r>
            <a:r>
              <a:rPr b="1" lang="es-ES" sz="900" cap="none">
                <a:solidFill>
                  <a:srgbClr val="329369"/>
                </a:solidFill>
                <a:latin typeface="Montserrat"/>
                <a:ea typeface="Montserrat"/>
                <a:cs typeface="Montserrat"/>
                <a:sym typeface="Montserrat"/>
              </a:rPr>
              <a:t>FINALES</a:t>
            </a:r>
            <a:endParaRPr/>
          </a:p>
        </p:txBody>
      </p:sp>
      <p:sp>
        <p:nvSpPr>
          <p:cNvPr id="407" name="Google Shape;407;p16"/>
          <p:cNvSpPr txBox="1"/>
          <p:nvPr/>
        </p:nvSpPr>
        <p:spPr>
          <a:xfrm>
            <a:off x="436728" y="232757"/>
            <a:ext cx="9801603" cy="171907"/>
          </a:xfrm>
          <a:prstGeom prst="rect">
            <a:avLst/>
          </a:prstGeom>
          <a:noFill/>
          <a:ln>
            <a:noFill/>
          </a:ln>
        </p:spPr>
        <p:txBody>
          <a:bodyPr anchorCtr="0" anchor="b" bIns="0" lIns="0" spcFirstLastPara="1" rIns="0" wrap="square" tIns="0">
            <a:spAutoFit/>
          </a:bodyPr>
          <a:lstStyle/>
          <a:p>
            <a:pPr indent="0" lvl="0" marL="0" marR="0" rtl="0" algn="l">
              <a:lnSpc>
                <a:spcPct val="122727"/>
              </a:lnSpc>
              <a:spcBef>
                <a:spcPts val="0"/>
              </a:spcBef>
              <a:spcAft>
                <a:spcPts val="0"/>
              </a:spcAft>
              <a:buNone/>
            </a:pPr>
            <a:r>
              <a:rPr b="1" lang="es-ES" sz="1100" cap="none">
                <a:solidFill>
                  <a:srgbClr val="3F3F3F"/>
                </a:solidFill>
                <a:latin typeface="Montserrat"/>
                <a:ea typeface="Montserrat"/>
                <a:cs typeface="Montserrat"/>
                <a:sym typeface="Montserrat"/>
              </a:rPr>
              <a:t>UNIDAD 1: EVOLUCION TECNOLOGICA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17"/>
          <p:cNvSpPr txBox="1"/>
          <p:nvPr/>
        </p:nvSpPr>
        <p:spPr>
          <a:xfrm>
            <a:off x="1377059" y="1008866"/>
            <a:ext cx="9204649" cy="76938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4400">
                <a:solidFill>
                  <a:schemeClr val="lt1"/>
                </a:solidFill>
                <a:latin typeface="Calibri"/>
                <a:ea typeface="Calibri"/>
                <a:cs typeface="Calibri"/>
                <a:sym typeface="Calibri"/>
              </a:rPr>
              <a:t>Arquitectura &amp; Sistemas Operativos</a:t>
            </a:r>
            <a:endParaRPr/>
          </a:p>
          <a:p>
            <a:pPr indent="0" lvl="0" marL="0" marR="0" rtl="0" algn="ctr">
              <a:spcBef>
                <a:spcPts val="0"/>
              </a:spcBef>
              <a:spcAft>
                <a:spcPts val="0"/>
              </a:spcAft>
              <a:buNone/>
            </a:pPr>
            <a:r>
              <a:t/>
            </a:r>
            <a:endParaRPr sz="4400">
              <a:solidFill>
                <a:schemeClr val="lt1"/>
              </a:solidFill>
              <a:latin typeface="Calibri"/>
              <a:ea typeface="Calibri"/>
              <a:cs typeface="Calibri"/>
              <a:sym typeface="Calibri"/>
            </a:endParaRPr>
          </a:p>
        </p:txBody>
      </p:sp>
      <p:sp>
        <p:nvSpPr>
          <p:cNvPr id="413" name="Google Shape;413;p17"/>
          <p:cNvSpPr txBox="1"/>
          <p:nvPr/>
        </p:nvSpPr>
        <p:spPr>
          <a:xfrm>
            <a:off x="859211" y="5784980"/>
            <a:ext cx="10538927" cy="97038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000">
                <a:solidFill>
                  <a:schemeClr val="lt1"/>
                </a:solidFill>
                <a:latin typeface="Calibri"/>
                <a:ea typeface="Calibri"/>
                <a:cs typeface="Calibri"/>
                <a:sym typeface="Calibri"/>
              </a:rPr>
              <a:t>DINED</a:t>
            </a:r>
            <a:endParaRPr sz="2000">
              <a:solidFill>
                <a:schemeClr val="lt1"/>
              </a:solidFill>
              <a:latin typeface="Calibri"/>
              <a:ea typeface="Calibri"/>
              <a:cs typeface="Calibri"/>
              <a:sym typeface="Calibri"/>
            </a:endParaRPr>
          </a:p>
          <a:p>
            <a:pPr indent="0" lvl="0" marL="0" marR="0" rtl="0" algn="ctr">
              <a:spcBef>
                <a:spcPts val="0"/>
              </a:spcBef>
              <a:spcAft>
                <a:spcPts val="0"/>
              </a:spcAft>
              <a:buNone/>
            </a:pPr>
            <a:r>
              <a:rPr lang="es-ES" sz="2000">
                <a:solidFill>
                  <a:schemeClr val="lt1"/>
                </a:solidFill>
                <a:latin typeface="Calibri"/>
                <a:ea typeface="Calibri"/>
                <a:cs typeface="Calibri"/>
                <a:sym typeface="Calibri"/>
              </a:rPr>
              <a:t>Departamento de Innovación Educativa</a:t>
            </a:r>
            <a:endParaRPr sz="2000">
              <a:solidFill>
                <a:schemeClr val="lt1"/>
              </a:solidFill>
              <a:latin typeface="Calibri"/>
              <a:ea typeface="Calibri"/>
              <a:cs typeface="Calibri"/>
              <a:sym typeface="Calibri"/>
            </a:endParaRPr>
          </a:p>
        </p:txBody>
      </p:sp>
      <p:pic>
        <p:nvPicPr>
          <p:cNvPr descr="Imagen que contiene Texto&#10;&#10;Descripción generada automáticamente" id="414" name="Google Shape;414;p17"/>
          <p:cNvPicPr preferRelativeResize="0"/>
          <p:nvPr/>
        </p:nvPicPr>
        <p:blipFill rotWithShape="1">
          <a:blip r:embed="rId3">
            <a:alphaModFix/>
          </a:blip>
          <a:srcRect b="0" l="0" r="0" t="0"/>
          <a:stretch/>
        </p:blipFill>
        <p:spPr>
          <a:xfrm>
            <a:off x="4379722" y="4158778"/>
            <a:ext cx="3434144" cy="1383365"/>
          </a:xfrm>
          <a:prstGeom prst="rect">
            <a:avLst/>
          </a:prstGeom>
          <a:noFill/>
          <a:ln>
            <a:noFill/>
          </a:ln>
        </p:spPr>
      </p:pic>
      <p:pic>
        <p:nvPicPr>
          <p:cNvPr descr="A picture containing logo&#10;&#10;Description automatically generated" id="415" name="Google Shape;415;p17"/>
          <p:cNvPicPr preferRelativeResize="0"/>
          <p:nvPr/>
        </p:nvPicPr>
        <p:blipFill rotWithShape="1">
          <a:blip r:embed="rId4">
            <a:alphaModFix/>
          </a:blip>
          <a:srcRect b="0" l="0" r="0" t="0"/>
          <a:stretch/>
        </p:blipFill>
        <p:spPr>
          <a:xfrm>
            <a:off x="0" y="2158"/>
            <a:ext cx="12193588" cy="6853683"/>
          </a:xfrm>
          <a:prstGeom prst="rect">
            <a:avLst/>
          </a:prstGeom>
          <a:noFill/>
          <a:ln>
            <a:noFill/>
          </a:ln>
        </p:spPr>
      </p:pic>
      <p:sp>
        <p:nvSpPr>
          <p:cNvPr id="416" name="Google Shape;416;p17"/>
          <p:cNvSpPr txBox="1"/>
          <p:nvPr/>
        </p:nvSpPr>
        <p:spPr>
          <a:xfrm>
            <a:off x="1376263" y="1819002"/>
            <a:ext cx="9204649" cy="160999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A3A3E9"/>
              </a:buClr>
              <a:buSzPts val="11500"/>
              <a:buFont typeface="Calibri"/>
              <a:buNone/>
            </a:pPr>
            <a:r>
              <a:rPr lang="es-ES" sz="11500">
                <a:solidFill>
                  <a:srgbClr val="A3A3E9"/>
                </a:solidFill>
                <a:latin typeface="Calibri"/>
                <a:ea typeface="Calibri"/>
                <a:cs typeface="Calibri"/>
                <a:sym typeface="Calibri"/>
              </a:rPr>
              <a:t>GRACIAS!!!</a:t>
            </a:r>
            <a:endParaRPr sz="11500">
              <a:solidFill>
                <a:srgbClr val="A3A3E9"/>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18"/>
          <p:cNvSpPr txBox="1"/>
          <p:nvPr/>
        </p:nvSpPr>
        <p:spPr>
          <a:xfrm>
            <a:off x="1549169" y="1027456"/>
            <a:ext cx="81798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4400">
              <a:solidFill>
                <a:schemeClr val="lt1"/>
              </a:solidFill>
              <a:latin typeface="Calibri"/>
              <a:ea typeface="Calibri"/>
              <a:cs typeface="Calibri"/>
              <a:sym typeface="Calibri"/>
            </a:endParaRPr>
          </a:p>
        </p:txBody>
      </p:sp>
      <p:sp>
        <p:nvSpPr>
          <p:cNvPr id="422" name="Google Shape;422;p18"/>
          <p:cNvSpPr txBox="1"/>
          <p:nvPr/>
        </p:nvSpPr>
        <p:spPr>
          <a:xfrm>
            <a:off x="3555757" y="5784980"/>
            <a:ext cx="5183156" cy="97038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000">
                <a:solidFill>
                  <a:schemeClr val="lt1"/>
                </a:solidFill>
                <a:latin typeface="Calibri"/>
                <a:ea typeface="Calibri"/>
                <a:cs typeface="Calibri"/>
                <a:sym typeface="Calibri"/>
              </a:rPr>
              <a:t>DINED</a:t>
            </a:r>
            <a:endParaRPr sz="2000">
              <a:solidFill>
                <a:schemeClr val="lt1"/>
              </a:solidFill>
              <a:latin typeface="Calibri"/>
              <a:ea typeface="Calibri"/>
              <a:cs typeface="Calibri"/>
              <a:sym typeface="Calibri"/>
            </a:endParaRPr>
          </a:p>
          <a:p>
            <a:pPr indent="0" lvl="0" marL="0" marR="0" rtl="0" algn="ctr">
              <a:spcBef>
                <a:spcPts val="0"/>
              </a:spcBef>
              <a:spcAft>
                <a:spcPts val="0"/>
              </a:spcAft>
              <a:buNone/>
            </a:pPr>
            <a:r>
              <a:rPr lang="es-ES" sz="2000">
                <a:solidFill>
                  <a:schemeClr val="lt1"/>
                </a:solidFill>
                <a:latin typeface="Calibri"/>
                <a:ea typeface="Calibri"/>
                <a:cs typeface="Calibri"/>
                <a:sym typeface="Calibri"/>
              </a:rPr>
              <a:t>Departamento de Innovación Educativa</a:t>
            </a:r>
            <a:endParaRPr sz="2000">
              <a:solidFill>
                <a:schemeClr val="lt1"/>
              </a:solidFill>
              <a:latin typeface="Calibri"/>
              <a:ea typeface="Calibri"/>
              <a:cs typeface="Calibri"/>
              <a:sym typeface="Calibri"/>
            </a:endParaRPr>
          </a:p>
        </p:txBody>
      </p:sp>
      <p:pic>
        <p:nvPicPr>
          <p:cNvPr id="423" name="Google Shape;423;p18"/>
          <p:cNvPicPr preferRelativeResize="0"/>
          <p:nvPr/>
        </p:nvPicPr>
        <p:blipFill rotWithShape="1">
          <a:blip r:embed="rId3">
            <a:alphaModFix/>
          </a:blip>
          <a:srcRect b="0" l="0" r="0" t="0"/>
          <a:stretch/>
        </p:blipFill>
        <p:spPr>
          <a:xfrm>
            <a:off x="1556" y="428"/>
            <a:ext cx="12190476" cy="68571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
          <p:cNvSpPr/>
          <p:nvPr/>
        </p:nvSpPr>
        <p:spPr>
          <a:xfrm>
            <a:off x="310947" y="383082"/>
            <a:ext cx="11420808" cy="811042"/>
          </a:xfrm>
          <a:custGeom>
            <a:rect b="b" l="l" r="r" t="t"/>
            <a:pathLst>
              <a:path extrusionOk="0" h="838200" w="5257800">
                <a:moveTo>
                  <a:pt x="0" y="0"/>
                </a:moveTo>
                <a:lnTo>
                  <a:pt x="5257800" y="0"/>
                </a:lnTo>
                <a:lnTo>
                  <a:pt x="5257800" y="838200"/>
                </a:lnTo>
                <a:lnTo>
                  <a:pt x="0" y="838200"/>
                </a:lnTo>
                <a:lnTo>
                  <a:pt x="0" y="0"/>
                </a:lnTo>
                <a:close/>
              </a:path>
            </a:pathLst>
          </a:custGeom>
          <a:solidFill>
            <a:srgbClr val="F2F2F2"/>
          </a:solidFill>
          <a:ln>
            <a:noFill/>
          </a:ln>
        </p:spPr>
        <p:txBody>
          <a:bodyPr anchorCtr="0" anchor="ctr" bIns="194425" lIns="291625" spcFirstLastPara="1" rIns="243025" wrap="square" tIns="194425">
            <a:spAutoFit/>
          </a:bodyPr>
          <a:lstStyle/>
          <a:p>
            <a:pPr indent="0" lvl="0" marL="0" marR="0" rtl="0" algn="l">
              <a:lnSpc>
                <a:spcPct val="125037"/>
              </a:lnSpc>
              <a:spcBef>
                <a:spcPts val="0"/>
              </a:spcBef>
              <a:spcAft>
                <a:spcPts val="0"/>
              </a:spcAft>
              <a:buNone/>
            </a:pPr>
            <a:r>
              <a:rPr b="1" i="0" lang="es-ES" sz="2700" u="none" cap="none" strike="noStrike">
                <a:solidFill>
                  <a:srgbClr val="3F3F3F"/>
                </a:solidFill>
                <a:latin typeface="Montserrat"/>
                <a:ea typeface="Montserrat"/>
                <a:cs typeface="Montserrat"/>
                <a:sym typeface="Montserrat"/>
              </a:rPr>
              <a:t>Agenda</a:t>
            </a:r>
            <a:endParaRPr b="1" i="0" sz="2700" u="none" cap="none" strike="noStrike">
              <a:solidFill>
                <a:srgbClr val="3F3F3F"/>
              </a:solidFill>
              <a:latin typeface="Montserrat"/>
              <a:ea typeface="Montserrat"/>
              <a:cs typeface="Montserrat"/>
              <a:sym typeface="Montserrat"/>
            </a:endParaRPr>
          </a:p>
        </p:txBody>
      </p:sp>
      <p:sp>
        <p:nvSpPr>
          <p:cNvPr id="215" name="Google Shape;215;p2"/>
          <p:cNvSpPr/>
          <p:nvPr/>
        </p:nvSpPr>
        <p:spPr>
          <a:xfrm>
            <a:off x="310947" y="260648"/>
            <a:ext cx="97215" cy="97215"/>
          </a:xfrm>
          <a:prstGeom prst="ellipse">
            <a:avLst/>
          </a:prstGeom>
          <a:solidFill>
            <a:schemeClr val="dk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6" name="Google Shape;216;p2"/>
          <p:cNvSpPr txBox="1"/>
          <p:nvPr/>
        </p:nvSpPr>
        <p:spPr>
          <a:xfrm>
            <a:off x="7580601" y="4071414"/>
            <a:ext cx="2579602" cy="204671"/>
          </a:xfrm>
          <a:prstGeom prst="rect">
            <a:avLst/>
          </a:prstGeom>
          <a:noFill/>
          <a:ln>
            <a:noFill/>
          </a:ln>
        </p:spPr>
        <p:txBody>
          <a:bodyPr anchorCtr="0" anchor="t" bIns="0" lIns="60750" spcFirstLastPara="1" rIns="91425" wrap="square" tIns="0">
            <a:spAutoFit/>
          </a:bodyPr>
          <a:lstStyle/>
          <a:p>
            <a:pPr indent="0" lvl="0" marL="0" marR="0" rtl="0" algn="ctr">
              <a:lnSpc>
                <a:spcPct val="138930"/>
              </a:lnSpc>
              <a:spcBef>
                <a:spcPts val="0"/>
              </a:spcBef>
              <a:spcAft>
                <a:spcPts val="0"/>
              </a:spcAft>
              <a:buNone/>
            </a:pPr>
            <a:r>
              <a:rPr b="0" i="1" lang="es-ES" sz="1215" u="none" cap="none" strike="noStrike">
                <a:solidFill>
                  <a:srgbClr val="3F3F3F"/>
                </a:solidFill>
                <a:latin typeface="Montserrat Light"/>
                <a:ea typeface="Montserrat Light"/>
                <a:cs typeface="Montserrat Light"/>
                <a:sym typeface="Montserrat Light"/>
              </a:rPr>
              <a:t>Imagen, gráfico, esquema…</a:t>
            </a:r>
            <a:endParaRPr/>
          </a:p>
        </p:txBody>
      </p:sp>
      <p:sp>
        <p:nvSpPr>
          <p:cNvPr id="217" name="Google Shape;217;p2"/>
          <p:cNvSpPr txBox="1"/>
          <p:nvPr/>
        </p:nvSpPr>
        <p:spPr>
          <a:xfrm>
            <a:off x="310947" y="1479967"/>
            <a:ext cx="5054235" cy="2680221"/>
          </a:xfrm>
          <a:prstGeom prst="rect">
            <a:avLst/>
          </a:prstGeom>
          <a:noFill/>
          <a:ln>
            <a:noFill/>
          </a:ln>
        </p:spPr>
        <p:txBody>
          <a:bodyPr anchorCtr="0" anchor="t" bIns="0" lIns="60750" spcFirstLastPara="1" rIns="91425" wrap="square" tIns="0">
            <a:spAutoFit/>
          </a:bodyPr>
          <a:lstStyle/>
          <a:p>
            <a:pPr indent="-192910" lvl="0" marL="192910" marR="0" rtl="0" algn="l">
              <a:lnSpc>
                <a:spcPct val="105499"/>
              </a:lnSpc>
              <a:spcBef>
                <a:spcPts val="0"/>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Presentación</a:t>
            </a:r>
            <a:endParaRPr/>
          </a:p>
          <a:p>
            <a:pPr indent="-192910" lvl="1" marL="935860" marR="0" rtl="0" algn="l">
              <a:lnSpc>
                <a:spcPct val="105499"/>
              </a:lnSpc>
              <a:spcBef>
                <a:spcPts val="1485"/>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¿Qué hago yo aquí?</a:t>
            </a:r>
            <a:endParaRPr/>
          </a:p>
          <a:p>
            <a:pPr indent="-192910" lvl="0" marL="192910" marR="0" rtl="0" algn="l">
              <a:lnSpc>
                <a:spcPct val="105499"/>
              </a:lnSpc>
              <a:spcBef>
                <a:spcPts val="1485"/>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Asignatura</a:t>
            </a:r>
            <a:endParaRPr/>
          </a:p>
          <a:p>
            <a:pPr indent="-192910" lvl="1" marL="935860" marR="0" rtl="0" algn="l">
              <a:lnSpc>
                <a:spcPct val="105499"/>
              </a:lnSpc>
              <a:spcBef>
                <a:spcPts val="1485"/>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Programa de la asignatura.</a:t>
            </a:r>
            <a:endParaRPr/>
          </a:p>
          <a:p>
            <a:pPr indent="-192910" lvl="1" marL="935860" marR="0" rtl="0" algn="l">
              <a:lnSpc>
                <a:spcPct val="105499"/>
              </a:lnSpc>
              <a:spcBef>
                <a:spcPts val="1485"/>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Objetivos</a:t>
            </a:r>
            <a:endParaRPr/>
          </a:p>
          <a:p>
            <a:pPr indent="-192910" lvl="0" marL="192910" marR="0" rtl="0" algn="l">
              <a:lnSpc>
                <a:spcPct val="105499"/>
              </a:lnSpc>
              <a:spcBef>
                <a:spcPts val="1485"/>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Evolución Tecnológica</a:t>
            </a:r>
            <a:endParaRPr/>
          </a:p>
          <a:p>
            <a:pPr indent="-192910" lvl="1" marL="935860" marR="0" rtl="0" algn="l">
              <a:lnSpc>
                <a:spcPct val="105499"/>
              </a:lnSpc>
              <a:spcBef>
                <a:spcPts val="1485"/>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Conceptos de …</a:t>
            </a:r>
            <a:endParaRPr/>
          </a:p>
        </p:txBody>
      </p:sp>
      <p:sp>
        <p:nvSpPr>
          <p:cNvPr id="218" name="Google Shape;218;p2"/>
          <p:cNvSpPr txBox="1"/>
          <p:nvPr/>
        </p:nvSpPr>
        <p:spPr>
          <a:xfrm>
            <a:off x="323336" y="-99392"/>
            <a:ext cx="7407797" cy="224357"/>
          </a:xfrm>
          <a:prstGeom prst="rect">
            <a:avLst/>
          </a:prstGeom>
          <a:noFill/>
          <a:ln>
            <a:noFill/>
          </a:ln>
        </p:spPr>
        <p:txBody>
          <a:bodyPr anchorCtr="0" anchor="b" bIns="0" lIns="0" spcFirstLastPara="1" rIns="0" wrap="square" tIns="0">
            <a:spAutoFit/>
          </a:bodyPr>
          <a:lstStyle/>
          <a:p>
            <a:pPr indent="0" lvl="0" marL="0" marR="0" rtl="0" algn="l">
              <a:lnSpc>
                <a:spcPct val="222222"/>
              </a:lnSpc>
              <a:spcBef>
                <a:spcPts val="0"/>
              </a:spcBef>
              <a:spcAft>
                <a:spcPts val="0"/>
              </a:spcAft>
              <a:buNone/>
            </a:pPr>
            <a:r>
              <a:rPr b="1" i="0" lang="es-ES" sz="900" u="none" cap="none" strike="noStrike">
                <a:solidFill>
                  <a:srgbClr val="329369"/>
                </a:solidFill>
                <a:latin typeface="Montserrat"/>
                <a:ea typeface="Montserrat"/>
                <a:cs typeface="Montserrat"/>
                <a:sym typeface="Montserrat"/>
              </a:rPr>
              <a:t>INTRODUCCION</a:t>
            </a:r>
            <a:r>
              <a:rPr b="1" i="0" lang="es-ES" sz="900" u="none" cap="none" strike="noStrike">
                <a:solidFill>
                  <a:srgbClr val="7F7F7F"/>
                </a:solidFill>
                <a:latin typeface="Montserrat"/>
                <a:ea typeface="Montserrat"/>
                <a:cs typeface="Montserrat"/>
                <a:sym typeface="Montserrat"/>
              </a:rPr>
              <a:t>     CONCEPTOS CLAVE       CONCLUSIONES      RECOMENDACIONES FINALES</a:t>
            </a:r>
            <a:endParaRPr/>
          </a:p>
        </p:txBody>
      </p:sp>
      <p:sp>
        <p:nvSpPr>
          <p:cNvPr id="219" name="Google Shape;219;p2"/>
          <p:cNvSpPr txBox="1"/>
          <p:nvPr/>
        </p:nvSpPr>
        <p:spPr>
          <a:xfrm>
            <a:off x="436728" y="232757"/>
            <a:ext cx="9801603" cy="171907"/>
          </a:xfrm>
          <a:prstGeom prst="rect">
            <a:avLst/>
          </a:prstGeom>
          <a:noFill/>
          <a:ln>
            <a:noFill/>
          </a:ln>
        </p:spPr>
        <p:txBody>
          <a:bodyPr anchorCtr="0" anchor="b" bIns="0" lIns="0" spcFirstLastPara="1" rIns="0" wrap="square" tIns="0">
            <a:spAutoFit/>
          </a:bodyPr>
          <a:lstStyle/>
          <a:p>
            <a:pPr indent="0" lvl="0" marL="0" marR="0" rtl="0" algn="l">
              <a:lnSpc>
                <a:spcPct val="122727"/>
              </a:lnSpc>
              <a:spcBef>
                <a:spcPts val="0"/>
              </a:spcBef>
              <a:spcAft>
                <a:spcPts val="0"/>
              </a:spcAft>
              <a:buNone/>
            </a:pPr>
            <a:r>
              <a:rPr b="1" i="0" lang="es-ES" sz="1100" u="none" cap="none" strike="noStrike">
                <a:solidFill>
                  <a:srgbClr val="3F3F3F"/>
                </a:solidFill>
                <a:latin typeface="Montserrat"/>
                <a:ea typeface="Montserrat"/>
                <a:cs typeface="Montserrat"/>
                <a:sym typeface="Montserrat"/>
              </a:rPr>
              <a:t>UNIDAD 1: EVOLUCION TECNOLOGICA</a:t>
            </a:r>
            <a:endParaRPr/>
          </a:p>
        </p:txBody>
      </p:sp>
      <p:pic>
        <p:nvPicPr>
          <p:cNvPr id="220" name="Google Shape;220;p2"/>
          <p:cNvPicPr preferRelativeResize="0"/>
          <p:nvPr/>
        </p:nvPicPr>
        <p:blipFill rotWithShape="1">
          <a:blip r:embed="rId3">
            <a:alphaModFix/>
          </a:blip>
          <a:srcRect b="0" l="0" r="0" t="0"/>
          <a:stretch/>
        </p:blipFill>
        <p:spPr>
          <a:xfrm>
            <a:off x="8010712" y="1479967"/>
            <a:ext cx="3721043" cy="385822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
          <p:cNvSpPr/>
          <p:nvPr/>
        </p:nvSpPr>
        <p:spPr>
          <a:xfrm>
            <a:off x="310947" y="383082"/>
            <a:ext cx="11420808" cy="811042"/>
          </a:xfrm>
          <a:custGeom>
            <a:rect b="b" l="l" r="r" t="t"/>
            <a:pathLst>
              <a:path extrusionOk="0" h="838200" w="5257800">
                <a:moveTo>
                  <a:pt x="0" y="0"/>
                </a:moveTo>
                <a:lnTo>
                  <a:pt x="5257800" y="0"/>
                </a:lnTo>
                <a:lnTo>
                  <a:pt x="5257800" y="838200"/>
                </a:lnTo>
                <a:lnTo>
                  <a:pt x="0" y="838200"/>
                </a:lnTo>
                <a:lnTo>
                  <a:pt x="0" y="0"/>
                </a:lnTo>
                <a:close/>
              </a:path>
            </a:pathLst>
          </a:custGeom>
          <a:solidFill>
            <a:srgbClr val="F2F2F2"/>
          </a:solidFill>
          <a:ln>
            <a:noFill/>
          </a:ln>
        </p:spPr>
        <p:txBody>
          <a:bodyPr anchorCtr="0" anchor="ctr" bIns="194425" lIns="291625" spcFirstLastPara="1" rIns="243025" wrap="square" tIns="194425">
            <a:spAutoFit/>
          </a:bodyPr>
          <a:lstStyle/>
          <a:p>
            <a:pPr indent="0" lvl="0" marL="0" marR="0" rtl="0" algn="l">
              <a:lnSpc>
                <a:spcPct val="125037"/>
              </a:lnSpc>
              <a:spcBef>
                <a:spcPts val="0"/>
              </a:spcBef>
              <a:spcAft>
                <a:spcPts val="0"/>
              </a:spcAft>
              <a:buNone/>
            </a:pPr>
            <a:r>
              <a:rPr b="1" i="0" lang="es-ES" sz="2700" u="none" cap="none" strike="noStrike">
                <a:solidFill>
                  <a:srgbClr val="3F3F3F"/>
                </a:solidFill>
                <a:latin typeface="Montserrat"/>
                <a:ea typeface="Montserrat"/>
                <a:cs typeface="Montserrat"/>
                <a:sym typeface="Montserrat"/>
              </a:rPr>
              <a:t>Presentación - ¿Cómo, Cuando, Donde, Qué, Quién, Porque?</a:t>
            </a:r>
            <a:endParaRPr b="1" i="0" sz="2700" u="none" cap="none" strike="noStrike">
              <a:solidFill>
                <a:srgbClr val="3F3F3F"/>
              </a:solidFill>
              <a:latin typeface="Montserrat"/>
              <a:ea typeface="Montserrat"/>
              <a:cs typeface="Montserrat"/>
              <a:sym typeface="Montserrat"/>
            </a:endParaRPr>
          </a:p>
        </p:txBody>
      </p:sp>
      <p:sp>
        <p:nvSpPr>
          <p:cNvPr id="227" name="Google Shape;227;p3"/>
          <p:cNvSpPr/>
          <p:nvPr/>
        </p:nvSpPr>
        <p:spPr>
          <a:xfrm>
            <a:off x="310947" y="260648"/>
            <a:ext cx="97215" cy="97215"/>
          </a:xfrm>
          <a:prstGeom prst="ellipse">
            <a:avLst/>
          </a:prstGeom>
          <a:solidFill>
            <a:schemeClr val="dk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8" name="Google Shape;228;p3"/>
          <p:cNvSpPr txBox="1"/>
          <p:nvPr/>
        </p:nvSpPr>
        <p:spPr>
          <a:xfrm>
            <a:off x="323336" y="-99392"/>
            <a:ext cx="7407797" cy="224357"/>
          </a:xfrm>
          <a:prstGeom prst="rect">
            <a:avLst/>
          </a:prstGeom>
          <a:noFill/>
          <a:ln>
            <a:noFill/>
          </a:ln>
        </p:spPr>
        <p:txBody>
          <a:bodyPr anchorCtr="0" anchor="b" bIns="0" lIns="0" spcFirstLastPara="1" rIns="0" wrap="square" tIns="0">
            <a:spAutoFit/>
          </a:bodyPr>
          <a:lstStyle/>
          <a:p>
            <a:pPr indent="0" lvl="0" marL="0" marR="0" rtl="0" algn="l">
              <a:lnSpc>
                <a:spcPct val="222222"/>
              </a:lnSpc>
              <a:spcBef>
                <a:spcPts val="0"/>
              </a:spcBef>
              <a:spcAft>
                <a:spcPts val="0"/>
              </a:spcAft>
              <a:buNone/>
            </a:pPr>
            <a:r>
              <a:rPr b="1" i="0" lang="es-ES" sz="900" u="none" cap="none" strike="noStrike">
                <a:solidFill>
                  <a:srgbClr val="329369"/>
                </a:solidFill>
                <a:latin typeface="Montserrat"/>
                <a:ea typeface="Montserrat"/>
                <a:cs typeface="Montserrat"/>
                <a:sym typeface="Montserrat"/>
              </a:rPr>
              <a:t>INTRODUCCION</a:t>
            </a:r>
            <a:r>
              <a:rPr b="1" i="0" lang="es-ES" sz="900" u="none" cap="none" strike="noStrike">
                <a:solidFill>
                  <a:srgbClr val="7F7F7F"/>
                </a:solidFill>
                <a:latin typeface="Montserrat"/>
                <a:ea typeface="Montserrat"/>
                <a:cs typeface="Montserrat"/>
                <a:sym typeface="Montserrat"/>
              </a:rPr>
              <a:t>     CONCEPTOS CLAVE       CONCLUSIONES      RECOMENDACIONES FINALES</a:t>
            </a:r>
            <a:endParaRPr/>
          </a:p>
        </p:txBody>
      </p:sp>
      <p:sp>
        <p:nvSpPr>
          <p:cNvPr id="229" name="Google Shape;229;p3"/>
          <p:cNvSpPr txBox="1"/>
          <p:nvPr/>
        </p:nvSpPr>
        <p:spPr>
          <a:xfrm>
            <a:off x="436728" y="232757"/>
            <a:ext cx="9801603" cy="171907"/>
          </a:xfrm>
          <a:prstGeom prst="rect">
            <a:avLst/>
          </a:prstGeom>
          <a:noFill/>
          <a:ln>
            <a:noFill/>
          </a:ln>
        </p:spPr>
        <p:txBody>
          <a:bodyPr anchorCtr="0" anchor="b" bIns="0" lIns="0" spcFirstLastPara="1" rIns="0" wrap="square" tIns="0">
            <a:spAutoFit/>
          </a:bodyPr>
          <a:lstStyle/>
          <a:p>
            <a:pPr indent="0" lvl="0" marL="0" marR="0" rtl="0" algn="l">
              <a:lnSpc>
                <a:spcPct val="122727"/>
              </a:lnSpc>
              <a:spcBef>
                <a:spcPts val="0"/>
              </a:spcBef>
              <a:spcAft>
                <a:spcPts val="0"/>
              </a:spcAft>
              <a:buNone/>
            </a:pPr>
            <a:r>
              <a:rPr b="1" i="0" lang="es-ES" sz="1100" u="none" cap="none" strike="noStrike">
                <a:solidFill>
                  <a:srgbClr val="3F3F3F"/>
                </a:solidFill>
                <a:latin typeface="Montserrat"/>
                <a:ea typeface="Montserrat"/>
                <a:cs typeface="Montserrat"/>
                <a:sym typeface="Montserrat"/>
              </a:rPr>
              <a:t>UNIDAD 1: EVOLUCION TECNOLOGICA</a:t>
            </a:r>
            <a:endParaRPr/>
          </a:p>
        </p:txBody>
      </p:sp>
      <p:sp>
        <p:nvSpPr>
          <p:cNvPr id="230" name="Google Shape;230;p3"/>
          <p:cNvSpPr/>
          <p:nvPr/>
        </p:nvSpPr>
        <p:spPr>
          <a:xfrm>
            <a:off x="3288408" y="107463"/>
            <a:ext cx="7380387" cy="294271"/>
          </a:xfrm>
          <a:prstGeom prst="rect">
            <a:avLst/>
          </a:prstGeom>
          <a:noFill/>
          <a:ln>
            <a:noFill/>
          </a:ln>
        </p:spPr>
        <p:txBody>
          <a:bodyPr anchorCtr="0" anchor="ctr" bIns="0" lIns="92075" spcFirstLastPara="1" rIns="92075" wrap="square" tIns="0">
            <a:spAutoFit/>
          </a:bodyPr>
          <a:lstStyle/>
          <a:p>
            <a:pPr indent="0" lvl="0" marL="0" marR="0" rtl="0" algn="l">
              <a:lnSpc>
                <a:spcPct val="87000"/>
              </a:lnSpc>
              <a:spcBef>
                <a:spcPts val="0"/>
              </a:spcBef>
              <a:spcAft>
                <a:spcPts val="0"/>
              </a:spcAft>
              <a:buClr>
                <a:schemeClr val="lt1"/>
              </a:buClr>
              <a:buSzPts val="2200"/>
              <a:buFont typeface="Arial"/>
              <a:buNone/>
            </a:pPr>
            <a:r>
              <a:rPr b="1" i="0" lang="es-ES" sz="2200" u="none" cap="none" strike="noStrike">
                <a:solidFill>
                  <a:schemeClr val="lt1"/>
                </a:solidFill>
                <a:latin typeface="Arial"/>
                <a:ea typeface="Arial"/>
                <a:cs typeface="Arial"/>
                <a:sym typeface="Arial"/>
              </a:rPr>
              <a:t>Nos Presentamos</a:t>
            </a:r>
            <a:endParaRPr b="1" i="0" sz="2200" u="none" cap="none" strike="noStrike">
              <a:solidFill>
                <a:schemeClr val="lt1"/>
              </a:solidFill>
              <a:latin typeface="Arial"/>
              <a:ea typeface="Arial"/>
              <a:cs typeface="Arial"/>
              <a:sym typeface="Arial"/>
            </a:endParaRPr>
          </a:p>
        </p:txBody>
      </p:sp>
      <p:sp>
        <p:nvSpPr>
          <p:cNvPr id="231" name="Google Shape;231;p3"/>
          <p:cNvSpPr/>
          <p:nvPr/>
        </p:nvSpPr>
        <p:spPr>
          <a:xfrm>
            <a:off x="867192" y="1340768"/>
            <a:ext cx="9801603" cy="5294225"/>
          </a:xfrm>
          <a:prstGeom prst="roundRect">
            <a:avLst>
              <a:gd fmla="val 8819" name="adj"/>
            </a:avLst>
          </a:prstGeom>
          <a:noFill/>
          <a:ln cap="flat" cmpd="sng" w="9525">
            <a:solidFill>
              <a:srgbClr val="0000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Arial"/>
              <a:buNone/>
            </a:pPr>
            <a:r>
              <a:t/>
            </a:r>
            <a:endParaRPr b="0" i="0" sz="1600" u="none" cap="none" strike="noStrike">
              <a:solidFill>
                <a:srgbClr val="220D71"/>
              </a:solidFill>
              <a:latin typeface="Arial"/>
              <a:ea typeface="Arial"/>
              <a:cs typeface="Arial"/>
              <a:sym typeface="Arial"/>
            </a:endParaRPr>
          </a:p>
        </p:txBody>
      </p:sp>
      <p:sp>
        <p:nvSpPr>
          <p:cNvPr id="232" name="Google Shape;232;p3"/>
          <p:cNvSpPr txBox="1"/>
          <p:nvPr/>
        </p:nvSpPr>
        <p:spPr>
          <a:xfrm>
            <a:off x="1694963" y="1662425"/>
            <a:ext cx="6780536" cy="1440701"/>
          </a:xfrm>
          <a:prstGeom prst="rect">
            <a:avLst/>
          </a:prstGeom>
          <a:noFill/>
          <a:ln>
            <a:noFill/>
          </a:ln>
        </p:spPr>
        <p:txBody>
          <a:bodyPr anchorCtr="0" anchor="t" bIns="45700" lIns="91425" spcFirstLastPara="1" rIns="91425" wrap="square" tIns="45700">
            <a:spAutoFit/>
          </a:bodyPr>
          <a:lstStyle/>
          <a:p>
            <a:pPr indent="-101600" lvl="0" marL="0" marR="0" rtl="0" algn="l">
              <a:spcBef>
                <a:spcPts val="0"/>
              </a:spcBef>
              <a:spcAft>
                <a:spcPts val="0"/>
              </a:spcAft>
              <a:buClr>
                <a:schemeClr val="dk1"/>
              </a:buClr>
              <a:buSzPts val="1600"/>
              <a:buFont typeface="Arial"/>
              <a:buChar char="•"/>
            </a:pPr>
            <a:r>
              <a:rPr b="0" i="0" lang="es-ES" sz="1600" u="none" cap="none" strike="noStrike">
                <a:solidFill>
                  <a:schemeClr val="dk1"/>
                </a:solidFill>
                <a:latin typeface="Arial"/>
                <a:ea typeface="Arial"/>
                <a:cs typeface="Arial"/>
                <a:sym typeface="Arial"/>
              </a:rPr>
              <a:t> Lic. en Informática.</a:t>
            </a:r>
            <a:endParaRPr/>
          </a:p>
          <a:p>
            <a:pPr indent="-101600" lvl="0" marL="0" marR="0" rtl="0" algn="l">
              <a:spcBef>
                <a:spcPts val="800"/>
              </a:spcBef>
              <a:spcAft>
                <a:spcPts val="0"/>
              </a:spcAft>
              <a:buClr>
                <a:schemeClr val="dk1"/>
              </a:buClr>
              <a:buSzPts val="1600"/>
              <a:buFont typeface="Arial"/>
              <a:buChar char="•"/>
            </a:pPr>
            <a:r>
              <a:rPr b="0" i="0" lang="es-ES" sz="1600" u="none" cap="none" strike="noStrike">
                <a:solidFill>
                  <a:schemeClr val="dk1"/>
                </a:solidFill>
                <a:latin typeface="Arial"/>
                <a:ea typeface="Arial"/>
                <a:cs typeface="Arial"/>
                <a:sym typeface="Arial"/>
              </a:rPr>
              <a:t> MBA Gestión de Proyectos.</a:t>
            </a:r>
            <a:endParaRPr/>
          </a:p>
          <a:p>
            <a:pPr indent="-101600" lvl="0" marL="0" marR="0" rtl="0" algn="l">
              <a:spcBef>
                <a:spcPts val="800"/>
              </a:spcBef>
              <a:spcAft>
                <a:spcPts val="0"/>
              </a:spcAft>
              <a:buClr>
                <a:schemeClr val="dk1"/>
              </a:buClr>
              <a:buSzPts val="1600"/>
              <a:buFont typeface="Arial"/>
              <a:buChar char="•"/>
            </a:pPr>
            <a:r>
              <a:rPr b="0" i="0" lang="es-ES" sz="1600" u="none" cap="none" strike="noStrike">
                <a:solidFill>
                  <a:schemeClr val="dk1"/>
                </a:solidFill>
                <a:latin typeface="Arial"/>
                <a:ea typeface="Arial"/>
                <a:cs typeface="Arial"/>
                <a:sym typeface="Arial"/>
              </a:rPr>
              <a:t> Consultoría ITSM, Infraestructura, Seguridad</a:t>
            </a:r>
            <a:endParaRPr/>
          </a:p>
          <a:p>
            <a:pPr indent="-101600" lvl="0" marL="0" marR="0" rtl="0" algn="l">
              <a:spcBef>
                <a:spcPts val="800"/>
              </a:spcBef>
              <a:spcAft>
                <a:spcPts val="0"/>
              </a:spcAft>
              <a:buClr>
                <a:schemeClr val="dk1"/>
              </a:buClr>
              <a:buSzPts val="1600"/>
              <a:buFont typeface="Arial"/>
              <a:buChar char="•"/>
            </a:pPr>
            <a:r>
              <a:rPr b="0" i="0" lang="es-ES" sz="1600" u="none" cap="none" strike="noStrike">
                <a:solidFill>
                  <a:schemeClr val="dk1"/>
                </a:solidFill>
                <a:latin typeface="Arial"/>
                <a:ea typeface="Arial"/>
                <a:cs typeface="Arial"/>
                <a:sym typeface="Arial"/>
              </a:rPr>
              <a:t> Trabajos anteriores: Telecomunicaciones – Finanzas – Consultoría TI</a:t>
            </a:r>
            <a:endParaRPr/>
          </a:p>
        </p:txBody>
      </p:sp>
      <p:pic>
        <p:nvPicPr>
          <p:cNvPr id="233" name="Google Shape;233;p3"/>
          <p:cNvPicPr preferRelativeResize="0"/>
          <p:nvPr/>
        </p:nvPicPr>
        <p:blipFill rotWithShape="1">
          <a:blip r:embed="rId3">
            <a:alphaModFix/>
          </a:blip>
          <a:srcRect b="0" l="0" r="0" t="0"/>
          <a:stretch/>
        </p:blipFill>
        <p:spPr>
          <a:xfrm>
            <a:off x="8458105" y="1661646"/>
            <a:ext cx="1464618" cy="1479322"/>
          </a:xfrm>
          <a:prstGeom prst="roundRect">
            <a:avLst>
              <a:gd fmla="val 26145" name="adj"/>
            </a:avLst>
          </a:prstGeom>
          <a:noFill/>
          <a:ln cap="flat" cmpd="sng" w="9525">
            <a:solidFill>
              <a:schemeClr val="dk2"/>
            </a:solidFill>
            <a:prstDash val="solid"/>
            <a:round/>
            <a:headEnd len="sm" w="sm" type="none"/>
            <a:tailEnd len="sm" w="sm" type="none"/>
          </a:ln>
          <a:effectLst>
            <a:outerShdw blurRad="76200" rotWithShape="0" algn="tl" dir="7800000" dist="50800">
              <a:srgbClr val="000000">
                <a:alpha val="40000"/>
              </a:srgbClr>
            </a:outerShdw>
          </a:effectLst>
        </p:spPr>
      </p:pic>
      <p:sp>
        <p:nvSpPr>
          <p:cNvPr id="234" name="Google Shape;234;p3"/>
          <p:cNvSpPr txBox="1"/>
          <p:nvPr/>
        </p:nvSpPr>
        <p:spPr>
          <a:xfrm>
            <a:off x="1938738" y="5468432"/>
            <a:ext cx="6449706" cy="11035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ES" sz="6600" u="none" cap="none" strike="noStrike">
                <a:solidFill>
                  <a:srgbClr val="ACACEA"/>
                </a:solidFill>
                <a:latin typeface="Arial"/>
                <a:ea typeface="Arial"/>
                <a:cs typeface="Arial"/>
                <a:sym typeface="Arial"/>
              </a:rPr>
              <a:t>Bienvenidos</a:t>
            </a:r>
            <a:endParaRPr b="1" i="0" sz="6600" u="none" cap="none" strike="noStrike">
              <a:solidFill>
                <a:srgbClr val="ACACEA"/>
              </a:solidFill>
              <a:latin typeface="Arial"/>
              <a:ea typeface="Arial"/>
              <a:cs typeface="Arial"/>
              <a:sym typeface="Arial"/>
            </a:endParaRPr>
          </a:p>
        </p:txBody>
      </p:sp>
      <p:pic>
        <p:nvPicPr>
          <p:cNvPr id="235" name="Google Shape;235;p3"/>
          <p:cNvPicPr preferRelativeResize="0"/>
          <p:nvPr/>
        </p:nvPicPr>
        <p:blipFill rotWithShape="1">
          <a:blip r:embed="rId4">
            <a:alphaModFix/>
          </a:blip>
          <a:srcRect b="0" l="0" r="0" t="0"/>
          <a:stretch/>
        </p:blipFill>
        <p:spPr>
          <a:xfrm>
            <a:off x="8284155" y="5086773"/>
            <a:ext cx="1493212" cy="1454923"/>
          </a:xfrm>
          <a:prstGeom prst="rect">
            <a:avLst/>
          </a:prstGeom>
          <a:noFill/>
          <a:ln>
            <a:noFill/>
          </a:ln>
        </p:spPr>
      </p:pic>
      <p:grpSp>
        <p:nvGrpSpPr>
          <p:cNvPr id="236" name="Google Shape;236;p3"/>
          <p:cNvGrpSpPr/>
          <p:nvPr/>
        </p:nvGrpSpPr>
        <p:grpSpPr>
          <a:xfrm>
            <a:off x="1187247" y="3453769"/>
            <a:ext cx="9322096" cy="2828619"/>
            <a:chOff x="267438" y="2109513"/>
            <a:chExt cx="8858250" cy="3192358"/>
          </a:xfrm>
        </p:grpSpPr>
        <p:sp>
          <p:nvSpPr>
            <p:cNvPr id="237" name="Google Shape;237;p3"/>
            <p:cNvSpPr txBox="1"/>
            <p:nvPr/>
          </p:nvSpPr>
          <p:spPr>
            <a:xfrm>
              <a:off x="267438" y="2109513"/>
              <a:ext cx="8858250" cy="319235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ES" sz="2400" u="none" cap="none" strike="noStrike">
                  <a:solidFill>
                    <a:srgbClr val="262699"/>
                  </a:solidFill>
                  <a:latin typeface="Arial"/>
                  <a:ea typeface="Arial"/>
                  <a:cs typeface="Arial"/>
                  <a:sym typeface="Arial"/>
                </a:rPr>
                <a:t>@jscodelaro</a:t>
              </a:r>
              <a:endParaRPr b="1" i="0" sz="2400" u="none" cap="none" strike="noStrike">
                <a:solidFill>
                  <a:srgbClr val="262699"/>
                </a:solidFill>
                <a:latin typeface="Arial"/>
                <a:ea typeface="Arial"/>
                <a:cs typeface="Arial"/>
                <a:sym typeface="Arial"/>
              </a:endParaRPr>
            </a:p>
            <a:p>
              <a:pPr indent="0" lvl="0" marL="0" marR="0" rtl="0" algn="ctr">
                <a:spcBef>
                  <a:spcPts val="1200"/>
                </a:spcBef>
                <a:spcAft>
                  <a:spcPts val="0"/>
                </a:spcAft>
                <a:buNone/>
              </a:pPr>
              <a:r>
                <a:rPr b="1" i="0" lang="es-ES" sz="2400" u="none" cap="none" strike="noStrike">
                  <a:solidFill>
                    <a:srgbClr val="262699"/>
                  </a:solidFill>
                  <a:latin typeface="Arial"/>
                  <a:ea typeface="Arial"/>
                  <a:cs typeface="Arial"/>
                  <a:sym typeface="Arial"/>
                </a:rPr>
                <a:t>www.linkedin.com/in/javierhoracioscodelaro</a:t>
              </a:r>
              <a:endParaRPr b="1" i="0" sz="2400" u="none" cap="none" strike="noStrike">
                <a:solidFill>
                  <a:srgbClr val="262699"/>
                </a:solidFill>
                <a:latin typeface="Arial"/>
                <a:ea typeface="Arial"/>
                <a:cs typeface="Arial"/>
                <a:sym typeface="Arial"/>
              </a:endParaRPr>
            </a:p>
            <a:p>
              <a:pPr indent="0" lvl="0" marL="0" marR="0" rtl="0" algn="ctr">
                <a:spcBef>
                  <a:spcPts val="1200"/>
                </a:spcBef>
                <a:spcAft>
                  <a:spcPts val="0"/>
                </a:spcAft>
                <a:buNone/>
              </a:pPr>
              <a:r>
                <a:rPr b="1" i="0" lang="es-ES" sz="2400" u="sng" cap="none" strike="noStrike">
                  <a:solidFill>
                    <a:srgbClr val="262699"/>
                  </a:solidFill>
                  <a:latin typeface="Arial"/>
                  <a:ea typeface="Arial"/>
                  <a:cs typeface="Arial"/>
                  <a:sym typeface="Arial"/>
                  <a:hlinkClick r:id="rId5">
                    <a:extLst>
                      <a:ext uri="{A12FA001-AC4F-418D-AE19-62706E023703}">
                        <ahyp:hlinkClr val="tx"/>
                      </a:ext>
                    </a:extLst>
                  </a:hlinkClick>
                </a:rPr>
                <a:t>jscodelaro@gmail.com</a:t>
              </a:r>
              <a:br>
                <a:rPr b="1" i="0" lang="es-ES" sz="2400" u="none" cap="none" strike="noStrike">
                  <a:solidFill>
                    <a:srgbClr val="262699"/>
                  </a:solidFill>
                  <a:latin typeface="Arial"/>
                  <a:ea typeface="Arial"/>
                  <a:cs typeface="Arial"/>
                  <a:sym typeface="Arial"/>
                </a:rPr>
              </a:br>
              <a:r>
                <a:rPr b="1" i="0" lang="es-ES" sz="2400" u="sng" cap="none" strike="noStrike">
                  <a:solidFill>
                    <a:srgbClr val="262699"/>
                  </a:solidFill>
                  <a:latin typeface="Arial"/>
                  <a:ea typeface="Arial"/>
                  <a:cs typeface="Arial"/>
                  <a:sym typeface="Arial"/>
                  <a:hlinkClick r:id="rId6">
                    <a:extLst>
                      <a:ext uri="{A12FA001-AC4F-418D-AE19-62706E023703}">
                        <ahyp:hlinkClr val="tx"/>
                      </a:ext>
                    </a:extLst>
                  </a:hlinkClick>
                </a:rPr>
                <a:t>jscodelaro@caece.edu.ar</a:t>
              </a:r>
              <a:endParaRPr b="1" i="0" sz="2400" u="none" cap="none" strike="noStrike">
                <a:solidFill>
                  <a:srgbClr val="262699"/>
                </a:solidFill>
                <a:latin typeface="Arial"/>
                <a:ea typeface="Arial"/>
                <a:cs typeface="Arial"/>
                <a:sym typeface="Arial"/>
              </a:endParaRPr>
            </a:p>
            <a:p>
              <a:pPr indent="0" lvl="0" marL="0" marR="0" rtl="0" algn="ctr">
                <a:spcBef>
                  <a:spcPts val="1200"/>
                </a:spcBef>
                <a:spcAft>
                  <a:spcPts val="0"/>
                </a:spcAft>
                <a:buNone/>
              </a:pPr>
              <a:r>
                <a:t/>
              </a:r>
              <a:endParaRPr b="1" i="0" sz="2400" u="none" cap="none" strike="noStrike">
                <a:solidFill>
                  <a:srgbClr val="262699"/>
                </a:solidFill>
                <a:latin typeface="Arial"/>
                <a:ea typeface="Arial"/>
                <a:cs typeface="Arial"/>
                <a:sym typeface="Arial"/>
              </a:endParaRPr>
            </a:p>
          </p:txBody>
        </p:sp>
        <p:pic>
          <p:nvPicPr>
            <p:cNvPr descr="Resultado de imagen para twitter icon" id="238" name="Google Shape;238;p3"/>
            <p:cNvPicPr preferRelativeResize="0"/>
            <p:nvPr/>
          </p:nvPicPr>
          <p:blipFill rotWithShape="1">
            <a:blip r:embed="rId7">
              <a:alphaModFix/>
            </a:blip>
            <a:srcRect b="0" l="0" r="0" t="0"/>
            <a:stretch/>
          </p:blipFill>
          <p:spPr>
            <a:xfrm>
              <a:off x="3169428" y="2132856"/>
              <a:ext cx="532744" cy="532745"/>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Resultado de imagen para linkedin icon" id="239" name="Google Shape;239;p3"/>
            <p:cNvPicPr preferRelativeResize="0"/>
            <p:nvPr/>
          </p:nvPicPr>
          <p:blipFill rotWithShape="1">
            <a:blip r:embed="rId8">
              <a:alphaModFix/>
            </a:blip>
            <a:srcRect b="0" l="0" r="0" t="0"/>
            <a:stretch/>
          </p:blipFill>
          <p:spPr>
            <a:xfrm>
              <a:off x="763965" y="2634973"/>
              <a:ext cx="590408" cy="590407"/>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Resultado de imagen para gmail icon" id="240" name="Google Shape;240;p3"/>
            <p:cNvPicPr preferRelativeResize="0"/>
            <p:nvPr/>
          </p:nvPicPr>
          <p:blipFill rotWithShape="1">
            <a:blip r:embed="rId9">
              <a:alphaModFix/>
            </a:blip>
            <a:srcRect b="0" l="9318" r="12709" t="0"/>
            <a:stretch/>
          </p:blipFill>
          <p:spPr>
            <a:xfrm>
              <a:off x="1795698" y="3525303"/>
              <a:ext cx="744463" cy="500939"/>
            </a:xfrm>
            <a:prstGeom prst="roundRect">
              <a:avLst>
                <a:gd fmla="val 16667" name="adj"/>
              </a:avLst>
            </a:prstGeom>
            <a:noFill/>
            <a:ln>
              <a:noFill/>
            </a:ln>
            <a:effectLst>
              <a:outerShdw blurRad="76200" rotWithShape="0" algn="tl" dir="7800000" dist="38100">
                <a:srgbClr val="000000">
                  <a:alpha val="40000"/>
                </a:srgbClr>
              </a:outerShdw>
            </a:effectLst>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
          <p:cNvSpPr/>
          <p:nvPr/>
        </p:nvSpPr>
        <p:spPr>
          <a:xfrm>
            <a:off x="310947" y="404664"/>
            <a:ext cx="11420808" cy="811042"/>
          </a:xfrm>
          <a:custGeom>
            <a:rect b="b" l="l" r="r" t="t"/>
            <a:pathLst>
              <a:path extrusionOk="0" h="838200" w="5257800">
                <a:moveTo>
                  <a:pt x="0" y="0"/>
                </a:moveTo>
                <a:lnTo>
                  <a:pt x="5257800" y="0"/>
                </a:lnTo>
                <a:lnTo>
                  <a:pt x="5257800" y="838200"/>
                </a:lnTo>
                <a:lnTo>
                  <a:pt x="0" y="838200"/>
                </a:lnTo>
                <a:lnTo>
                  <a:pt x="0" y="0"/>
                </a:lnTo>
                <a:close/>
              </a:path>
            </a:pathLst>
          </a:custGeom>
          <a:solidFill>
            <a:srgbClr val="F2F2F2"/>
          </a:solidFill>
          <a:ln>
            <a:noFill/>
          </a:ln>
        </p:spPr>
        <p:txBody>
          <a:bodyPr anchorCtr="0" anchor="ctr" bIns="194425" lIns="291625" spcFirstLastPara="1" rIns="243025" wrap="square" tIns="194425">
            <a:spAutoFit/>
          </a:bodyPr>
          <a:lstStyle/>
          <a:p>
            <a:pPr indent="0" lvl="0" marL="0" marR="0" rtl="0" algn="l">
              <a:lnSpc>
                <a:spcPct val="125037"/>
              </a:lnSpc>
              <a:spcBef>
                <a:spcPts val="0"/>
              </a:spcBef>
              <a:spcAft>
                <a:spcPts val="0"/>
              </a:spcAft>
              <a:buNone/>
            </a:pPr>
            <a:r>
              <a:rPr b="1" i="0" lang="es-ES" sz="2700" u="none" cap="none" strike="noStrike">
                <a:solidFill>
                  <a:srgbClr val="3F3F3F"/>
                </a:solidFill>
                <a:latin typeface="Montserrat"/>
                <a:ea typeface="Montserrat"/>
                <a:cs typeface="Montserrat"/>
                <a:sym typeface="Montserrat"/>
              </a:rPr>
              <a:t>Programa</a:t>
            </a:r>
            <a:endParaRPr b="1" i="0" sz="2700" u="none" cap="none" strike="noStrike">
              <a:solidFill>
                <a:srgbClr val="3F3F3F"/>
              </a:solidFill>
              <a:latin typeface="Montserrat"/>
              <a:ea typeface="Montserrat"/>
              <a:cs typeface="Montserrat"/>
              <a:sym typeface="Montserrat"/>
            </a:endParaRPr>
          </a:p>
        </p:txBody>
      </p:sp>
      <p:sp>
        <p:nvSpPr>
          <p:cNvPr id="247" name="Google Shape;247;p4"/>
          <p:cNvSpPr/>
          <p:nvPr/>
        </p:nvSpPr>
        <p:spPr>
          <a:xfrm>
            <a:off x="310947" y="260648"/>
            <a:ext cx="97215" cy="97215"/>
          </a:xfrm>
          <a:prstGeom prst="ellipse">
            <a:avLst/>
          </a:prstGeom>
          <a:solidFill>
            <a:schemeClr val="dk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8" name="Google Shape;248;p4"/>
          <p:cNvSpPr txBox="1"/>
          <p:nvPr/>
        </p:nvSpPr>
        <p:spPr>
          <a:xfrm>
            <a:off x="7580601" y="4071414"/>
            <a:ext cx="2579602" cy="204671"/>
          </a:xfrm>
          <a:prstGeom prst="rect">
            <a:avLst/>
          </a:prstGeom>
          <a:noFill/>
          <a:ln>
            <a:noFill/>
          </a:ln>
        </p:spPr>
        <p:txBody>
          <a:bodyPr anchorCtr="0" anchor="t" bIns="0" lIns="60750" spcFirstLastPara="1" rIns="91425" wrap="square" tIns="0">
            <a:spAutoFit/>
          </a:bodyPr>
          <a:lstStyle/>
          <a:p>
            <a:pPr indent="0" lvl="0" marL="0" marR="0" rtl="0" algn="ctr">
              <a:lnSpc>
                <a:spcPct val="138930"/>
              </a:lnSpc>
              <a:spcBef>
                <a:spcPts val="0"/>
              </a:spcBef>
              <a:spcAft>
                <a:spcPts val="0"/>
              </a:spcAft>
              <a:buNone/>
            </a:pPr>
            <a:r>
              <a:rPr b="0" i="1" lang="es-ES" sz="1215" u="none" cap="none" strike="noStrike">
                <a:solidFill>
                  <a:srgbClr val="3F3F3F"/>
                </a:solidFill>
                <a:latin typeface="Montserrat Light"/>
                <a:ea typeface="Montserrat Light"/>
                <a:cs typeface="Montserrat Light"/>
                <a:sym typeface="Montserrat Light"/>
              </a:rPr>
              <a:t>Imagen, gráfico, esquema…</a:t>
            </a:r>
            <a:endParaRPr/>
          </a:p>
        </p:txBody>
      </p:sp>
      <p:sp>
        <p:nvSpPr>
          <p:cNvPr id="249" name="Google Shape;249;p4"/>
          <p:cNvSpPr txBox="1"/>
          <p:nvPr/>
        </p:nvSpPr>
        <p:spPr>
          <a:xfrm>
            <a:off x="310947" y="1479967"/>
            <a:ext cx="5054235" cy="2269852"/>
          </a:xfrm>
          <a:prstGeom prst="rect">
            <a:avLst/>
          </a:prstGeom>
          <a:noFill/>
          <a:ln>
            <a:noFill/>
          </a:ln>
        </p:spPr>
        <p:txBody>
          <a:bodyPr anchorCtr="0" anchor="t" bIns="0" lIns="60750" spcFirstLastPara="1" rIns="91425" wrap="square" tIns="0">
            <a:spAutoFit/>
          </a:bodyPr>
          <a:lstStyle/>
          <a:p>
            <a:pPr indent="-192910" lvl="0" marL="192910" marR="0" rtl="0" algn="l">
              <a:lnSpc>
                <a:spcPct val="105499"/>
              </a:lnSpc>
              <a:spcBef>
                <a:spcPts val="0"/>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Asignatura</a:t>
            </a:r>
            <a:endParaRPr/>
          </a:p>
          <a:p>
            <a:pPr indent="-192910" lvl="1" marL="935860" marR="0" rtl="0" algn="l">
              <a:lnSpc>
                <a:spcPct val="105499"/>
              </a:lnSpc>
              <a:spcBef>
                <a:spcPts val="1485"/>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Programa de la asignatura.</a:t>
            </a:r>
            <a:endParaRPr/>
          </a:p>
          <a:p>
            <a:pPr indent="-192910" lvl="2" marL="1335910" marR="0" rtl="0" algn="l">
              <a:lnSpc>
                <a:spcPct val="105499"/>
              </a:lnSpc>
              <a:spcBef>
                <a:spcPts val="1485"/>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Guía de estudio</a:t>
            </a:r>
            <a:endParaRPr/>
          </a:p>
          <a:p>
            <a:pPr indent="-192910" lvl="2" marL="1335910" marR="0" rtl="0" algn="l">
              <a:lnSpc>
                <a:spcPct val="105499"/>
              </a:lnSpc>
              <a:spcBef>
                <a:spcPts val="1485"/>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“Acuerdo”</a:t>
            </a:r>
            <a:endParaRPr/>
          </a:p>
          <a:p>
            <a:pPr indent="-192910" lvl="2" marL="1335910" marR="0" rtl="0" algn="l">
              <a:lnSpc>
                <a:spcPct val="105499"/>
              </a:lnSpc>
              <a:spcBef>
                <a:spcPts val="1485"/>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Ante la duda…</a:t>
            </a:r>
            <a:endParaRPr/>
          </a:p>
          <a:p>
            <a:pPr indent="-91310" lvl="2" marL="1335910" marR="0" rtl="0" algn="l">
              <a:lnSpc>
                <a:spcPct val="105499"/>
              </a:lnSpc>
              <a:spcBef>
                <a:spcPts val="1485"/>
              </a:spcBef>
              <a:spcAft>
                <a:spcPts val="0"/>
              </a:spcAft>
              <a:buClr>
                <a:schemeClr val="lt1"/>
              </a:buClr>
              <a:buSzPts val="1600"/>
              <a:buFont typeface="Arial"/>
              <a:buNone/>
            </a:pPr>
            <a:r>
              <a:t/>
            </a:r>
            <a:endParaRPr b="0" i="0" sz="1600" u="none" cap="none" strike="noStrike">
              <a:solidFill>
                <a:srgbClr val="3F3F3F"/>
              </a:solidFill>
              <a:latin typeface="Montserrat Light"/>
              <a:ea typeface="Montserrat Light"/>
              <a:cs typeface="Montserrat Light"/>
              <a:sym typeface="Montserrat Light"/>
            </a:endParaRPr>
          </a:p>
        </p:txBody>
      </p:sp>
      <p:sp>
        <p:nvSpPr>
          <p:cNvPr id="250" name="Google Shape;250;p4"/>
          <p:cNvSpPr txBox="1"/>
          <p:nvPr/>
        </p:nvSpPr>
        <p:spPr>
          <a:xfrm>
            <a:off x="323336" y="-99392"/>
            <a:ext cx="7407797" cy="224357"/>
          </a:xfrm>
          <a:prstGeom prst="rect">
            <a:avLst/>
          </a:prstGeom>
          <a:noFill/>
          <a:ln>
            <a:noFill/>
          </a:ln>
        </p:spPr>
        <p:txBody>
          <a:bodyPr anchorCtr="0" anchor="b" bIns="0" lIns="0" spcFirstLastPara="1" rIns="0" wrap="square" tIns="0">
            <a:spAutoFit/>
          </a:bodyPr>
          <a:lstStyle/>
          <a:p>
            <a:pPr indent="0" lvl="0" marL="0" marR="0" rtl="0" algn="l">
              <a:lnSpc>
                <a:spcPct val="222222"/>
              </a:lnSpc>
              <a:spcBef>
                <a:spcPts val="0"/>
              </a:spcBef>
              <a:spcAft>
                <a:spcPts val="0"/>
              </a:spcAft>
              <a:buNone/>
            </a:pPr>
            <a:r>
              <a:rPr b="1" i="0" lang="es-ES" sz="900" u="none" cap="none" strike="noStrike">
                <a:solidFill>
                  <a:srgbClr val="329369"/>
                </a:solidFill>
                <a:latin typeface="Montserrat"/>
                <a:ea typeface="Montserrat"/>
                <a:cs typeface="Montserrat"/>
                <a:sym typeface="Montserrat"/>
              </a:rPr>
              <a:t>INTRODUCCION</a:t>
            </a:r>
            <a:r>
              <a:rPr b="1" i="0" lang="es-ES" sz="900" u="none" cap="none" strike="noStrike">
                <a:solidFill>
                  <a:srgbClr val="7F7F7F"/>
                </a:solidFill>
                <a:latin typeface="Montserrat"/>
                <a:ea typeface="Montserrat"/>
                <a:cs typeface="Montserrat"/>
                <a:sym typeface="Montserrat"/>
              </a:rPr>
              <a:t>     CONCEPTOS CLAVE       CONCLUSIONES      RECOMENDACIONES FINALES</a:t>
            </a:r>
            <a:endParaRPr/>
          </a:p>
        </p:txBody>
      </p:sp>
      <p:sp>
        <p:nvSpPr>
          <p:cNvPr id="251" name="Google Shape;251;p4"/>
          <p:cNvSpPr txBox="1"/>
          <p:nvPr/>
        </p:nvSpPr>
        <p:spPr>
          <a:xfrm>
            <a:off x="436728" y="232757"/>
            <a:ext cx="9801603" cy="171907"/>
          </a:xfrm>
          <a:prstGeom prst="rect">
            <a:avLst/>
          </a:prstGeom>
          <a:noFill/>
          <a:ln>
            <a:noFill/>
          </a:ln>
        </p:spPr>
        <p:txBody>
          <a:bodyPr anchorCtr="0" anchor="b" bIns="0" lIns="0" spcFirstLastPara="1" rIns="0" wrap="square" tIns="0">
            <a:spAutoFit/>
          </a:bodyPr>
          <a:lstStyle/>
          <a:p>
            <a:pPr indent="0" lvl="0" marL="0" marR="0" rtl="0" algn="l">
              <a:lnSpc>
                <a:spcPct val="122727"/>
              </a:lnSpc>
              <a:spcBef>
                <a:spcPts val="0"/>
              </a:spcBef>
              <a:spcAft>
                <a:spcPts val="0"/>
              </a:spcAft>
              <a:buNone/>
            </a:pPr>
            <a:r>
              <a:rPr b="1" i="0" lang="es-ES" sz="1100" u="none" cap="none" strike="noStrike">
                <a:solidFill>
                  <a:srgbClr val="3F3F3F"/>
                </a:solidFill>
                <a:latin typeface="Montserrat"/>
                <a:ea typeface="Montserrat"/>
                <a:cs typeface="Montserrat"/>
                <a:sym typeface="Montserrat"/>
              </a:rPr>
              <a:t>UNIDAD 1: EVOLUCION TECNOLOGICA</a:t>
            </a:r>
            <a:endParaRPr/>
          </a:p>
        </p:txBody>
      </p:sp>
      <p:pic>
        <p:nvPicPr>
          <p:cNvPr id="252" name="Google Shape;252;p4"/>
          <p:cNvPicPr preferRelativeResize="0"/>
          <p:nvPr/>
        </p:nvPicPr>
        <p:blipFill rotWithShape="1">
          <a:blip r:embed="rId3">
            <a:alphaModFix/>
          </a:blip>
          <a:srcRect b="0" l="0" r="0" t="0"/>
          <a:stretch/>
        </p:blipFill>
        <p:spPr>
          <a:xfrm>
            <a:off x="6558334" y="1479967"/>
            <a:ext cx="5173421" cy="39652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
          <p:cNvSpPr/>
          <p:nvPr/>
        </p:nvSpPr>
        <p:spPr>
          <a:xfrm>
            <a:off x="310947" y="404664"/>
            <a:ext cx="11420808" cy="811042"/>
          </a:xfrm>
          <a:custGeom>
            <a:rect b="b" l="l" r="r" t="t"/>
            <a:pathLst>
              <a:path extrusionOk="0" h="838200" w="5257800">
                <a:moveTo>
                  <a:pt x="0" y="0"/>
                </a:moveTo>
                <a:lnTo>
                  <a:pt x="5257800" y="0"/>
                </a:lnTo>
                <a:lnTo>
                  <a:pt x="5257800" y="838200"/>
                </a:lnTo>
                <a:lnTo>
                  <a:pt x="0" y="838200"/>
                </a:lnTo>
                <a:lnTo>
                  <a:pt x="0" y="0"/>
                </a:lnTo>
                <a:close/>
              </a:path>
            </a:pathLst>
          </a:custGeom>
          <a:solidFill>
            <a:srgbClr val="F2F2F2"/>
          </a:solidFill>
          <a:ln>
            <a:noFill/>
          </a:ln>
        </p:spPr>
        <p:txBody>
          <a:bodyPr anchorCtr="0" anchor="ctr" bIns="194425" lIns="291625" spcFirstLastPara="1" rIns="243025" wrap="square" tIns="194425">
            <a:spAutoFit/>
          </a:bodyPr>
          <a:lstStyle/>
          <a:p>
            <a:pPr indent="0" lvl="0" marL="0" marR="0" rtl="0" algn="l">
              <a:lnSpc>
                <a:spcPct val="125037"/>
              </a:lnSpc>
              <a:spcBef>
                <a:spcPts val="0"/>
              </a:spcBef>
              <a:spcAft>
                <a:spcPts val="0"/>
              </a:spcAft>
              <a:buNone/>
            </a:pPr>
            <a:r>
              <a:rPr b="1" i="0" lang="es-ES" sz="2700" u="none" cap="none" strike="noStrike">
                <a:solidFill>
                  <a:srgbClr val="3F3F3F"/>
                </a:solidFill>
                <a:latin typeface="Montserrat"/>
                <a:ea typeface="Montserrat"/>
                <a:cs typeface="Montserrat"/>
                <a:sym typeface="Montserrat"/>
              </a:rPr>
              <a:t>Objetivos</a:t>
            </a:r>
            <a:endParaRPr b="1" i="0" sz="2700" u="none" cap="none" strike="noStrike">
              <a:solidFill>
                <a:srgbClr val="3F3F3F"/>
              </a:solidFill>
              <a:latin typeface="Montserrat"/>
              <a:ea typeface="Montserrat"/>
              <a:cs typeface="Montserrat"/>
              <a:sym typeface="Montserrat"/>
            </a:endParaRPr>
          </a:p>
        </p:txBody>
      </p:sp>
      <p:sp>
        <p:nvSpPr>
          <p:cNvPr id="259" name="Google Shape;259;p5"/>
          <p:cNvSpPr/>
          <p:nvPr/>
        </p:nvSpPr>
        <p:spPr>
          <a:xfrm>
            <a:off x="310947" y="260648"/>
            <a:ext cx="97215" cy="97215"/>
          </a:xfrm>
          <a:prstGeom prst="ellipse">
            <a:avLst/>
          </a:prstGeom>
          <a:solidFill>
            <a:schemeClr val="dk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0" name="Google Shape;260;p5"/>
          <p:cNvSpPr txBox="1"/>
          <p:nvPr/>
        </p:nvSpPr>
        <p:spPr>
          <a:xfrm>
            <a:off x="7580601" y="4071414"/>
            <a:ext cx="2579602" cy="204671"/>
          </a:xfrm>
          <a:prstGeom prst="rect">
            <a:avLst/>
          </a:prstGeom>
          <a:noFill/>
          <a:ln>
            <a:noFill/>
          </a:ln>
        </p:spPr>
        <p:txBody>
          <a:bodyPr anchorCtr="0" anchor="t" bIns="0" lIns="60750" spcFirstLastPara="1" rIns="91425" wrap="square" tIns="0">
            <a:spAutoFit/>
          </a:bodyPr>
          <a:lstStyle/>
          <a:p>
            <a:pPr indent="0" lvl="0" marL="0" marR="0" rtl="0" algn="ctr">
              <a:lnSpc>
                <a:spcPct val="138930"/>
              </a:lnSpc>
              <a:spcBef>
                <a:spcPts val="0"/>
              </a:spcBef>
              <a:spcAft>
                <a:spcPts val="0"/>
              </a:spcAft>
              <a:buNone/>
            </a:pPr>
            <a:r>
              <a:rPr b="0" i="1" lang="es-ES" sz="1215" u="none" cap="none" strike="noStrike">
                <a:solidFill>
                  <a:srgbClr val="3F3F3F"/>
                </a:solidFill>
                <a:latin typeface="Montserrat Light"/>
                <a:ea typeface="Montserrat Light"/>
                <a:cs typeface="Montserrat Light"/>
                <a:sym typeface="Montserrat Light"/>
              </a:rPr>
              <a:t>Imagen, gráfico, esquema…</a:t>
            </a:r>
            <a:endParaRPr/>
          </a:p>
        </p:txBody>
      </p:sp>
      <p:sp>
        <p:nvSpPr>
          <p:cNvPr id="261" name="Google Shape;261;p5"/>
          <p:cNvSpPr txBox="1"/>
          <p:nvPr/>
        </p:nvSpPr>
        <p:spPr>
          <a:xfrm>
            <a:off x="310947" y="1479967"/>
            <a:ext cx="5054235" cy="4347344"/>
          </a:xfrm>
          <a:prstGeom prst="rect">
            <a:avLst/>
          </a:prstGeom>
          <a:noFill/>
          <a:ln>
            <a:noFill/>
          </a:ln>
        </p:spPr>
        <p:txBody>
          <a:bodyPr anchorCtr="0" anchor="t" bIns="0" lIns="60750" spcFirstLastPara="1" rIns="91425" wrap="square" tIns="0">
            <a:spAutoFit/>
          </a:bodyPr>
          <a:lstStyle/>
          <a:p>
            <a:pPr indent="-192910" lvl="0" marL="192910" marR="0" rtl="0" algn="l">
              <a:lnSpc>
                <a:spcPct val="105499"/>
              </a:lnSpc>
              <a:spcBef>
                <a:spcPts val="0"/>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Asignatura</a:t>
            </a:r>
            <a:endParaRPr/>
          </a:p>
          <a:p>
            <a:pPr indent="-192910" lvl="0" marL="192910" marR="0" rtl="0" algn="l">
              <a:lnSpc>
                <a:spcPct val="105499"/>
              </a:lnSpc>
              <a:spcBef>
                <a:spcPts val="1485"/>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Programa de la asignatura.</a:t>
            </a:r>
            <a:endParaRPr/>
          </a:p>
          <a:p>
            <a:pPr indent="-192910" lvl="0" marL="192910" marR="0" rtl="0" algn="l">
              <a:lnSpc>
                <a:spcPct val="105499"/>
              </a:lnSpc>
              <a:spcBef>
                <a:spcPts val="1485"/>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Objetivos</a:t>
            </a:r>
            <a:endParaRPr/>
          </a:p>
          <a:p>
            <a:pPr indent="-192910" lvl="1" marL="935860" marR="0" rtl="0" algn="l">
              <a:lnSpc>
                <a:spcPct val="105499"/>
              </a:lnSpc>
              <a:spcBef>
                <a:spcPts val="1485"/>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Desarrollo de la tecnología</a:t>
            </a:r>
            <a:endParaRPr/>
          </a:p>
          <a:p>
            <a:pPr indent="-192910" lvl="1" marL="935860" marR="0" rtl="0" algn="l">
              <a:lnSpc>
                <a:spcPct val="105499"/>
              </a:lnSpc>
              <a:spcBef>
                <a:spcPts val="1485"/>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Habilidades para la resolución de problemas</a:t>
            </a:r>
            <a:endParaRPr/>
          </a:p>
          <a:p>
            <a:pPr indent="-192910" lvl="1" marL="935860" marR="0" rtl="0" algn="l">
              <a:lnSpc>
                <a:spcPct val="105499"/>
              </a:lnSpc>
              <a:spcBef>
                <a:spcPts val="1485"/>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Base para gestionar los recursos tecnológicos</a:t>
            </a:r>
            <a:endParaRPr/>
          </a:p>
          <a:p>
            <a:pPr indent="-192910" lvl="1" marL="935860" marR="0" rtl="0" algn="l">
              <a:lnSpc>
                <a:spcPct val="105499"/>
              </a:lnSpc>
              <a:spcBef>
                <a:spcPts val="1485"/>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Funcionamiento básico de hardware y software</a:t>
            </a:r>
            <a:endParaRPr/>
          </a:p>
          <a:p>
            <a:pPr indent="-192910" lvl="1" marL="935860" marR="0" rtl="0" algn="l">
              <a:lnSpc>
                <a:spcPct val="105499"/>
              </a:lnSpc>
              <a:spcBef>
                <a:spcPts val="1485"/>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Evaluación de requerimientos</a:t>
            </a:r>
            <a:endParaRPr/>
          </a:p>
          <a:p>
            <a:pPr indent="-192910" lvl="1" marL="935860" marR="0" rtl="0" algn="l">
              <a:lnSpc>
                <a:spcPct val="105499"/>
              </a:lnSpc>
              <a:spcBef>
                <a:spcPts val="1485"/>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Almacenamiento para grandes volúmenes de datos.</a:t>
            </a:r>
            <a:endParaRPr/>
          </a:p>
          <a:p>
            <a:pPr indent="-91310" lvl="0" marL="192910" marR="0" rtl="0" algn="l">
              <a:lnSpc>
                <a:spcPct val="105499"/>
              </a:lnSpc>
              <a:spcBef>
                <a:spcPts val="1485"/>
              </a:spcBef>
              <a:spcAft>
                <a:spcPts val="0"/>
              </a:spcAft>
              <a:buClr>
                <a:schemeClr val="lt1"/>
              </a:buClr>
              <a:buSzPts val="1600"/>
              <a:buFont typeface="Arial"/>
              <a:buNone/>
            </a:pPr>
            <a:r>
              <a:t/>
            </a:r>
            <a:endParaRPr b="0" i="0" sz="1600" u="none" cap="none" strike="noStrike">
              <a:solidFill>
                <a:srgbClr val="3F3F3F"/>
              </a:solidFill>
              <a:latin typeface="Montserrat Light"/>
              <a:ea typeface="Montserrat Light"/>
              <a:cs typeface="Montserrat Light"/>
              <a:sym typeface="Montserrat Light"/>
            </a:endParaRPr>
          </a:p>
        </p:txBody>
      </p:sp>
      <p:sp>
        <p:nvSpPr>
          <p:cNvPr id="262" name="Google Shape;262;p5"/>
          <p:cNvSpPr txBox="1"/>
          <p:nvPr/>
        </p:nvSpPr>
        <p:spPr>
          <a:xfrm>
            <a:off x="323336" y="-99392"/>
            <a:ext cx="7407797" cy="224357"/>
          </a:xfrm>
          <a:prstGeom prst="rect">
            <a:avLst/>
          </a:prstGeom>
          <a:noFill/>
          <a:ln>
            <a:noFill/>
          </a:ln>
        </p:spPr>
        <p:txBody>
          <a:bodyPr anchorCtr="0" anchor="b" bIns="0" lIns="0" spcFirstLastPara="1" rIns="0" wrap="square" tIns="0">
            <a:spAutoFit/>
          </a:bodyPr>
          <a:lstStyle/>
          <a:p>
            <a:pPr indent="0" lvl="0" marL="0" marR="0" rtl="0" algn="l">
              <a:lnSpc>
                <a:spcPct val="222222"/>
              </a:lnSpc>
              <a:spcBef>
                <a:spcPts val="0"/>
              </a:spcBef>
              <a:spcAft>
                <a:spcPts val="0"/>
              </a:spcAft>
              <a:buNone/>
            </a:pPr>
            <a:r>
              <a:rPr b="1" i="0" lang="es-ES" sz="900" u="none" cap="none" strike="noStrike">
                <a:solidFill>
                  <a:srgbClr val="329369"/>
                </a:solidFill>
                <a:latin typeface="Montserrat"/>
                <a:ea typeface="Montserrat"/>
                <a:cs typeface="Montserrat"/>
                <a:sym typeface="Montserrat"/>
              </a:rPr>
              <a:t>INTRODUCCION</a:t>
            </a:r>
            <a:r>
              <a:rPr b="1" i="0" lang="es-ES" sz="900" u="none" cap="none" strike="noStrike">
                <a:solidFill>
                  <a:srgbClr val="7F7F7F"/>
                </a:solidFill>
                <a:latin typeface="Montserrat"/>
                <a:ea typeface="Montserrat"/>
                <a:cs typeface="Montserrat"/>
                <a:sym typeface="Montserrat"/>
              </a:rPr>
              <a:t>     CONCEPTOS CLAVE       CONCLUSIONES      RECOMENDACIONES FINALES</a:t>
            </a:r>
            <a:endParaRPr/>
          </a:p>
        </p:txBody>
      </p:sp>
      <p:sp>
        <p:nvSpPr>
          <p:cNvPr id="263" name="Google Shape;263;p5"/>
          <p:cNvSpPr txBox="1"/>
          <p:nvPr/>
        </p:nvSpPr>
        <p:spPr>
          <a:xfrm>
            <a:off x="436728" y="232757"/>
            <a:ext cx="9801603" cy="171907"/>
          </a:xfrm>
          <a:prstGeom prst="rect">
            <a:avLst/>
          </a:prstGeom>
          <a:noFill/>
          <a:ln>
            <a:noFill/>
          </a:ln>
        </p:spPr>
        <p:txBody>
          <a:bodyPr anchorCtr="0" anchor="b" bIns="0" lIns="0" spcFirstLastPara="1" rIns="0" wrap="square" tIns="0">
            <a:spAutoFit/>
          </a:bodyPr>
          <a:lstStyle/>
          <a:p>
            <a:pPr indent="0" lvl="0" marL="0" marR="0" rtl="0" algn="l">
              <a:lnSpc>
                <a:spcPct val="122727"/>
              </a:lnSpc>
              <a:spcBef>
                <a:spcPts val="0"/>
              </a:spcBef>
              <a:spcAft>
                <a:spcPts val="0"/>
              </a:spcAft>
              <a:buNone/>
            </a:pPr>
            <a:r>
              <a:rPr b="1" i="0" lang="es-ES" sz="1100" u="none" cap="none" strike="noStrike">
                <a:solidFill>
                  <a:srgbClr val="3F3F3F"/>
                </a:solidFill>
                <a:latin typeface="Montserrat"/>
                <a:ea typeface="Montserrat"/>
                <a:cs typeface="Montserrat"/>
                <a:sym typeface="Montserrat"/>
              </a:rPr>
              <a:t>UNIDAD 1: EVOLUCION TECNOLOGICA</a:t>
            </a:r>
            <a:endParaRPr/>
          </a:p>
        </p:txBody>
      </p:sp>
      <p:pic>
        <p:nvPicPr>
          <p:cNvPr id="264" name="Google Shape;264;p5"/>
          <p:cNvPicPr preferRelativeResize="0"/>
          <p:nvPr/>
        </p:nvPicPr>
        <p:blipFill rotWithShape="1">
          <a:blip r:embed="rId3">
            <a:alphaModFix/>
          </a:blip>
          <a:srcRect b="0" l="0" r="0" t="0"/>
          <a:stretch/>
        </p:blipFill>
        <p:spPr>
          <a:xfrm>
            <a:off x="6731647" y="1543560"/>
            <a:ext cx="5000108" cy="325359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6"/>
          <p:cNvSpPr/>
          <p:nvPr/>
        </p:nvSpPr>
        <p:spPr>
          <a:xfrm>
            <a:off x="310947" y="404664"/>
            <a:ext cx="11420808" cy="811042"/>
          </a:xfrm>
          <a:custGeom>
            <a:rect b="b" l="l" r="r" t="t"/>
            <a:pathLst>
              <a:path extrusionOk="0" h="838200" w="5257800">
                <a:moveTo>
                  <a:pt x="0" y="0"/>
                </a:moveTo>
                <a:lnTo>
                  <a:pt x="5257800" y="0"/>
                </a:lnTo>
                <a:lnTo>
                  <a:pt x="5257800" y="838200"/>
                </a:lnTo>
                <a:lnTo>
                  <a:pt x="0" y="838200"/>
                </a:lnTo>
                <a:lnTo>
                  <a:pt x="0" y="0"/>
                </a:lnTo>
                <a:close/>
              </a:path>
            </a:pathLst>
          </a:custGeom>
          <a:solidFill>
            <a:srgbClr val="F2F2F2"/>
          </a:solidFill>
          <a:ln>
            <a:noFill/>
          </a:ln>
        </p:spPr>
        <p:txBody>
          <a:bodyPr anchorCtr="0" anchor="ctr" bIns="194425" lIns="291625" spcFirstLastPara="1" rIns="243025" wrap="square" tIns="194425">
            <a:spAutoFit/>
          </a:bodyPr>
          <a:lstStyle/>
          <a:p>
            <a:pPr indent="0" lvl="0" marL="0" marR="0" rtl="0" algn="l">
              <a:lnSpc>
                <a:spcPct val="125037"/>
              </a:lnSpc>
              <a:spcBef>
                <a:spcPts val="0"/>
              </a:spcBef>
              <a:spcAft>
                <a:spcPts val="0"/>
              </a:spcAft>
              <a:buNone/>
            </a:pPr>
            <a:r>
              <a:rPr b="1" i="0" lang="es-ES" sz="2700" u="none" cap="none" strike="noStrike">
                <a:solidFill>
                  <a:srgbClr val="3F3F3F"/>
                </a:solidFill>
                <a:latin typeface="Montserrat"/>
                <a:ea typeface="Montserrat"/>
                <a:cs typeface="Montserrat"/>
                <a:sym typeface="Montserrat"/>
              </a:rPr>
              <a:t>Unidades</a:t>
            </a:r>
            <a:endParaRPr b="1" i="0" sz="2700" u="none" cap="none" strike="noStrike">
              <a:solidFill>
                <a:srgbClr val="3F3F3F"/>
              </a:solidFill>
              <a:latin typeface="Montserrat"/>
              <a:ea typeface="Montserrat"/>
              <a:cs typeface="Montserrat"/>
              <a:sym typeface="Montserrat"/>
            </a:endParaRPr>
          </a:p>
        </p:txBody>
      </p:sp>
      <p:sp>
        <p:nvSpPr>
          <p:cNvPr id="271" name="Google Shape;271;p6"/>
          <p:cNvSpPr/>
          <p:nvPr/>
        </p:nvSpPr>
        <p:spPr>
          <a:xfrm>
            <a:off x="310947" y="260648"/>
            <a:ext cx="97215" cy="97215"/>
          </a:xfrm>
          <a:prstGeom prst="ellipse">
            <a:avLst/>
          </a:prstGeom>
          <a:solidFill>
            <a:schemeClr val="dk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2" name="Google Shape;272;p6"/>
          <p:cNvSpPr txBox="1"/>
          <p:nvPr/>
        </p:nvSpPr>
        <p:spPr>
          <a:xfrm>
            <a:off x="7580601" y="4071414"/>
            <a:ext cx="2579602" cy="204671"/>
          </a:xfrm>
          <a:prstGeom prst="rect">
            <a:avLst/>
          </a:prstGeom>
          <a:noFill/>
          <a:ln>
            <a:noFill/>
          </a:ln>
        </p:spPr>
        <p:txBody>
          <a:bodyPr anchorCtr="0" anchor="t" bIns="0" lIns="60750" spcFirstLastPara="1" rIns="91425" wrap="square" tIns="0">
            <a:spAutoFit/>
          </a:bodyPr>
          <a:lstStyle/>
          <a:p>
            <a:pPr indent="0" lvl="0" marL="0" marR="0" rtl="0" algn="ctr">
              <a:lnSpc>
                <a:spcPct val="138930"/>
              </a:lnSpc>
              <a:spcBef>
                <a:spcPts val="0"/>
              </a:spcBef>
              <a:spcAft>
                <a:spcPts val="0"/>
              </a:spcAft>
              <a:buNone/>
            </a:pPr>
            <a:r>
              <a:rPr b="0" i="1" lang="es-ES" sz="1215" u="none" cap="none" strike="noStrike">
                <a:solidFill>
                  <a:srgbClr val="3F3F3F"/>
                </a:solidFill>
                <a:latin typeface="Montserrat Light"/>
                <a:ea typeface="Montserrat Light"/>
                <a:cs typeface="Montserrat Light"/>
                <a:sym typeface="Montserrat Light"/>
              </a:rPr>
              <a:t>Imagen, gráfico, esquema…</a:t>
            </a:r>
            <a:endParaRPr/>
          </a:p>
        </p:txBody>
      </p:sp>
      <p:sp>
        <p:nvSpPr>
          <p:cNvPr id="273" name="Google Shape;273;p6"/>
          <p:cNvSpPr txBox="1"/>
          <p:nvPr/>
        </p:nvSpPr>
        <p:spPr>
          <a:xfrm>
            <a:off x="310947" y="1479967"/>
            <a:ext cx="5054235" cy="2269852"/>
          </a:xfrm>
          <a:prstGeom prst="rect">
            <a:avLst/>
          </a:prstGeom>
          <a:noFill/>
          <a:ln>
            <a:noFill/>
          </a:ln>
        </p:spPr>
        <p:txBody>
          <a:bodyPr anchorCtr="0" anchor="t" bIns="0" lIns="60750" spcFirstLastPara="1" rIns="91425" wrap="square" tIns="0">
            <a:spAutoFit/>
          </a:bodyPr>
          <a:lstStyle/>
          <a:p>
            <a:pPr indent="-192910" lvl="0" marL="192910" marR="0" rtl="0" algn="l">
              <a:lnSpc>
                <a:spcPct val="105499"/>
              </a:lnSpc>
              <a:spcBef>
                <a:spcPts val="0"/>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Evolución</a:t>
            </a:r>
            <a:endParaRPr/>
          </a:p>
          <a:p>
            <a:pPr indent="-192910" lvl="0" marL="192910" marR="0" rtl="0" algn="l">
              <a:lnSpc>
                <a:spcPct val="105499"/>
              </a:lnSpc>
              <a:spcBef>
                <a:spcPts val="1485"/>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Hardware</a:t>
            </a:r>
            <a:endParaRPr/>
          </a:p>
          <a:p>
            <a:pPr indent="-192910" lvl="0" marL="192910" marR="0" rtl="0" algn="l">
              <a:lnSpc>
                <a:spcPct val="105499"/>
              </a:lnSpc>
              <a:spcBef>
                <a:spcPts val="1485"/>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Software</a:t>
            </a:r>
            <a:endParaRPr/>
          </a:p>
          <a:p>
            <a:pPr indent="-192910" lvl="0" marL="192910" marR="0" rtl="0" algn="l">
              <a:lnSpc>
                <a:spcPct val="105499"/>
              </a:lnSpc>
              <a:spcBef>
                <a:spcPts val="1485"/>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Estructuras</a:t>
            </a:r>
            <a:endParaRPr/>
          </a:p>
          <a:p>
            <a:pPr indent="-192910" lvl="0" marL="192910" marR="0" rtl="0" algn="l">
              <a:lnSpc>
                <a:spcPct val="105499"/>
              </a:lnSpc>
              <a:spcBef>
                <a:spcPts val="1485"/>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Gestión de Datos</a:t>
            </a:r>
            <a:endParaRPr/>
          </a:p>
          <a:p>
            <a:pPr indent="-91310" lvl="0" marL="192910" marR="0" rtl="0" algn="l">
              <a:lnSpc>
                <a:spcPct val="105499"/>
              </a:lnSpc>
              <a:spcBef>
                <a:spcPts val="1485"/>
              </a:spcBef>
              <a:spcAft>
                <a:spcPts val="0"/>
              </a:spcAft>
              <a:buClr>
                <a:schemeClr val="lt1"/>
              </a:buClr>
              <a:buSzPts val="1600"/>
              <a:buFont typeface="Arial"/>
              <a:buNone/>
            </a:pPr>
            <a:r>
              <a:t/>
            </a:r>
            <a:endParaRPr b="0" i="0" sz="1600" u="none" cap="none" strike="noStrike">
              <a:solidFill>
                <a:srgbClr val="3F3F3F"/>
              </a:solidFill>
              <a:latin typeface="Montserrat Light"/>
              <a:ea typeface="Montserrat Light"/>
              <a:cs typeface="Montserrat Light"/>
              <a:sym typeface="Montserrat Light"/>
            </a:endParaRPr>
          </a:p>
        </p:txBody>
      </p:sp>
      <p:sp>
        <p:nvSpPr>
          <p:cNvPr id="274" name="Google Shape;274;p6"/>
          <p:cNvSpPr txBox="1"/>
          <p:nvPr/>
        </p:nvSpPr>
        <p:spPr>
          <a:xfrm>
            <a:off x="323336" y="-99392"/>
            <a:ext cx="7407797" cy="224357"/>
          </a:xfrm>
          <a:prstGeom prst="rect">
            <a:avLst/>
          </a:prstGeom>
          <a:noFill/>
          <a:ln>
            <a:noFill/>
          </a:ln>
        </p:spPr>
        <p:txBody>
          <a:bodyPr anchorCtr="0" anchor="b" bIns="0" lIns="0" spcFirstLastPara="1" rIns="0" wrap="square" tIns="0">
            <a:spAutoFit/>
          </a:bodyPr>
          <a:lstStyle/>
          <a:p>
            <a:pPr indent="0" lvl="0" marL="0" marR="0" rtl="0" algn="l">
              <a:lnSpc>
                <a:spcPct val="222222"/>
              </a:lnSpc>
              <a:spcBef>
                <a:spcPts val="0"/>
              </a:spcBef>
              <a:spcAft>
                <a:spcPts val="0"/>
              </a:spcAft>
              <a:buNone/>
            </a:pPr>
            <a:r>
              <a:rPr b="1" i="0" lang="es-ES" sz="900" u="none" cap="none" strike="noStrike">
                <a:solidFill>
                  <a:srgbClr val="329369"/>
                </a:solidFill>
                <a:latin typeface="Montserrat"/>
                <a:ea typeface="Montserrat"/>
                <a:cs typeface="Montserrat"/>
                <a:sym typeface="Montserrat"/>
              </a:rPr>
              <a:t>INTRODUCCION</a:t>
            </a:r>
            <a:r>
              <a:rPr b="1" i="0" lang="es-ES" sz="900" u="none" cap="none" strike="noStrike">
                <a:solidFill>
                  <a:srgbClr val="7F7F7F"/>
                </a:solidFill>
                <a:latin typeface="Montserrat"/>
                <a:ea typeface="Montserrat"/>
                <a:cs typeface="Montserrat"/>
                <a:sym typeface="Montserrat"/>
              </a:rPr>
              <a:t>     CONCEPTOS CLAVE       CONCLUSIONES      RECOMENDACIONES FINALES</a:t>
            </a:r>
            <a:endParaRPr/>
          </a:p>
        </p:txBody>
      </p:sp>
      <p:sp>
        <p:nvSpPr>
          <p:cNvPr id="275" name="Google Shape;275;p6"/>
          <p:cNvSpPr txBox="1"/>
          <p:nvPr/>
        </p:nvSpPr>
        <p:spPr>
          <a:xfrm>
            <a:off x="436728" y="232757"/>
            <a:ext cx="9801603" cy="171907"/>
          </a:xfrm>
          <a:prstGeom prst="rect">
            <a:avLst/>
          </a:prstGeom>
          <a:noFill/>
          <a:ln>
            <a:noFill/>
          </a:ln>
        </p:spPr>
        <p:txBody>
          <a:bodyPr anchorCtr="0" anchor="b" bIns="0" lIns="0" spcFirstLastPara="1" rIns="0" wrap="square" tIns="0">
            <a:spAutoFit/>
          </a:bodyPr>
          <a:lstStyle/>
          <a:p>
            <a:pPr indent="0" lvl="0" marL="0" marR="0" rtl="0" algn="l">
              <a:lnSpc>
                <a:spcPct val="122727"/>
              </a:lnSpc>
              <a:spcBef>
                <a:spcPts val="0"/>
              </a:spcBef>
              <a:spcAft>
                <a:spcPts val="0"/>
              </a:spcAft>
              <a:buNone/>
            </a:pPr>
            <a:r>
              <a:rPr b="1" i="0" lang="es-ES" sz="1100" u="none" cap="none" strike="noStrike">
                <a:solidFill>
                  <a:srgbClr val="3F3F3F"/>
                </a:solidFill>
                <a:latin typeface="Montserrat"/>
                <a:ea typeface="Montserrat"/>
                <a:cs typeface="Montserrat"/>
                <a:sym typeface="Montserrat"/>
              </a:rPr>
              <a:t>UNIDAD 1: EVOLUCION TECNOLOGICA</a:t>
            </a:r>
            <a:endParaRPr/>
          </a:p>
        </p:txBody>
      </p:sp>
      <p:pic>
        <p:nvPicPr>
          <p:cNvPr id="276" name="Google Shape;276;p6"/>
          <p:cNvPicPr preferRelativeResize="0"/>
          <p:nvPr/>
        </p:nvPicPr>
        <p:blipFill rotWithShape="1">
          <a:blip r:embed="rId3">
            <a:alphaModFix/>
          </a:blip>
          <a:srcRect b="0" l="0" r="0" t="0"/>
          <a:stretch/>
        </p:blipFill>
        <p:spPr>
          <a:xfrm>
            <a:off x="6459842" y="1478892"/>
            <a:ext cx="5271913" cy="32462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7"/>
          <p:cNvSpPr/>
          <p:nvPr/>
        </p:nvSpPr>
        <p:spPr>
          <a:xfrm>
            <a:off x="310947" y="404664"/>
            <a:ext cx="11420808" cy="811042"/>
          </a:xfrm>
          <a:custGeom>
            <a:rect b="b" l="l" r="r" t="t"/>
            <a:pathLst>
              <a:path extrusionOk="0" h="838200" w="5257800">
                <a:moveTo>
                  <a:pt x="0" y="0"/>
                </a:moveTo>
                <a:lnTo>
                  <a:pt x="5257800" y="0"/>
                </a:lnTo>
                <a:lnTo>
                  <a:pt x="5257800" y="838200"/>
                </a:lnTo>
                <a:lnTo>
                  <a:pt x="0" y="838200"/>
                </a:lnTo>
                <a:lnTo>
                  <a:pt x="0" y="0"/>
                </a:lnTo>
                <a:close/>
              </a:path>
            </a:pathLst>
          </a:custGeom>
          <a:solidFill>
            <a:srgbClr val="F2F2F2"/>
          </a:solidFill>
          <a:ln>
            <a:noFill/>
          </a:ln>
        </p:spPr>
        <p:txBody>
          <a:bodyPr anchorCtr="0" anchor="ctr" bIns="194425" lIns="291625" spcFirstLastPara="1" rIns="243025" wrap="square" tIns="194425">
            <a:spAutoFit/>
          </a:bodyPr>
          <a:lstStyle/>
          <a:p>
            <a:pPr indent="0" lvl="0" marL="0" marR="0" rtl="0" algn="l">
              <a:lnSpc>
                <a:spcPct val="125037"/>
              </a:lnSpc>
              <a:spcBef>
                <a:spcPts val="0"/>
              </a:spcBef>
              <a:spcAft>
                <a:spcPts val="0"/>
              </a:spcAft>
              <a:buNone/>
            </a:pPr>
            <a:r>
              <a:rPr b="1" i="0" lang="es-ES" sz="2700" u="none" cap="none" strike="noStrike">
                <a:solidFill>
                  <a:srgbClr val="3F3F3F"/>
                </a:solidFill>
                <a:latin typeface="Montserrat"/>
                <a:ea typeface="Montserrat"/>
                <a:cs typeface="Montserrat"/>
                <a:sym typeface="Montserrat"/>
              </a:rPr>
              <a:t>Evaluación</a:t>
            </a:r>
            <a:endParaRPr b="1" i="0" sz="2700" u="none" cap="none" strike="noStrike">
              <a:solidFill>
                <a:srgbClr val="3F3F3F"/>
              </a:solidFill>
              <a:latin typeface="Montserrat"/>
              <a:ea typeface="Montserrat"/>
              <a:cs typeface="Montserrat"/>
              <a:sym typeface="Montserrat"/>
            </a:endParaRPr>
          </a:p>
        </p:txBody>
      </p:sp>
      <p:sp>
        <p:nvSpPr>
          <p:cNvPr id="283" name="Google Shape;283;p7"/>
          <p:cNvSpPr/>
          <p:nvPr/>
        </p:nvSpPr>
        <p:spPr>
          <a:xfrm>
            <a:off x="310947" y="260648"/>
            <a:ext cx="97215" cy="97215"/>
          </a:xfrm>
          <a:prstGeom prst="ellipse">
            <a:avLst/>
          </a:prstGeom>
          <a:solidFill>
            <a:schemeClr val="dk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4" name="Google Shape;284;p7"/>
          <p:cNvSpPr txBox="1"/>
          <p:nvPr/>
        </p:nvSpPr>
        <p:spPr>
          <a:xfrm>
            <a:off x="7580601" y="4071414"/>
            <a:ext cx="2579602" cy="204671"/>
          </a:xfrm>
          <a:prstGeom prst="rect">
            <a:avLst/>
          </a:prstGeom>
          <a:noFill/>
          <a:ln>
            <a:noFill/>
          </a:ln>
        </p:spPr>
        <p:txBody>
          <a:bodyPr anchorCtr="0" anchor="t" bIns="0" lIns="60750" spcFirstLastPara="1" rIns="91425" wrap="square" tIns="0">
            <a:spAutoFit/>
          </a:bodyPr>
          <a:lstStyle/>
          <a:p>
            <a:pPr indent="0" lvl="0" marL="0" marR="0" rtl="0" algn="ctr">
              <a:lnSpc>
                <a:spcPct val="138930"/>
              </a:lnSpc>
              <a:spcBef>
                <a:spcPts val="0"/>
              </a:spcBef>
              <a:spcAft>
                <a:spcPts val="0"/>
              </a:spcAft>
              <a:buNone/>
            </a:pPr>
            <a:r>
              <a:rPr b="0" i="1" lang="es-ES" sz="1215" u="none" cap="none" strike="noStrike">
                <a:solidFill>
                  <a:srgbClr val="3F3F3F"/>
                </a:solidFill>
                <a:latin typeface="Montserrat Light"/>
                <a:ea typeface="Montserrat Light"/>
                <a:cs typeface="Montserrat Light"/>
                <a:sym typeface="Montserrat Light"/>
              </a:rPr>
              <a:t>Imagen, gráfico, esquema…</a:t>
            </a:r>
            <a:endParaRPr/>
          </a:p>
        </p:txBody>
      </p:sp>
      <p:sp>
        <p:nvSpPr>
          <p:cNvPr id="285" name="Google Shape;285;p7"/>
          <p:cNvSpPr txBox="1"/>
          <p:nvPr/>
        </p:nvSpPr>
        <p:spPr>
          <a:xfrm>
            <a:off x="310947" y="1479967"/>
            <a:ext cx="5054235" cy="1859483"/>
          </a:xfrm>
          <a:prstGeom prst="rect">
            <a:avLst/>
          </a:prstGeom>
          <a:noFill/>
          <a:ln>
            <a:noFill/>
          </a:ln>
        </p:spPr>
        <p:txBody>
          <a:bodyPr anchorCtr="0" anchor="t" bIns="0" lIns="60750" spcFirstLastPara="1" rIns="91425" wrap="square" tIns="0">
            <a:spAutoFit/>
          </a:bodyPr>
          <a:lstStyle/>
          <a:p>
            <a:pPr indent="-192910" lvl="0" marL="192910" marR="0" rtl="0" algn="l">
              <a:lnSpc>
                <a:spcPct val="105499"/>
              </a:lnSpc>
              <a:spcBef>
                <a:spcPts val="0"/>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Evaluaciones</a:t>
            </a:r>
            <a:endParaRPr/>
          </a:p>
          <a:p>
            <a:pPr indent="-192910" lvl="1" marL="935860" marR="0" rtl="0" algn="l">
              <a:lnSpc>
                <a:spcPct val="105499"/>
              </a:lnSpc>
              <a:spcBef>
                <a:spcPts val="1485"/>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2 parciales</a:t>
            </a:r>
            <a:endParaRPr/>
          </a:p>
          <a:p>
            <a:pPr indent="-192910" lvl="1" marL="935860" marR="0" rtl="0" algn="l">
              <a:lnSpc>
                <a:spcPct val="105499"/>
              </a:lnSpc>
              <a:spcBef>
                <a:spcPts val="1485"/>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 Actividades</a:t>
            </a:r>
            <a:endParaRPr/>
          </a:p>
          <a:p>
            <a:pPr indent="-192910" lvl="0" marL="192910" marR="0" rtl="0" algn="l">
              <a:lnSpc>
                <a:spcPct val="105499"/>
              </a:lnSpc>
              <a:spcBef>
                <a:spcPts val="1485"/>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Examen Final</a:t>
            </a:r>
            <a:endParaRPr/>
          </a:p>
          <a:p>
            <a:pPr indent="-91310" lvl="0" marL="192910" marR="0" rtl="0" algn="l">
              <a:lnSpc>
                <a:spcPct val="105499"/>
              </a:lnSpc>
              <a:spcBef>
                <a:spcPts val="1485"/>
              </a:spcBef>
              <a:spcAft>
                <a:spcPts val="0"/>
              </a:spcAft>
              <a:buClr>
                <a:schemeClr val="lt1"/>
              </a:buClr>
              <a:buSzPts val="1600"/>
              <a:buFont typeface="Arial"/>
              <a:buNone/>
            </a:pPr>
            <a:r>
              <a:t/>
            </a:r>
            <a:endParaRPr b="0" i="0" sz="1600" u="none" cap="none" strike="noStrike">
              <a:solidFill>
                <a:srgbClr val="3F3F3F"/>
              </a:solidFill>
              <a:latin typeface="Montserrat Light"/>
              <a:ea typeface="Montserrat Light"/>
              <a:cs typeface="Montserrat Light"/>
              <a:sym typeface="Montserrat Light"/>
            </a:endParaRPr>
          </a:p>
        </p:txBody>
      </p:sp>
      <p:sp>
        <p:nvSpPr>
          <p:cNvPr id="286" name="Google Shape;286;p7"/>
          <p:cNvSpPr txBox="1"/>
          <p:nvPr/>
        </p:nvSpPr>
        <p:spPr>
          <a:xfrm>
            <a:off x="323336" y="-99392"/>
            <a:ext cx="7407797" cy="224357"/>
          </a:xfrm>
          <a:prstGeom prst="rect">
            <a:avLst/>
          </a:prstGeom>
          <a:noFill/>
          <a:ln>
            <a:noFill/>
          </a:ln>
        </p:spPr>
        <p:txBody>
          <a:bodyPr anchorCtr="0" anchor="b" bIns="0" lIns="0" spcFirstLastPara="1" rIns="0" wrap="square" tIns="0">
            <a:spAutoFit/>
          </a:bodyPr>
          <a:lstStyle/>
          <a:p>
            <a:pPr indent="0" lvl="0" marL="0" marR="0" rtl="0" algn="l">
              <a:lnSpc>
                <a:spcPct val="222222"/>
              </a:lnSpc>
              <a:spcBef>
                <a:spcPts val="0"/>
              </a:spcBef>
              <a:spcAft>
                <a:spcPts val="0"/>
              </a:spcAft>
              <a:buNone/>
            </a:pPr>
            <a:r>
              <a:rPr b="1" i="0" lang="es-ES" sz="900" u="none" cap="none" strike="noStrike">
                <a:solidFill>
                  <a:srgbClr val="329369"/>
                </a:solidFill>
                <a:latin typeface="Montserrat"/>
                <a:ea typeface="Montserrat"/>
                <a:cs typeface="Montserrat"/>
                <a:sym typeface="Montserrat"/>
              </a:rPr>
              <a:t>INTRODUCCION</a:t>
            </a:r>
            <a:r>
              <a:rPr b="1" i="0" lang="es-ES" sz="900" u="none" cap="none" strike="noStrike">
                <a:solidFill>
                  <a:srgbClr val="7F7F7F"/>
                </a:solidFill>
                <a:latin typeface="Montserrat"/>
                <a:ea typeface="Montserrat"/>
                <a:cs typeface="Montserrat"/>
                <a:sym typeface="Montserrat"/>
              </a:rPr>
              <a:t>     CONCEPTOS CLAVE       CONCLUSIONES      RECOMENDACIONES FINALES</a:t>
            </a:r>
            <a:endParaRPr/>
          </a:p>
        </p:txBody>
      </p:sp>
      <p:sp>
        <p:nvSpPr>
          <p:cNvPr id="287" name="Google Shape;287;p7"/>
          <p:cNvSpPr txBox="1"/>
          <p:nvPr/>
        </p:nvSpPr>
        <p:spPr>
          <a:xfrm>
            <a:off x="436728" y="232757"/>
            <a:ext cx="9801603" cy="171907"/>
          </a:xfrm>
          <a:prstGeom prst="rect">
            <a:avLst/>
          </a:prstGeom>
          <a:noFill/>
          <a:ln>
            <a:noFill/>
          </a:ln>
        </p:spPr>
        <p:txBody>
          <a:bodyPr anchorCtr="0" anchor="b" bIns="0" lIns="0" spcFirstLastPara="1" rIns="0" wrap="square" tIns="0">
            <a:spAutoFit/>
          </a:bodyPr>
          <a:lstStyle/>
          <a:p>
            <a:pPr indent="0" lvl="0" marL="0" marR="0" rtl="0" algn="l">
              <a:lnSpc>
                <a:spcPct val="122727"/>
              </a:lnSpc>
              <a:spcBef>
                <a:spcPts val="0"/>
              </a:spcBef>
              <a:spcAft>
                <a:spcPts val="0"/>
              </a:spcAft>
              <a:buNone/>
            </a:pPr>
            <a:r>
              <a:rPr b="1" i="0" lang="es-ES" sz="1100" u="none" cap="none" strike="noStrike">
                <a:solidFill>
                  <a:srgbClr val="3F3F3F"/>
                </a:solidFill>
                <a:latin typeface="Montserrat"/>
                <a:ea typeface="Montserrat"/>
                <a:cs typeface="Montserrat"/>
                <a:sym typeface="Montserrat"/>
              </a:rPr>
              <a:t>UNIDAD 1: EVOLUCION TECNOLOGICA</a:t>
            </a:r>
            <a:endParaRPr/>
          </a:p>
        </p:txBody>
      </p:sp>
      <p:pic>
        <p:nvPicPr>
          <p:cNvPr id="288" name="Google Shape;288;p7"/>
          <p:cNvPicPr preferRelativeResize="0"/>
          <p:nvPr/>
        </p:nvPicPr>
        <p:blipFill rotWithShape="1">
          <a:blip r:embed="rId3">
            <a:alphaModFix/>
          </a:blip>
          <a:srcRect b="0" l="0" r="0" t="0"/>
          <a:stretch/>
        </p:blipFill>
        <p:spPr>
          <a:xfrm>
            <a:off x="6828408" y="1479967"/>
            <a:ext cx="4903347" cy="370415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8"/>
          <p:cNvSpPr/>
          <p:nvPr/>
        </p:nvSpPr>
        <p:spPr>
          <a:xfrm>
            <a:off x="310947" y="404664"/>
            <a:ext cx="11420808" cy="811042"/>
          </a:xfrm>
          <a:custGeom>
            <a:rect b="b" l="l" r="r" t="t"/>
            <a:pathLst>
              <a:path extrusionOk="0" h="838200" w="5257800">
                <a:moveTo>
                  <a:pt x="0" y="0"/>
                </a:moveTo>
                <a:lnTo>
                  <a:pt x="5257800" y="0"/>
                </a:lnTo>
                <a:lnTo>
                  <a:pt x="5257800" y="838200"/>
                </a:lnTo>
                <a:lnTo>
                  <a:pt x="0" y="838200"/>
                </a:lnTo>
                <a:lnTo>
                  <a:pt x="0" y="0"/>
                </a:lnTo>
                <a:close/>
              </a:path>
            </a:pathLst>
          </a:custGeom>
          <a:solidFill>
            <a:srgbClr val="F2F2F2"/>
          </a:solidFill>
          <a:ln>
            <a:noFill/>
          </a:ln>
        </p:spPr>
        <p:txBody>
          <a:bodyPr anchorCtr="0" anchor="ctr" bIns="194425" lIns="291625" spcFirstLastPara="1" rIns="243025" wrap="square" tIns="194425">
            <a:spAutoFit/>
          </a:bodyPr>
          <a:lstStyle/>
          <a:p>
            <a:pPr indent="0" lvl="0" marL="0" marR="0" rtl="0" algn="l">
              <a:lnSpc>
                <a:spcPct val="125037"/>
              </a:lnSpc>
              <a:spcBef>
                <a:spcPts val="0"/>
              </a:spcBef>
              <a:spcAft>
                <a:spcPts val="0"/>
              </a:spcAft>
              <a:buNone/>
            </a:pPr>
            <a:r>
              <a:rPr b="1" i="0" lang="es-ES" sz="2700" u="none" cap="none" strike="noStrike">
                <a:solidFill>
                  <a:srgbClr val="3F3F3F"/>
                </a:solidFill>
                <a:latin typeface="Montserrat"/>
                <a:ea typeface="Montserrat"/>
                <a:cs typeface="Montserrat"/>
                <a:sym typeface="Montserrat"/>
              </a:rPr>
              <a:t>Unidad I – Evolución Tecnológica</a:t>
            </a:r>
            <a:endParaRPr b="1" i="0" sz="2700" u="none" cap="none" strike="noStrike">
              <a:solidFill>
                <a:srgbClr val="3F3F3F"/>
              </a:solidFill>
              <a:latin typeface="Montserrat"/>
              <a:ea typeface="Montserrat"/>
              <a:cs typeface="Montserrat"/>
              <a:sym typeface="Montserrat"/>
            </a:endParaRPr>
          </a:p>
        </p:txBody>
      </p:sp>
      <p:sp>
        <p:nvSpPr>
          <p:cNvPr id="295" name="Google Shape;295;p8"/>
          <p:cNvSpPr/>
          <p:nvPr/>
        </p:nvSpPr>
        <p:spPr>
          <a:xfrm>
            <a:off x="310947" y="260648"/>
            <a:ext cx="97215" cy="97215"/>
          </a:xfrm>
          <a:prstGeom prst="ellipse">
            <a:avLst/>
          </a:prstGeom>
          <a:solidFill>
            <a:schemeClr val="dk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6" name="Google Shape;296;p8"/>
          <p:cNvSpPr txBox="1"/>
          <p:nvPr/>
        </p:nvSpPr>
        <p:spPr>
          <a:xfrm>
            <a:off x="7580601" y="4071414"/>
            <a:ext cx="2579602" cy="204671"/>
          </a:xfrm>
          <a:prstGeom prst="rect">
            <a:avLst/>
          </a:prstGeom>
          <a:noFill/>
          <a:ln>
            <a:noFill/>
          </a:ln>
        </p:spPr>
        <p:txBody>
          <a:bodyPr anchorCtr="0" anchor="t" bIns="0" lIns="60750" spcFirstLastPara="1" rIns="91425" wrap="square" tIns="0">
            <a:spAutoFit/>
          </a:bodyPr>
          <a:lstStyle/>
          <a:p>
            <a:pPr indent="0" lvl="0" marL="0" marR="0" rtl="0" algn="ctr">
              <a:lnSpc>
                <a:spcPct val="138930"/>
              </a:lnSpc>
              <a:spcBef>
                <a:spcPts val="0"/>
              </a:spcBef>
              <a:spcAft>
                <a:spcPts val="0"/>
              </a:spcAft>
              <a:buNone/>
            </a:pPr>
            <a:r>
              <a:rPr b="0" i="1" lang="es-ES" sz="1215" u="none" cap="none" strike="noStrike">
                <a:solidFill>
                  <a:srgbClr val="3F3F3F"/>
                </a:solidFill>
                <a:latin typeface="Montserrat Light"/>
                <a:ea typeface="Montserrat Light"/>
                <a:cs typeface="Montserrat Light"/>
                <a:sym typeface="Montserrat Light"/>
              </a:rPr>
              <a:t>Imagen, gráfico, esquema…</a:t>
            </a:r>
            <a:endParaRPr/>
          </a:p>
        </p:txBody>
      </p:sp>
      <p:sp>
        <p:nvSpPr>
          <p:cNvPr id="297" name="Google Shape;297;p8"/>
          <p:cNvSpPr txBox="1"/>
          <p:nvPr/>
        </p:nvSpPr>
        <p:spPr>
          <a:xfrm>
            <a:off x="310947" y="1479967"/>
            <a:ext cx="5054235" cy="2808461"/>
          </a:xfrm>
          <a:prstGeom prst="rect">
            <a:avLst/>
          </a:prstGeom>
          <a:noFill/>
          <a:ln>
            <a:noFill/>
          </a:ln>
        </p:spPr>
        <p:txBody>
          <a:bodyPr anchorCtr="0" anchor="t" bIns="0" lIns="60750" spcFirstLastPara="1" rIns="91425" wrap="square" tIns="0">
            <a:spAutoFit/>
          </a:bodyPr>
          <a:lstStyle/>
          <a:p>
            <a:pPr indent="-192910" lvl="0" marL="192910" marR="0" rtl="0" algn="l">
              <a:lnSpc>
                <a:spcPct val="105499"/>
              </a:lnSpc>
              <a:spcBef>
                <a:spcPts val="0"/>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Historia y desarrollo de la tecnología. Características del desarrollo de la industria informática. El impacto socio-tecnológico de la tecnología.. Evolución de la programación. Análisis y resolución de problemas. Análisis de datos de entrada y de salida.  Algoritmos: definición, análisis y diseño. Representación de datos. Estructuras de control. Funciones y procedimientos. Parámetros. Arreglos: vectores y matrices. Algoritmos y problemas. Definición de problemas Estados de un algoritmo. Entradas y salidas. Conceptos Básicos. Especificación y construcción algoritmos.</a:t>
            </a:r>
            <a:endParaRPr/>
          </a:p>
          <a:p>
            <a:pPr indent="-91310" lvl="0" marL="192910" marR="0" rtl="0" algn="l">
              <a:lnSpc>
                <a:spcPct val="105499"/>
              </a:lnSpc>
              <a:spcBef>
                <a:spcPts val="1485"/>
              </a:spcBef>
              <a:spcAft>
                <a:spcPts val="0"/>
              </a:spcAft>
              <a:buClr>
                <a:schemeClr val="lt1"/>
              </a:buClr>
              <a:buSzPts val="1600"/>
              <a:buFont typeface="Arial"/>
              <a:buNone/>
            </a:pPr>
            <a:r>
              <a:t/>
            </a:r>
            <a:endParaRPr b="0" i="0" sz="1600" u="none" cap="none" strike="noStrike">
              <a:solidFill>
                <a:srgbClr val="3F3F3F"/>
              </a:solidFill>
              <a:latin typeface="Montserrat Light"/>
              <a:ea typeface="Montserrat Light"/>
              <a:cs typeface="Montserrat Light"/>
              <a:sym typeface="Montserrat Light"/>
            </a:endParaRPr>
          </a:p>
        </p:txBody>
      </p:sp>
      <p:sp>
        <p:nvSpPr>
          <p:cNvPr id="298" name="Google Shape;298;p8"/>
          <p:cNvSpPr txBox="1"/>
          <p:nvPr/>
        </p:nvSpPr>
        <p:spPr>
          <a:xfrm>
            <a:off x="323336" y="-99392"/>
            <a:ext cx="7407797" cy="224357"/>
          </a:xfrm>
          <a:prstGeom prst="rect">
            <a:avLst/>
          </a:prstGeom>
          <a:noFill/>
          <a:ln>
            <a:noFill/>
          </a:ln>
        </p:spPr>
        <p:txBody>
          <a:bodyPr anchorCtr="0" anchor="b" bIns="0" lIns="0" spcFirstLastPara="1" rIns="0" wrap="square" tIns="0">
            <a:spAutoFit/>
          </a:bodyPr>
          <a:lstStyle/>
          <a:p>
            <a:pPr indent="0" lvl="0" marL="0" marR="0" rtl="0" algn="l">
              <a:lnSpc>
                <a:spcPct val="222222"/>
              </a:lnSpc>
              <a:spcBef>
                <a:spcPts val="0"/>
              </a:spcBef>
              <a:spcAft>
                <a:spcPts val="0"/>
              </a:spcAft>
              <a:buNone/>
            </a:pPr>
            <a:r>
              <a:rPr b="1" i="0" lang="es-ES" sz="900" u="none" cap="none" strike="noStrike">
                <a:solidFill>
                  <a:srgbClr val="329369"/>
                </a:solidFill>
                <a:latin typeface="Montserrat"/>
                <a:ea typeface="Montserrat"/>
                <a:cs typeface="Montserrat"/>
                <a:sym typeface="Montserrat"/>
              </a:rPr>
              <a:t>INTRODUCCION</a:t>
            </a:r>
            <a:r>
              <a:rPr b="1" i="0" lang="es-ES" sz="900" u="none" cap="none" strike="noStrike">
                <a:solidFill>
                  <a:srgbClr val="7F7F7F"/>
                </a:solidFill>
                <a:latin typeface="Montserrat"/>
                <a:ea typeface="Montserrat"/>
                <a:cs typeface="Montserrat"/>
                <a:sym typeface="Montserrat"/>
              </a:rPr>
              <a:t>     CONCEPTOS CLAVE       CONCLUSIONES      RECOMENDACIONES FINALES</a:t>
            </a:r>
            <a:endParaRPr/>
          </a:p>
        </p:txBody>
      </p:sp>
      <p:sp>
        <p:nvSpPr>
          <p:cNvPr id="299" name="Google Shape;299;p8"/>
          <p:cNvSpPr txBox="1"/>
          <p:nvPr/>
        </p:nvSpPr>
        <p:spPr>
          <a:xfrm>
            <a:off x="436728" y="232757"/>
            <a:ext cx="9801603" cy="171907"/>
          </a:xfrm>
          <a:prstGeom prst="rect">
            <a:avLst/>
          </a:prstGeom>
          <a:noFill/>
          <a:ln>
            <a:noFill/>
          </a:ln>
        </p:spPr>
        <p:txBody>
          <a:bodyPr anchorCtr="0" anchor="b" bIns="0" lIns="0" spcFirstLastPara="1" rIns="0" wrap="square" tIns="0">
            <a:spAutoFit/>
          </a:bodyPr>
          <a:lstStyle/>
          <a:p>
            <a:pPr indent="0" lvl="0" marL="0" marR="0" rtl="0" algn="l">
              <a:lnSpc>
                <a:spcPct val="122727"/>
              </a:lnSpc>
              <a:spcBef>
                <a:spcPts val="0"/>
              </a:spcBef>
              <a:spcAft>
                <a:spcPts val="0"/>
              </a:spcAft>
              <a:buNone/>
            </a:pPr>
            <a:r>
              <a:rPr b="1" i="0" lang="es-ES" sz="1100" u="none" cap="none" strike="noStrike">
                <a:solidFill>
                  <a:srgbClr val="3F3F3F"/>
                </a:solidFill>
                <a:latin typeface="Montserrat"/>
                <a:ea typeface="Montserrat"/>
                <a:cs typeface="Montserrat"/>
                <a:sym typeface="Montserrat"/>
              </a:rPr>
              <a:t>UNIDAD 1: EVOLUCION TECNOLOGICA</a:t>
            </a:r>
            <a:endParaRPr/>
          </a:p>
        </p:txBody>
      </p:sp>
      <p:pic>
        <p:nvPicPr>
          <p:cNvPr id="300" name="Google Shape;300;p8"/>
          <p:cNvPicPr preferRelativeResize="0"/>
          <p:nvPr/>
        </p:nvPicPr>
        <p:blipFill rotWithShape="1">
          <a:blip r:embed="rId3">
            <a:alphaModFix/>
          </a:blip>
          <a:srcRect b="0" l="0" r="0" t="0"/>
          <a:stretch/>
        </p:blipFill>
        <p:spPr>
          <a:xfrm>
            <a:off x="6456834" y="1479967"/>
            <a:ext cx="5274921" cy="3541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9"/>
          <p:cNvSpPr/>
          <p:nvPr/>
        </p:nvSpPr>
        <p:spPr>
          <a:xfrm>
            <a:off x="310947" y="404664"/>
            <a:ext cx="11420808" cy="811042"/>
          </a:xfrm>
          <a:custGeom>
            <a:rect b="b" l="l" r="r" t="t"/>
            <a:pathLst>
              <a:path extrusionOk="0" h="838200" w="5257800">
                <a:moveTo>
                  <a:pt x="0" y="0"/>
                </a:moveTo>
                <a:lnTo>
                  <a:pt x="5257800" y="0"/>
                </a:lnTo>
                <a:lnTo>
                  <a:pt x="5257800" y="838200"/>
                </a:lnTo>
                <a:lnTo>
                  <a:pt x="0" y="838200"/>
                </a:lnTo>
                <a:lnTo>
                  <a:pt x="0" y="0"/>
                </a:lnTo>
                <a:close/>
              </a:path>
            </a:pathLst>
          </a:custGeom>
          <a:solidFill>
            <a:srgbClr val="F2F2F2"/>
          </a:solidFill>
          <a:ln>
            <a:noFill/>
          </a:ln>
        </p:spPr>
        <p:txBody>
          <a:bodyPr anchorCtr="0" anchor="ctr" bIns="194425" lIns="291625" spcFirstLastPara="1" rIns="243025" wrap="square" tIns="194425">
            <a:spAutoFit/>
          </a:bodyPr>
          <a:lstStyle/>
          <a:p>
            <a:pPr indent="0" lvl="0" marL="0" marR="0" rtl="0" algn="l">
              <a:lnSpc>
                <a:spcPct val="125037"/>
              </a:lnSpc>
              <a:spcBef>
                <a:spcPts val="0"/>
              </a:spcBef>
              <a:spcAft>
                <a:spcPts val="0"/>
              </a:spcAft>
              <a:buNone/>
            </a:pPr>
            <a:r>
              <a:rPr b="1" i="0" lang="es-ES" sz="2700" u="none" cap="none" strike="noStrike">
                <a:solidFill>
                  <a:srgbClr val="3F3F3F"/>
                </a:solidFill>
                <a:latin typeface="Montserrat"/>
                <a:ea typeface="Montserrat"/>
                <a:cs typeface="Montserrat"/>
                <a:sym typeface="Montserrat"/>
              </a:rPr>
              <a:t>Desarrollo tecnológico</a:t>
            </a:r>
            <a:endParaRPr b="1" i="0" sz="2700" u="none" cap="none" strike="noStrike">
              <a:solidFill>
                <a:srgbClr val="3F3F3F"/>
              </a:solidFill>
              <a:latin typeface="Montserrat"/>
              <a:ea typeface="Montserrat"/>
              <a:cs typeface="Montserrat"/>
              <a:sym typeface="Montserrat"/>
            </a:endParaRPr>
          </a:p>
        </p:txBody>
      </p:sp>
      <p:sp>
        <p:nvSpPr>
          <p:cNvPr id="307" name="Google Shape;307;p9"/>
          <p:cNvSpPr/>
          <p:nvPr/>
        </p:nvSpPr>
        <p:spPr>
          <a:xfrm>
            <a:off x="310947" y="260648"/>
            <a:ext cx="97215" cy="97215"/>
          </a:xfrm>
          <a:prstGeom prst="ellipse">
            <a:avLst/>
          </a:prstGeom>
          <a:solidFill>
            <a:schemeClr val="dk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8" name="Google Shape;308;p9"/>
          <p:cNvSpPr txBox="1"/>
          <p:nvPr/>
        </p:nvSpPr>
        <p:spPr>
          <a:xfrm>
            <a:off x="7580601" y="4071414"/>
            <a:ext cx="2579602" cy="204671"/>
          </a:xfrm>
          <a:prstGeom prst="rect">
            <a:avLst/>
          </a:prstGeom>
          <a:noFill/>
          <a:ln>
            <a:noFill/>
          </a:ln>
        </p:spPr>
        <p:txBody>
          <a:bodyPr anchorCtr="0" anchor="t" bIns="0" lIns="60750" spcFirstLastPara="1" rIns="91425" wrap="square" tIns="0">
            <a:spAutoFit/>
          </a:bodyPr>
          <a:lstStyle/>
          <a:p>
            <a:pPr indent="0" lvl="0" marL="0" marR="0" rtl="0" algn="ctr">
              <a:lnSpc>
                <a:spcPct val="138930"/>
              </a:lnSpc>
              <a:spcBef>
                <a:spcPts val="0"/>
              </a:spcBef>
              <a:spcAft>
                <a:spcPts val="0"/>
              </a:spcAft>
              <a:buNone/>
            </a:pPr>
            <a:r>
              <a:rPr b="0" i="1" lang="es-ES" sz="1215" u="none" cap="none" strike="noStrike">
                <a:solidFill>
                  <a:srgbClr val="3F3F3F"/>
                </a:solidFill>
                <a:latin typeface="Montserrat Light"/>
                <a:ea typeface="Montserrat Light"/>
                <a:cs typeface="Montserrat Light"/>
                <a:sym typeface="Montserrat Light"/>
              </a:rPr>
              <a:t>Imagen, gráfico, esquema…</a:t>
            </a:r>
            <a:endParaRPr/>
          </a:p>
        </p:txBody>
      </p:sp>
      <p:sp>
        <p:nvSpPr>
          <p:cNvPr id="309" name="Google Shape;309;p9"/>
          <p:cNvSpPr txBox="1"/>
          <p:nvPr/>
        </p:nvSpPr>
        <p:spPr>
          <a:xfrm>
            <a:off x="310947" y="1479967"/>
            <a:ext cx="5054235" cy="628377"/>
          </a:xfrm>
          <a:prstGeom prst="rect">
            <a:avLst/>
          </a:prstGeom>
          <a:noFill/>
          <a:ln>
            <a:noFill/>
          </a:ln>
        </p:spPr>
        <p:txBody>
          <a:bodyPr anchorCtr="0" anchor="t" bIns="0" lIns="60750" spcFirstLastPara="1" rIns="91425" wrap="square" tIns="0">
            <a:spAutoFit/>
          </a:bodyPr>
          <a:lstStyle/>
          <a:p>
            <a:pPr indent="-192910" lvl="0" marL="192910" marR="0" rtl="0" algn="l">
              <a:lnSpc>
                <a:spcPct val="105499"/>
              </a:lnSpc>
              <a:spcBef>
                <a:spcPts val="0"/>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Desarrollo industria?</a:t>
            </a:r>
            <a:endParaRPr/>
          </a:p>
          <a:p>
            <a:pPr indent="-192910" lvl="0" marL="192910" marR="0" rtl="0" algn="l">
              <a:lnSpc>
                <a:spcPct val="105499"/>
              </a:lnSpc>
              <a:spcBef>
                <a:spcPts val="1485"/>
              </a:spcBef>
              <a:spcAft>
                <a:spcPts val="0"/>
              </a:spcAft>
              <a:buClr>
                <a:srgbClr val="3F3F3F"/>
              </a:buClr>
              <a:buSzPts val="1600"/>
              <a:buFont typeface="Montserrat Light"/>
              <a:buChar char="•"/>
            </a:pPr>
            <a:r>
              <a:rPr b="0" i="0" lang="es-ES" sz="1600" u="none" cap="none" strike="noStrike">
                <a:solidFill>
                  <a:srgbClr val="3F3F3F"/>
                </a:solidFill>
                <a:latin typeface="Montserrat Light"/>
                <a:ea typeface="Montserrat Light"/>
                <a:cs typeface="Montserrat Light"/>
                <a:sym typeface="Montserrat Light"/>
              </a:rPr>
              <a:t>Desarrollo computadora?</a:t>
            </a:r>
            <a:endParaRPr/>
          </a:p>
        </p:txBody>
      </p:sp>
      <p:sp>
        <p:nvSpPr>
          <p:cNvPr id="310" name="Google Shape;310;p9"/>
          <p:cNvSpPr txBox="1"/>
          <p:nvPr/>
        </p:nvSpPr>
        <p:spPr>
          <a:xfrm>
            <a:off x="323336" y="-99392"/>
            <a:ext cx="7407797" cy="224357"/>
          </a:xfrm>
          <a:prstGeom prst="rect">
            <a:avLst/>
          </a:prstGeom>
          <a:noFill/>
          <a:ln>
            <a:noFill/>
          </a:ln>
        </p:spPr>
        <p:txBody>
          <a:bodyPr anchorCtr="0" anchor="b" bIns="0" lIns="0" spcFirstLastPara="1" rIns="0" wrap="square" tIns="0">
            <a:spAutoFit/>
          </a:bodyPr>
          <a:lstStyle/>
          <a:p>
            <a:pPr indent="0" lvl="0" marL="0" marR="0" rtl="0" algn="l">
              <a:lnSpc>
                <a:spcPct val="222222"/>
              </a:lnSpc>
              <a:spcBef>
                <a:spcPts val="0"/>
              </a:spcBef>
              <a:spcAft>
                <a:spcPts val="0"/>
              </a:spcAft>
              <a:buNone/>
            </a:pPr>
            <a:r>
              <a:rPr b="1" i="0" lang="es-ES" sz="900" u="none" cap="none" strike="noStrike">
                <a:solidFill>
                  <a:srgbClr val="7F7F7F"/>
                </a:solidFill>
                <a:latin typeface="Montserrat"/>
                <a:ea typeface="Montserrat"/>
                <a:cs typeface="Montserrat"/>
                <a:sym typeface="Montserrat"/>
              </a:rPr>
              <a:t>INTRODUCCION     </a:t>
            </a:r>
            <a:r>
              <a:rPr b="1" i="0" lang="es-ES" sz="900" u="none" cap="none" strike="noStrike">
                <a:solidFill>
                  <a:srgbClr val="329369"/>
                </a:solidFill>
                <a:latin typeface="Montserrat"/>
                <a:ea typeface="Montserrat"/>
                <a:cs typeface="Montserrat"/>
                <a:sym typeface="Montserrat"/>
              </a:rPr>
              <a:t>CONCEPTOS</a:t>
            </a:r>
            <a:r>
              <a:rPr b="1" i="0" lang="es-ES" sz="900" u="none" cap="none" strike="noStrike">
                <a:solidFill>
                  <a:srgbClr val="7F7F7F"/>
                </a:solidFill>
                <a:latin typeface="Montserrat"/>
                <a:ea typeface="Montserrat"/>
                <a:cs typeface="Montserrat"/>
                <a:sym typeface="Montserrat"/>
              </a:rPr>
              <a:t> </a:t>
            </a:r>
            <a:r>
              <a:rPr b="1" i="0" lang="es-ES" sz="900" u="none" cap="none" strike="noStrike">
                <a:solidFill>
                  <a:srgbClr val="329369"/>
                </a:solidFill>
                <a:latin typeface="Montserrat"/>
                <a:ea typeface="Montserrat"/>
                <a:cs typeface="Montserrat"/>
                <a:sym typeface="Montserrat"/>
              </a:rPr>
              <a:t>CLAVE</a:t>
            </a:r>
            <a:r>
              <a:rPr b="1" i="0" lang="es-ES" sz="900" u="none" cap="none" strike="noStrike">
                <a:solidFill>
                  <a:srgbClr val="7F7F7F"/>
                </a:solidFill>
                <a:latin typeface="Montserrat"/>
                <a:ea typeface="Montserrat"/>
                <a:cs typeface="Montserrat"/>
                <a:sym typeface="Montserrat"/>
              </a:rPr>
              <a:t>       CONCLUSIONES      RECOMENDACIONES FINALES</a:t>
            </a:r>
            <a:endParaRPr/>
          </a:p>
        </p:txBody>
      </p:sp>
      <p:sp>
        <p:nvSpPr>
          <p:cNvPr id="311" name="Google Shape;311;p9"/>
          <p:cNvSpPr txBox="1"/>
          <p:nvPr/>
        </p:nvSpPr>
        <p:spPr>
          <a:xfrm>
            <a:off x="436728" y="232757"/>
            <a:ext cx="9801603" cy="171907"/>
          </a:xfrm>
          <a:prstGeom prst="rect">
            <a:avLst/>
          </a:prstGeom>
          <a:noFill/>
          <a:ln>
            <a:noFill/>
          </a:ln>
        </p:spPr>
        <p:txBody>
          <a:bodyPr anchorCtr="0" anchor="b" bIns="0" lIns="0" spcFirstLastPara="1" rIns="0" wrap="square" tIns="0">
            <a:spAutoFit/>
          </a:bodyPr>
          <a:lstStyle/>
          <a:p>
            <a:pPr indent="0" lvl="0" marL="0" marR="0" rtl="0" algn="l">
              <a:lnSpc>
                <a:spcPct val="122727"/>
              </a:lnSpc>
              <a:spcBef>
                <a:spcPts val="0"/>
              </a:spcBef>
              <a:spcAft>
                <a:spcPts val="0"/>
              </a:spcAft>
              <a:buNone/>
            </a:pPr>
            <a:r>
              <a:rPr b="1" i="0" lang="es-ES" sz="1100" u="none" cap="none" strike="noStrike">
                <a:solidFill>
                  <a:srgbClr val="3F3F3F"/>
                </a:solidFill>
                <a:latin typeface="Montserrat"/>
                <a:ea typeface="Montserrat"/>
                <a:cs typeface="Montserrat"/>
                <a:sym typeface="Montserrat"/>
              </a:rPr>
              <a:t>UNIDAD 1: EVOLUCION TECNOLOGICA</a:t>
            </a:r>
            <a:endParaRPr/>
          </a:p>
        </p:txBody>
      </p:sp>
      <p:pic>
        <p:nvPicPr>
          <p:cNvPr id="312" name="Google Shape;312;p9"/>
          <p:cNvPicPr preferRelativeResize="0"/>
          <p:nvPr/>
        </p:nvPicPr>
        <p:blipFill rotWithShape="1">
          <a:blip r:embed="rId3">
            <a:alphaModFix/>
          </a:blip>
          <a:srcRect b="0" l="0" r="0" t="0"/>
          <a:stretch/>
        </p:blipFill>
        <p:spPr>
          <a:xfrm>
            <a:off x="6148524" y="1495405"/>
            <a:ext cx="5583232" cy="315773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dc:creator>Maria Laura Robol</dc:creator>
</cp:coreProperties>
</file>