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f56290bb2c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f56290bb2c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440533" y="53700"/>
            <a:ext cx="1158084" cy="386046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Inicio</a:t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3055675" y="616850"/>
            <a:ext cx="1927800" cy="692100"/>
          </a:xfrm>
          <a:prstGeom prst="parallelogram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COBRO_POR_HORA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TIEMPO_INICIO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TIEMPO_FIN</a:t>
            </a:r>
            <a:endParaRPr sz="1000">
              <a:solidFill>
                <a:schemeClr val="dk1"/>
              </a:solidFill>
            </a:endParaRPr>
          </a:p>
        </p:txBody>
      </p:sp>
      <p:cxnSp>
        <p:nvCxnSpPr>
          <p:cNvPr id="56" name="Google Shape;56;p13"/>
          <p:cNvCxnSpPr>
            <a:stCxn id="54" idx="2"/>
            <a:endCxn id="55" idx="0"/>
          </p:cNvCxnSpPr>
          <p:nvPr/>
        </p:nvCxnSpPr>
        <p:spPr>
          <a:xfrm>
            <a:off x="4019575" y="439746"/>
            <a:ext cx="0" cy="17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7" name="Google Shape;57;p13"/>
          <p:cNvSpPr/>
          <p:nvPr/>
        </p:nvSpPr>
        <p:spPr>
          <a:xfrm>
            <a:off x="1997900" y="1485950"/>
            <a:ext cx="4053300" cy="296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TIEMPO_TRANSCURRIDO = </a:t>
            </a:r>
            <a:r>
              <a:rPr lang="en" sz="1000">
                <a:solidFill>
                  <a:schemeClr val="dk1"/>
                </a:solidFill>
              </a:rPr>
              <a:t>TIEMPO_FIN</a:t>
            </a:r>
            <a:r>
              <a:rPr lang="en" sz="1000">
                <a:solidFill>
                  <a:schemeClr val="dk1"/>
                </a:solidFill>
              </a:rPr>
              <a:t> - </a:t>
            </a:r>
            <a:r>
              <a:rPr lang="en" sz="1000">
                <a:solidFill>
                  <a:schemeClr val="dk1"/>
                </a:solidFill>
              </a:rPr>
              <a:t>TIEMPO_INICIO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cxnSp>
        <p:nvCxnSpPr>
          <p:cNvPr id="58" name="Google Shape;58;p13"/>
          <p:cNvCxnSpPr>
            <a:stCxn id="55" idx="4"/>
            <a:endCxn id="57" idx="0"/>
          </p:cNvCxnSpPr>
          <p:nvPr/>
        </p:nvCxnSpPr>
        <p:spPr>
          <a:xfrm>
            <a:off x="4019575" y="1308950"/>
            <a:ext cx="5100" cy="17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9" name="Google Shape;59;p13"/>
          <p:cNvSpPr/>
          <p:nvPr/>
        </p:nvSpPr>
        <p:spPr>
          <a:xfrm>
            <a:off x="4743300" y="3078975"/>
            <a:ext cx="3618900" cy="386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HORAS_TRANSCURRIDAS = TIEMPO_TRANSCURRIDO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60" name="Google Shape;60;p13"/>
          <p:cNvSpPr/>
          <p:nvPr/>
        </p:nvSpPr>
        <p:spPr>
          <a:xfrm>
            <a:off x="2837275" y="4421525"/>
            <a:ext cx="2364606" cy="51121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COBRO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61" name="Google Shape;61;p13"/>
          <p:cNvSpPr/>
          <p:nvPr/>
        </p:nvSpPr>
        <p:spPr>
          <a:xfrm>
            <a:off x="3440533" y="5143500"/>
            <a:ext cx="1158084" cy="386046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</a:t>
            </a:r>
            <a:endParaRPr/>
          </a:p>
        </p:txBody>
      </p:sp>
      <p:cxnSp>
        <p:nvCxnSpPr>
          <p:cNvPr id="62" name="Google Shape;62;p13"/>
          <p:cNvCxnSpPr>
            <a:stCxn id="60" idx="2"/>
            <a:endCxn id="61" idx="0"/>
          </p:cNvCxnSpPr>
          <p:nvPr/>
        </p:nvCxnSpPr>
        <p:spPr>
          <a:xfrm>
            <a:off x="4019578" y="4898946"/>
            <a:ext cx="0" cy="24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" name="Google Shape;63;p13"/>
          <p:cNvSpPr/>
          <p:nvPr/>
        </p:nvSpPr>
        <p:spPr>
          <a:xfrm>
            <a:off x="1506475" y="1992925"/>
            <a:ext cx="5030400" cy="8721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TIEMPO_TRANSCURRIDO - PARTE_ENTERA(TIEMPO_TRANSCURRIDO) &gt; 0</a:t>
            </a:r>
            <a:endParaRPr/>
          </a:p>
        </p:txBody>
      </p:sp>
      <p:cxnSp>
        <p:nvCxnSpPr>
          <p:cNvPr id="64" name="Google Shape;64;p13"/>
          <p:cNvCxnSpPr>
            <a:stCxn id="57" idx="2"/>
            <a:endCxn id="63" idx="0"/>
          </p:cNvCxnSpPr>
          <p:nvPr/>
        </p:nvCxnSpPr>
        <p:spPr>
          <a:xfrm flipH="1">
            <a:off x="4021550" y="1782050"/>
            <a:ext cx="3000" cy="21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5" name="Google Shape;65;p13"/>
          <p:cNvSpPr txBox="1"/>
          <p:nvPr/>
        </p:nvSpPr>
        <p:spPr>
          <a:xfrm>
            <a:off x="6536875" y="1992950"/>
            <a:ext cx="325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F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1055700" y="1992950"/>
            <a:ext cx="325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V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7" name="Google Shape;67;p13"/>
          <p:cNvSpPr/>
          <p:nvPr/>
        </p:nvSpPr>
        <p:spPr>
          <a:xfrm>
            <a:off x="0" y="3113150"/>
            <a:ext cx="3923100" cy="386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HORAS_TRANSCURRIDAS = TIEMPO_TRANSCURRIDO + 1</a:t>
            </a:r>
            <a:endParaRPr sz="1000">
              <a:solidFill>
                <a:schemeClr val="dk1"/>
              </a:solidFill>
            </a:endParaRPr>
          </a:p>
        </p:txBody>
      </p:sp>
      <p:cxnSp>
        <p:nvCxnSpPr>
          <p:cNvPr id="68" name="Google Shape;68;p13"/>
          <p:cNvCxnSpPr>
            <a:stCxn id="63" idx="1"/>
            <a:endCxn id="67" idx="0"/>
          </p:cNvCxnSpPr>
          <p:nvPr/>
        </p:nvCxnSpPr>
        <p:spPr>
          <a:xfrm>
            <a:off x="1506475" y="2428975"/>
            <a:ext cx="455100" cy="684300"/>
          </a:xfrm>
          <a:prstGeom prst="bentConnector4">
            <a:avLst>
              <a:gd fmla="val -52324" name="adj1"/>
              <a:gd fmla="val 818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69" name="Google Shape;69;p13"/>
          <p:cNvCxnSpPr>
            <a:stCxn id="67" idx="2"/>
            <a:endCxn id="70" idx="0"/>
          </p:cNvCxnSpPr>
          <p:nvPr/>
        </p:nvCxnSpPr>
        <p:spPr>
          <a:xfrm flipH="1" rot="-5400000">
            <a:off x="2827800" y="2633000"/>
            <a:ext cx="322200" cy="2054700"/>
          </a:xfrm>
          <a:prstGeom prst="bentConnector3">
            <a:avLst>
              <a:gd fmla="val 5000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1" name="Google Shape;71;p13"/>
          <p:cNvCxnSpPr>
            <a:stCxn id="63" idx="3"/>
            <a:endCxn id="59" idx="0"/>
          </p:cNvCxnSpPr>
          <p:nvPr/>
        </p:nvCxnSpPr>
        <p:spPr>
          <a:xfrm>
            <a:off x="6536875" y="2428975"/>
            <a:ext cx="15900" cy="6501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70" name="Google Shape;70;p13"/>
          <p:cNvSpPr/>
          <p:nvPr/>
        </p:nvSpPr>
        <p:spPr>
          <a:xfrm>
            <a:off x="1989660" y="3821488"/>
            <a:ext cx="4053300" cy="296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COBRO=COBRO_POR_HORA * HORAS_TRANSCURRIDAS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cxnSp>
        <p:nvCxnSpPr>
          <p:cNvPr id="72" name="Google Shape;72;p13"/>
          <p:cNvCxnSpPr>
            <a:stCxn id="59" idx="2"/>
            <a:endCxn id="70" idx="0"/>
          </p:cNvCxnSpPr>
          <p:nvPr/>
        </p:nvCxnSpPr>
        <p:spPr>
          <a:xfrm rot="5400000">
            <a:off x="5106300" y="2375025"/>
            <a:ext cx="356400" cy="25365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3" name="Google Shape;73;p13"/>
          <p:cNvCxnSpPr>
            <a:stCxn id="70" idx="2"/>
            <a:endCxn id="60" idx="0"/>
          </p:cNvCxnSpPr>
          <p:nvPr/>
        </p:nvCxnSpPr>
        <p:spPr>
          <a:xfrm>
            <a:off x="4016310" y="4117588"/>
            <a:ext cx="3300" cy="30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/>
          <p:nvPr/>
        </p:nvSpPr>
        <p:spPr>
          <a:xfrm>
            <a:off x="1586250" y="209900"/>
            <a:ext cx="5971500" cy="32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Inicio</a:t>
            </a:r>
            <a:endParaRPr/>
          </a:p>
        </p:txBody>
      </p:sp>
      <p:sp>
        <p:nvSpPr>
          <p:cNvPr id="79" name="Google Shape;79;p14"/>
          <p:cNvSpPr/>
          <p:nvPr/>
        </p:nvSpPr>
        <p:spPr>
          <a:xfrm>
            <a:off x="1586250" y="514700"/>
            <a:ext cx="5971500" cy="32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Leer COBRO_POR_HORA, TIEMPO_INICIO, TIEMPO_FIN</a:t>
            </a:r>
            <a:endParaRPr/>
          </a:p>
        </p:txBody>
      </p:sp>
      <p:sp>
        <p:nvSpPr>
          <p:cNvPr id="80" name="Google Shape;80;p14"/>
          <p:cNvSpPr/>
          <p:nvPr/>
        </p:nvSpPr>
        <p:spPr>
          <a:xfrm>
            <a:off x="1586250" y="819500"/>
            <a:ext cx="5971500" cy="32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Calcular TIEMPO_TRANSCURRIDO = TIEMPO_FIN - TIEMPO_INICIO</a:t>
            </a:r>
            <a:endParaRPr/>
          </a:p>
        </p:txBody>
      </p:sp>
      <p:sp>
        <p:nvSpPr>
          <p:cNvPr id="81" name="Google Shape;81;p14"/>
          <p:cNvSpPr/>
          <p:nvPr/>
        </p:nvSpPr>
        <p:spPr>
          <a:xfrm>
            <a:off x="1586250" y="1124300"/>
            <a:ext cx="5971500" cy="100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											No</a:t>
            </a:r>
            <a:endParaRPr/>
          </a:p>
        </p:txBody>
      </p:sp>
      <p:sp>
        <p:nvSpPr>
          <p:cNvPr id="82" name="Google Shape;82;p14"/>
          <p:cNvSpPr/>
          <p:nvPr/>
        </p:nvSpPr>
        <p:spPr>
          <a:xfrm>
            <a:off x="1594775" y="1126725"/>
            <a:ext cx="5962975" cy="1003800"/>
          </a:xfrm>
          <a:prstGeom prst="flowChartMerg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TIEMPO_TRANSCURRIDO - PARTE_ENTERA(TIEMPO_TRANSCURRIDO) &gt; 0</a:t>
            </a:r>
            <a:endParaRPr/>
          </a:p>
        </p:txBody>
      </p:sp>
      <p:sp>
        <p:nvSpPr>
          <p:cNvPr id="83" name="Google Shape;83;p14"/>
          <p:cNvSpPr/>
          <p:nvPr/>
        </p:nvSpPr>
        <p:spPr>
          <a:xfrm>
            <a:off x="1586250" y="2130525"/>
            <a:ext cx="2985900" cy="32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HORAS_TRANSCURRIDAS = TIEMPO_TRANSCURRIDO + 1</a:t>
            </a:r>
            <a:endParaRPr/>
          </a:p>
        </p:txBody>
      </p:sp>
      <p:sp>
        <p:nvSpPr>
          <p:cNvPr id="84" name="Google Shape;84;p14"/>
          <p:cNvSpPr/>
          <p:nvPr/>
        </p:nvSpPr>
        <p:spPr>
          <a:xfrm>
            <a:off x="4572150" y="2130525"/>
            <a:ext cx="2985900" cy="32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HORAS_TRANSCURRIDAS = TIEMPO_TRANSCURRIDO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85" name="Google Shape;85;p14"/>
          <p:cNvSpPr/>
          <p:nvPr/>
        </p:nvSpPr>
        <p:spPr>
          <a:xfrm>
            <a:off x="1586250" y="2458750"/>
            <a:ext cx="5971500" cy="32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COBRO=COBRO_POR_HORA * HORAS_TRANSCURRIDAS</a:t>
            </a:r>
            <a:endParaRPr/>
          </a:p>
        </p:txBody>
      </p:sp>
      <p:sp>
        <p:nvSpPr>
          <p:cNvPr id="86" name="Google Shape;86;p14"/>
          <p:cNvSpPr/>
          <p:nvPr/>
        </p:nvSpPr>
        <p:spPr>
          <a:xfrm>
            <a:off x="1586250" y="2784550"/>
            <a:ext cx="5971500" cy="32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Mostrar COBRO</a:t>
            </a:r>
            <a:endParaRPr/>
          </a:p>
        </p:txBody>
      </p:sp>
      <p:sp>
        <p:nvSpPr>
          <p:cNvPr id="87" name="Google Shape;87;p14"/>
          <p:cNvSpPr/>
          <p:nvPr/>
        </p:nvSpPr>
        <p:spPr>
          <a:xfrm>
            <a:off x="1586250" y="3112775"/>
            <a:ext cx="5971500" cy="32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Fin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