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56290bb2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56290bb2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440533" y="53700"/>
            <a:ext cx="1158084" cy="38604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Inicio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055675" y="616850"/>
            <a:ext cx="1927800" cy="69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TOTAL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PAGADO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56" name="Google Shape;56;p13"/>
          <p:cNvCxnSpPr>
            <a:stCxn id="54" idx="2"/>
            <a:endCxn id="55" idx="0"/>
          </p:cNvCxnSpPr>
          <p:nvPr/>
        </p:nvCxnSpPr>
        <p:spPr>
          <a:xfrm>
            <a:off x="4019575" y="439746"/>
            <a:ext cx="0" cy="1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3"/>
          <p:cNvSpPr/>
          <p:nvPr/>
        </p:nvSpPr>
        <p:spPr>
          <a:xfrm>
            <a:off x="3055700" y="1485950"/>
            <a:ext cx="1927800" cy="3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VUELTO=PAGADO-TOTAL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58" name="Google Shape;58;p13"/>
          <p:cNvCxnSpPr>
            <a:stCxn id="55" idx="4"/>
            <a:endCxn id="57" idx="0"/>
          </p:cNvCxnSpPr>
          <p:nvPr/>
        </p:nvCxnSpPr>
        <p:spPr>
          <a:xfrm>
            <a:off x="4019575" y="1308950"/>
            <a:ext cx="0" cy="1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13"/>
          <p:cNvSpPr/>
          <p:nvPr/>
        </p:nvSpPr>
        <p:spPr>
          <a:xfrm>
            <a:off x="3055651" y="2111450"/>
            <a:ext cx="1927800" cy="51121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VUELTO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445508" y="2833425"/>
            <a:ext cx="1158084" cy="38604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</a:t>
            </a:r>
            <a:endParaRPr/>
          </a:p>
        </p:txBody>
      </p:sp>
      <p:cxnSp>
        <p:nvCxnSpPr>
          <p:cNvPr id="61" name="Google Shape;61;p13"/>
          <p:cNvCxnSpPr>
            <a:stCxn id="59" idx="2"/>
            <a:endCxn id="60" idx="0"/>
          </p:cNvCxnSpPr>
          <p:nvPr/>
        </p:nvCxnSpPr>
        <p:spPr>
          <a:xfrm>
            <a:off x="4019551" y="2588871"/>
            <a:ext cx="5100" cy="2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7" idx="2"/>
            <a:endCxn id="59" idx="0"/>
          </p:cNvCxnSpPr>
          <p:nvPr/>
        </p:nvCxnSpPr>
        <p:spPr>
          <a:xfrm>
            <a:off x="4019600" y="1872050"/>
            <a:ext cx="0" cy="2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1586250" y="209900"/>
            <a:ext cx="59715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Inicio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586250" y="514700"/>
            <a:ext cx="59715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Leer COBRO_POR_HORA, TIEMPO_INICIO, TIEMPO_FIN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586250" y="819500"/>
            <a:ext cx="59715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Calcular TIEMPO_TRANSCURRIDO = TIEMPO_FIN - TIEMPO_INICIO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586250" y="1124300"/>
            <a:ext cx="5971500" cy="10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											No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594775" y="1126725"/>
            <a:ext cx="5962975" cy="100380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TIEMPO_TRANSCURRIDO - PARTE_ENTERA(TIEMPO_TRANSCURRIDO) &gt; 0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586250" y="2130525"/>
            <a:ext cx="29859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HORAS_TRANSCURRIDAS = TIEMPO_TRANSCURRIDO + 1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4572150" y="2130525"/>
            <a:ext cx="29859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HORAS_TRANSCURRIDAS = TIEMPO_TRANSCURRIDO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1586250" y="2458750"/>
            <a:ext cx="59715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COBRO=COBRO_POR_HORA * HORAS_TRANSCURRIDAS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1586250" y="2784550"/>
            <a:ext cx="59715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Mostrar COBRO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586250" y="3112775"/>
            <a:ext cx="59715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