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93CF-7005-4749-960F-5B610639824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E616-791E-433E-86E4-B17B86A17D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(hopefully) Intuitive 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Rohan</a:t>
            </a:r>
            <a:r>
              <a:rPr lang="en-US" dirty="0" smtClean="0"/>
              <a:t> </a:t>
            </a:r>
            <a:r>
              <a:rPr lang="en-US" dirty="0" err="1" smtClean="0"/>
              <a:t>Sundar</a:t>
            </a:r>
            <a:endParaRPr lang="en-US" dirty="0" smtClean="0"/>
          </a:p>
          <a:p>
            <a:r>
              <a:rPr lang="en-US" dirty="0" smtClean="0"/>
              <a:t>Computer Vision Engineer @ </a:t>
            </a:r>
            <a:r>
              <a:rPr lang="en-US" dirty="0" err="1" smtClean="0"/>
              <a:t>Hictoronics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Content Placeholder 3" descr="PCA-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agent in an environment you believe is representative of the problem you are trying to solve.</a:t>
            </a:r>
          </a:p>
          <a:p>
            <a:r>
              <a:rPr lang="en-US" dirty="0" smtClean="0"/>
              <a:t>Let the agent find an effective ‘policy’ in order to minimize your cost function which you have defined in order to ‘win’ in your environment.</a:t>
            </a:r>
          </a:p>
          <a:p>
            <a:r>
              <a:rPr lang="en-US" dirty="0" smtClean="0"/>
              <a:t>Examples Applications -&gt; Game Playing agents such as  </a:t>
            </a:r>
            <a:r>
              <a:rPr lang="en-US" dirty="0" err="1" smtClean="0"/>
              <a:t>AlphaGo</a:t>
            </a:r>
            <a:r>
              <a:rPr lang="en-US" dirty="0" smtClean="0"/>
              <a:t>, </a:t>
            </a:r>
            <a:r>
              <a:rPr lang="en-US" dirty="0" err="1" smtClean="0"/>
              <a:t>AlphaStar</a:t>
            </a:r>
            <a:r>
              <a:rPr lang="en-US" dirty="0" smtClean="0"/>
              <a:t> etc 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dataset to generate appropriate labels for your model to learn from.</a:t>
            </a:r>
          </a:p>
          <a:p>
            <a:r>
              <a:rPr lang="en-US" dirty="0" smtClean="0"/>
              <a:t>Example -&gt; De-noise your image to learn representation of the image.</a:t>
            </a:r>
          </a:p>
          <a:p>
            <a:r>
              <a:rPr lang="en-US" dirty="0" smtClean="0"/>
              <a:t>Models that fall in this paradigm -&gt; GPT-3, </a:t>
            </a:r>
            <a:r>
              <a:rPr lang="en-US" dirty="0" err="1" smtClean="0"/>
              <a:t>DeepImage</a:t>
            </a:r>
            <a:r>
              <a:rPr lang="en-US" dirty="0" smtClean="0"/>
              <a:t> Prior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a user to label </a:t>
            </a:r>
            <a:r>
              <a:rPr lang="en-US" dirty="0" err="1" smtClean="0"/>
              <a:t>datapoints</a:t>
            </a:r>
            <a:r>
              <a:rPr lang="en-US" dirty="0" smtClean="0"/>
              <a:t> in order to eventually build a very effective model that works under very challenging circumstances.</a:t>
            </a:r>
          </a:p>
          <a:p>
            <a:r>
              <a:rPr lang="en-US" dirty="0" smtClean="0"/>
              <a:t>Example -&gt; Tag an object in a video stream and track it across multiple cameras.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train a Resnet-34 to do fine grained classification of dog/cat per breeds.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mtClean="0"/>
              <a:t>	      Questions?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Currently work on real time object detection algorithms,</a:t>
            </a:r>
          </a:p>
          <a:p>
            <a:r>
              <a:rPr lang="en-US" dirty="0" smtClean="0"/>
              <a:t>I am a graduate of Stony Brook University</a:t>
            </a:r>
          </a:p>
          <a:p>
            <a:r>
              <a:rPr lang="en-US" dirty="0" smtClean="0"/>
              <a:t>Have done research on High Performance Computing.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30,000 ft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3 main types:</a:t>
            </a:r>
          </a:p>
          <a:p>
            <a:pPr lvl="1"/>
            <a:r>
              <a:rPr lang="en-US" dirty="0" smtClean="0"/>
              <a:t>Supervised ( the vast majority of ML success stories are of this type )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smtClean="0"/>
              <a:t>The most useful methods in practice (IMHO) </a:t>
            </a:r>
          </a:p>
          <a:p>
            <a:pPr lvl="1"/>
            <a:r>
              <a:rPr lang="en-US" dirty="0" smtClean="0"/>
              <a:t>Self Supervised learning ( a subset of Supervised learning )</a:t>
            </a:r>
          </a:p>
          <a:p>
            <a:pPr lvl="1"/>
            <a:r>
              <a:rPr lang="en-US" dirty="0" smtClean="0"/>
              <a:t>Active Learning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any ML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 method should </a:t>
            </a:r>
            <a:r>
              <a:rPr lang="en-US" b="1" i="1" dirty="0" smtClean="0"/>
              <a:t>Generalize </a:t>
            </a:r>
            <a:r>
              <a:rPr lang="en-US" dirty="0" smtClean="0"/>
              <a:t>to unseen data.</a:t>
            </a:r>
          </a:p>
          <a:p>
            <a:r>
              <a:rPr lang="en-US" dirty="0" smtClean="0"/>
              <a:t>Your model should be a model of the world, not a model of your dataset.</a:t>
            </a:r>
          </a:p>
          <a:p>
            <a:r>
              <a:rPr lang="en-US" dirty="0" smtClean="0"/>
              <a:t>ML is inspired by Biology, but machines are far from alive. Temper expectations and set up a proper goal for your ML project in order to get the most out of these methods.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mapping from provided features to a target label.</a:t>
            </a:r>
          </a:p>
          <a:p>
            <a:r>
              <a:rPr lang="en-US" dirty="0" smtClean="0"/>
              <a:t>How? Minimize a loss function. Could be something like MSE ( Mean Square Error ) if it is a regression problem. Or a cross entropy loss if it is a Classification problem.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4" name="Content Placeholder 3" descr="dogvcat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4" name="Content Placeholder 3" descr="regression-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46" y="1600200"/>
            <a:ext cx="6710308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effective representation of the data, or in other words cluster your data.</a:t>
            </a:r>
          </a:p>
          <a:p>
            <a:r>
              <a:rPr lang="en-US" dirty="0" smtClean="0"/>
              <a:t>Examples: Fraud detection in payment systems.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Content Placeholder 3" descr="tSNE-clust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07" y="1600200"/>
            <a:ext cx="652758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403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 (hopefully) Intuitive Introduction to Machine Learning</vt:lpstr>
      <vt:lpstr>My Background</vt:lpstr>
      <vt:lpstr>The 30,000 ft view</vt:lpstr>
      <vt:lpstr>The goal of any ML project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Semi Supervised Learning</vt:lpstr>
      <vt:lpstr>Active Learning</vt:lpstr>
      <vt:lpstr>Demo</vt:lpstr>
      <vt:lpstr>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(hopefully) Intuitive Introduction to Machine Learning</dc:title>
  <dc:creator>Admin</dc:creator>
  <cp:lastModifiedBy>Admin</cp:lastModifiedBy>
  <cp:revision>1</cp:revision>
  <dcterms:created xsi:type="dcterms:W3CDTF">2021-07-24T11:50:21Z</dcterms:created>
  <dcterms:modified xsi:type="dcterms:W3CDTF">2021-07-24T13:40:39Z</dcterms:modified>
</cp:coreProperties>
</file>