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2" name="Platshållare fö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13" name="Platshållare för bild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v-SE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5" name="Platshållare för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tshållare fö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13" name="Platshållare för bild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A613AE-F613-47BE-8BD3-994646580FC9}" type="datetimeFigureOut">
              <a:rPr lang="sv-SE" smtClean="0"/>
              <a:pPr/>
              <a:t>2007-04-01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Nätverksspel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Torbjörn Söderberg</a:t>
            </a:r>
          </a:p>
          <a:p>
            <a:r>
              <a:rPr lang="sv-SE" dirty="0" smtClean="0"/>
              <a:t>Marcus </a:t>
            </a:r>
            <a:r>
              <a:rPr lang="sv-SE" dirty="0" err="1" smtClean="0"/>
              <a:t>Matèrn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err="1" smtClean="0"/>
              <a:t>Klientprediktion</a:t>
            </a:r>
            <a:endParaRPr lang="sv-SE" dirty="0" smtClean="0"/>
          </a:p>
          <a:p>
            <a:r>
              <a:rPr lang="sv-SE" dirty="0" smtClean="0"/>
              <a:t>Interpolation/Extrapolation</a:t>
            </a:r>
          </a:p>
          <a:p>
            <a:r>
              <a:rPr lang="sv-SE" smtClean="0"/>
              <a:t>Lagkompensering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Kubrepresentation</a:t>
            </a:r>
            <a:endParaRPr lang="sv-SE" dirty="0"/>
          </a:p>
        </p:txBody>
      </p:sp>
      <p:pic>
        <p:nvPicPr>
          <p:cNvPr id="1026" name="Picture 2" descr="C:\Code\Planet\presentation\bilder\planet\plane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Sfäriska koordinater</a:t>
            </a:r>
            <a:endParaRPr lang="sv-SE" dirty="0"/>
          </a:p>
        </p:txBody>
      </p:sp>
      <p:pic>
        <p:nvPicPr>
          <p:cNvPr id="2050" name="Picture 2" descr="C:\Code\Planet\presentation\bilder\planet\plane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Radievärden</a:t>
            </a:r>
            <a:r>
              <a:rPr lang="sv-SE" dirty="0" smtClean="0"/>
              <a:t> från höjdkarta</a:t>
            </a:r>
            <a:endParaRPr lang="sv-SE" dirty="0"/>
          </a:p>
        </p:txBody>
      </p:sp>
      <p:pic>
        <p:nvPicPr>
          <p:cNvPr id="3074" name="Picture 2" descr="C:\Code\Planet\presentation\bilder\planet\planet3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Repetera processen</a:t>
            </a:r>
            <a:endParaRPr lang="sv-SE" dirty="0"/>
          </a:p>
        </p:txBody>
      </p:sp>
      <p:pic>
        <p:nvPicPr>
          <p:cNvPr id="4098" name="Picture 2" descr="C:\Code\Planet\presentation\bilder\planet\planet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2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Texturering</a:t>
            </a:r>
            <a:endParaRPr lang="sv-SE" dirty="0"/>
          </a:p>
        </p:txBody>
      </p:sp>
      <p:pic>
        <p:nvPicPr>
          <p:cNvPr id="5122" name="Picture 2" descr="C:\Code\Planet\presentation\bilder\planet\planet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Detaljtexturering</a:t>
            </a:r>
            <a:endParaRPr lang="sv-SE" dirty="0"/>
          </a:p>
        </p:txBody>
      </p:sp>
      <p:pic>
        <p:nvPicPr>
          <p:cNvPr id="6146" name="Picture 2" descr="C:\Code\Planet\presentation\bilder\planet\planet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åskal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18</Words>
  <Application>Microsoft Office PowerPoint</Application>
  <PresentationFormat>Bildspel på skärmen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Median</vt:lpstr>
      <vt:lpstr>Nätverksspel</vt:lpstr>
      <vt:lpstr>Bild 2</vt:lpstr>
      <vt:lpstr>Kubrepresentation</vt:lpstr>
      <vt:lpstr>Sfäriska koordinater</vt:lpstr>
      <vt:lpstr>Radievärden från höjdkarta</vt:lpstr>
      <vt:lpstr>Repetera processen</vt:lpstr>
      <vt:lpstr>Texturering</vt:lpstr>
      <vt:lpstr>Detaljtexturering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Nätverksspel</dc:title>
  <dc:creator>Marcus</dc:creator>
  <cp:lastModifiedBy>Marcus</cp:lastModifiedBy>
  <cp:revision>14</cp:revision>
  <dcterms:created xsi:type="dcterms:W3CDTF">2007-03-19T10:18:40Z</dcterms:created>
  <dcterms:modified xsi:type="dcterms:W3CDTF">2007-04-01T16:10:59Z</dcterms:modified>
</cp:coreProperties>
</file>