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708" r:id="rId5"/>
    <p:sldMasterId id="2147483712" r:id="rId6"/>
    <p:sldMasterId id="2147483848" r:id="rId7"/>
    <p:sldMasterId id="2147483875" r:id="rId8"/>
  </p:sldMasterIdLst>
  <p:notesMasterIdLst>
    <p:notesMasterId r:id="rId43"/>
  </p:notesMasterIdLst>
  <p:sldIdLst>
    <p:sldId id="256" r:id="rId9"/>
    <p:sldId id="547" r:id="rId10"/>
    <p:sldId id="548" r:id="rId11"/>
    <p:sldId id="549" r:id="rId12"/>
    <p:sldId id="550" r:id="rId13"/>
    <p:sldId id="551" r:id="rId14"/>
    <p:sldId id="572" r:id="rId15"/>
    <p:sldId id="558" r:id="rId16"/>
    <p:sldId id="560" r:id="rId17"/>
    <p:sldId id="586" r:id="rId18"/>
    <p:sldId id="570" r:id="rId19"/>
    <p:sldId id="559" r:id="rId20"/>
    <p:sldId id="569" r:id="rId21"/>
    <p:sldId id="581" r:id="rId22"/>
    <p:sldId id="582" r:id="rId23"/>
    <p:sldId id="583" r:id="rId24"/>
    <p:sldId id="584" r:id="rId25"/>
    <p:sldId id="585" r:id="rId26"/>
    <p:sldId id="573" r:id="rId27"/>
    <p:sldId id="574" r:id="rId28"/>
    <p:sldId id="575" r:id="rId29"/>
    <p:sldId id="592" r:id="rId30"/>
    <p:sldId id="594" r:id="rId31"/>
    <p:sldId id="588" r:id="rId32"/>
    <p:sldId id="576" r:id="rId33"/>
    <p:sldId id="552" r:id="rId34"/>
    <p:sldId id="571" r:id="rId35"/>
    <p:sldId id="577" r:id="rId36"/>
    <p:sldId id="563" r:id="rId37"/>
    <p:sldId id="564" r:id="rId38"/>
    <p:sldId id="565" r:id="rId39"/>
    <p:sldId id="566" r:id="rId40"/>
    <p:sldId id="593" r:id="rId41"/>
    <p:sldId id="567" r:id="rId42"/>
  </p:sldIdLst>
  <p:sldSz cx="9144000" cy="5143500" type="screen16x9"/>
  <p:notesSz cx="6881813" cy="9296400"/>
  <p:defaultTextStyle>
    <a:defPPr>
      <a:defRPr lang="en-US"/>
    </a:defPPr>
    <a:lvl1pPr marL="0" algn="l" defTabSz="914020" rtl="0" eaLnBrk="1" latinLnBrk="0" hangingPunct="1">
      <a:defRPr sz="1800" kern="1200">
        <a:solidFill>
          <a:schemeClr val="tx1"/>
        </a:solidFill>
        <a:latin typeface="+mn-lt"/>
        <a:ea typeface="+mn-ea"/>
        <a:cs typeface="+mn-cs"/>
      </a:defRPr>
    </a:lvl1pPr>
    <a:lvl2pPr marL="457010" algn="l" defTabSz="914020" rtl="0" eaLnBrk="1" latinLnBrk="0" hangingPunct="1">
      <a:defRPr sz="1800" kern="1200">
        <a:solidFill>
          <a:schemeClr val="tx1"/>
        </a:solidFill>
        <a:latin typeface="+mn-lt"/>
        <a:ea typeface="+mn-ea"/>
        <a:cs typeface="+mn-cs"/>
      </a:defRPr>
    </a:lvl2pPr>
    <a:lvl3pPr marL="914020" algn="l" defTabSz="914020" rtl="0" eaLnBrk="1" latinLnBrk="0" hangingPunct="1">
      <a:defRPr sz="1800" kern="1200">
        <a:solidFill>
          <a:schemeClr val="tx1"/>
        </a:solidFill>
        <a:latin typeface="+mn-lt"/>
        <a:ea typeface="+mn-ea"/>
        <a:cs typeface="+mn-cs"/>
      </a:defRPr>
    </a:lvl3pPr>
    <a:lvl4pPr marL="1371030" algn="l" defTabSz="914020" rtl="0" eaLnBrk="1" latinLnBrk="0" hangingPunct="1">
      <a:defRPr sz="1800" kern="1200">
        <a:solidFill>
          <a:schemeClr val="tx1"/>
        </a:solidFill>
        <a:latin typeface="+mn-lt"/>
        <a:ea typeface="+mn-ea"/>
        <a:cs typeface="+mn-cs"/>
      </a:defRPr>
    </a:lvl4pPr>
    <a:lvl5pPr marL="1828038" algn="l" defTabSz="914020" rtl="0" eaLnBrk="1" latinLnBrk="0" hangingPunct="1">
      <a:defRPr sz="1800" kern="1200">
        <a:solidFill>
          <a:schemeClr val="tx1"/>
        </a:solidFill>
        <a:latin typeface="+mn-lt"/>
        <a:ea typeface="+mn-ea"/>
        <a:cs typeface="+mn-cs"/>
      </a:defRPr>
    </a:lvl5pPr>
    <a:lvl6pPr marL="2285042" algn="l" defTabSz="914020" rtl="0" eaLnBrk="1" latinLnBrk="0" hangingPunct="1">
      <a:defRPr sz="1800" kern="1200">
        <a:solidFill>
          <a:schemeClr val="tx1"/>
        </a:solidFill>
        <a:latin typeface="+mn-lt"/>
        <a:ea typeface="+mn-ea"/>
        <a:cs typeface="+mn-cs"/>
      </a:defRPr>
    </a:lvl6pPr>
    <a:lvl7pPr marL="2742060" algn="l" defTabSz="914020" rtl="0" eaLnBrk="1" latinLnBrk="0" hangingPunct="1">
      <a:defRPr sz="1800" kern="1200">
        <a:solidFill>
          <a:schemeClr val="tx1"/>
        </a:solidFill>
        <a:latin typeface="+mn-lt"/>
        <a:ea typeface="+mn-ea"/>
        <a:cs typeface="+mn-cs"/>
      </a:defRPr>
    </a:lvl7pPr>
    <a:lvl8pPr marL="3199065" algn="l" defTabSz="914020" rtl="0" eaLnBrk="1" latinLnBrk="0" hangingPunct="1">
      <a:defRPr sz="1800" kern="1200">
        <a:solidFill>
          <a:schemeClr val="tx1"/>
        </a:solidFill>
        <a:latin typeface="+mn-lt"/>
        <a:ea typeface="+mn-ea"/>
        <a:cs typeface="+mn-cs"/>
      </a:defRPr>
    </a:lvl8pPr>
    <a:lvl9pPr marL="3656074" algn="l" defTabSz="91402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indows Azure Web Sites" id="{FE20DDD3-4669-436B-A77F-D8D26C91C606}">
          <p14:sldIdLst>
            <p14:sldId id="256"/>
            <p14:sldId id="547"/>
            <p14:sldId id="548"/>
            <p14:sldId id="549"/>
            <p14:sldId id="550"/>
            <p14:sldId id="551"/>
            <p14:sldId id="572"/>
            <p14:sldId id="558"/>
            <p14:sldId id="560"/>
            <p14:sldId id="586"/>
            <p14:sldId id="570"/>
            <p14:sldId id="559"/>
            <p14:sldId id="569"/>
            <p14:sldId id="581"/>
            <p14:sldId id="582"/>
            <p14:sldId id="583"/>
            <p14:sldId id="584"/>
            <p14:sldId id="585"/>
            <p14:sldId id="573"/>
            <p14:sldId id="574"/>
            <p14:sldId id="575"/>
            <p14:sldId id="592"/>
            <p14:sldId id="594"/>
            <p14:sldId id="588"/>
            <p14:sldId id="576"/>
            <p14:sldId id="552"/>
            <p14:sldId id="571"/>
            <p14:sldId id="577"/>
            <p14:sldId id="563"/>
            <p14:sldId id="564"/>
            <p14:sldId id="565"/>
            <p14:sldId id="566"/>
            <p14:sldId id="593"/>
          </p14:sldIdLst>
        </p14:section>
        <p14:section name="Appendix" id="{C8F6A3EF-23A0-4381-9BFC-7A2255304369}">
          <p14:sldIdLst>
            <p14:sldId id="567"/>
          </p14:sldIdLst>
        </p14:section>
      </p14:sectionLst>
    </p:ext>
    <p:ext uri="{EFAFB233-063F-42B5-8137-9DF3F51BA10A}">
      <p15:sldGuideLst xmlns:p15="http://schemas.microsoft.com/office/powerpoint/2012/main">
        <p15:guide id="1" orient="horz" pos="2964">
          <p15:clr>
            <a:srgbClr val="A4A3A4"/>
          </p15:clr>
        </p15:guide>
        <p15:guide id="2" orient="horz" pos="516">
          <p15:clr>
            <a:srgbClr val="A4A3A4"/>
          </p15:clr>
        </p15:guide>
        <p15:guide id="3" orient="horz" pos="676">
          <p15:clr>
            <a:srgbClr val="A4A3A4"/>
          </p15:clr>
        </p15:guide>
        <p15:guide id="4" pos="2880">
          <p15:clr>
            <a:srgbClr val="A4A3A4"/>
          </p15:clr>
        </p15:guide>
        <p15:guide id="5" pos="240">
          <p15:clr>
            <a:srgbClr val="A4A3A4"/>
          </p15:clr>
        </p15:guide>
        <p15:guide id="6" pos="5520">
          <p15:clr>
            <a:srgbClr val="A4A3A4"/>
          </p15:clr>
        </p15:guide>
      </p15:sldGuideLst>
    </p:ext>
    <p:ext uri="{2D200454-40CA-4A62-9FC3-DE9A4176ACB9}">
      <p15:notesGuideLst xmlns:p15="http://schemas.microsoft.com/office/powerpoint/2012/main">
        <p15:guide id="1" orient="horz" pos="2928">
          <p15:clr>
            <a:srgbClr val="A4A3A4"/>
          </p15:clr>
        </p15:guide>
        <p15:guide id="2" pos="216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8955" autoAdjust="0"/>
  </p:normalViewPr>
  <p:slideViewPr>
    <p:cSldViewPr snapToGrid="0" snapToObjects="1">
      <p:cViewPr varScale="1">
        <p:scale>
          <a:sx n="78" d="100"/>
          <a:sy n="78" d="100"/>
        </p:scale>
        <p:origin x="1200" y="72"/>
      </p:cViewPr>
      <p:guideLst>
        <p:guide orient="horz" pos="2964"/>
        <p:guide orient="horz" pos="516"/>
        <p:guide orient="horz" pos="676"/>
        <p:guide pos="2880"/>
        <p:guide pos="240"/>
        <p:guide pos="5520"/>
      </p:guideLst>
    </p:cSldViewPr>
  </p:slideViewPr>
  <p:outlineViewPr>
    <p:cViewPr>
      <p:scale>
        <a:sx n="33" d="100"/>
        <a:sy n="33" d="100"/>
      </p:scale>
      <p:origin x="0" y="1760"/>
    </p:cViewPr>
  </p:outlineViewPr>
  <p:notesTextViewPr>
    <p:cViewPr>
      <p:scale>
        <a:sx n="100" d="100"/>
        <a:sy n="100" d="100"/>
      </p:scale>
      <p:origin x="0" y="0"/>
    </p:cViewPr>
  </p:notesTextViewPr>
  <p:sorterViewPr>
    <p:cViewPr varScale="1">
      <p:scale>
        <a:sx n="100" d="100"/>
        <a:sy n="100" d="100"/>
      </p:scale>
      <p:origin x="0" y="-1104"/>
    </p:cViewPr>
  </p:sorterViewPr>
  <p:notesViewPr>
    <p:cSldViewPr snapToGrid="0" snapToObjects="1">
      <p:cViewPr varScale="1">
        <p:scale>
          <a:sx n="55" d="100"/>
          <a:sy n="55" d="100"/>
        </p:scale>
        <p:origin x="-2514" y="-102"/>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viewProps" Target="viewProps.xml"/><Relationship Id="rId20" Type="http://schemas.openxmlformats.org/officeDocument/2006/relationships/slide" Target="slides/slide12.xml"/><Relationship Id="rId41"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5C5A41F5-B6C2-40E5-9E65-A9AEEB8FD18F}" type="datetimeFigureOut">
              <a:rPr lang="en-US" smtClean="0"/>
              <a:t>4/9/2014</a:t>
            </a:fld>
            <a:endParaRPr lang="en-US"/>
          </a:p>
        </p:txBody>
      </p:sp>
      <p:sp>
        <p:nvSpPr>
          <p:cNvPr id="4" name="Slide Image Placeholder 3"/>
          <p:cNvSpPr>
            <a:spLocks noGrp="1" noRot="1" noChangeAspect="1"/>
          </p:cNvSpPr>
          <p:nvPr>
            <p:ph type="sldImg" idx="2"/>
          </p:nvPr>
        </p:nvSpPr>
        <p:spPr>
          <a:xfrm>
            <a:off x="342900" y="696913"/>
            <a:ext cx="6196013"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914020" rtl="0" eaLnBrk="1" latinLnBrk="0" hangingPunct="1">
      <a:defRPr sz="1200" kern="1200">
        <a:solidFill>
          <a:schemeClr val="tx1"/>
        </a:solidFill>
        <a:latin typeface="+mn-lt"/>
        <a:ea typeface="+mn-ea"/>
        <a:cs typeface="+mn-cs"/>
      </a:defRPr>
    </a:lvl1pPr>
    <a:lvl2pPr marL="457010" algn="l" defTabSz="914020" rtl="0" eaLnBrk="1" latinLnBrk="0" hangingPunct="1">
      <a:defRPr sz="1200" kern="1200">
        <a:solidFill>
          <a:schemeClr val="tx1"/>
        </a:solidFill>
        <a:latin typeface="+mn-lt"/>
        <a:ea typeface="+mn-ea"/>
        <a:cs typeface="+mn-cs"/>
      </a:defRPr>
    </a:lvl2pPr>
    <a:lvl3pPr marL="914020" algn="l" defTabSz="914020" rtl="0" eaLnBrk="1" latinLnBrk="0" hangingPunct="1">
      <a:defRPr sz="1200" kern="1200">
        <a:solidFill>
          <a:schemeClr val="tx1"/>
        </a:solidFill>
        <a:latin typeface="+mn-lt"/>
        <a:ea typeface="+mn-ea"/>
        <a:cs typeface="+mn-cs"/>
      </a:defRPr>
    </a:lvl3pPr>
    <a:lvl4pPr marL="1371030" algn="l" defTabSz="914020" rtl="0" eaLnBrk="1" latinLnBrk="0" hangingPunct="1">
      <a:defRPr sz="1200" kern="1200">
        <a:solidFill>
          <a:schemeClr val="tx1"/>
        </a:solidFill>
        <a:latin typeface="+mn-lt"/>
        <a:ea typeface="+mn-ea"/>
        <a:cs typeface="+mn-cs"/>
      </a:defRPr>
    </a:lvl4pPr>
    <a:lvl5pPr marL="1828038" algn="l" defTabSz="914020" rtl="0" eaLnBrk="1" latinLnBrk="0" hangingPunct="1">
      <a:defRPr sz="1200" kern="1200">
        <a:solidFill>
          <a:schemeClr val="tx1"/>
        </a:solidFill>
        <a:latin typeface="+mn-lt"/>
        <a:ea typeface="+mn-ea"/>
        <a:cs typeface="+mn-cs"/>
      </a:defRPr>
    </a:lvl5pPr>
    <a:lvl6pPr marL="2285042" algn="l" defTabSz="914020" rtl="0" eaLnBrk="1" latinLnBrk="0" hangingPunct="1">
      <a:defRPr sz="1200" kern="1200">
        <a:solidFill>
          <a:schemeClr val="tx1"/>
        </a:solidFill>
        <a:latin typeface="+mn-lt"/>
        <a:ea typeface="+mn-ea"/>
        <a:cs typeface="+mn-cs"/>
      </a:defRPr>
    </a:lvl6pPr>
    <a:lvl7pPr marL="2742060" algn="l" defTabSz="914020" rtl="0" eaLnBrk="1" latinLnBrk="0" hangingPunct="1">
      <a:defRPr sz="1200" kern="1200">
        <a:solidFill>
          <a:schemeClr val="tx1"/>
        </a:solidFill>
        <a:latin typeface="+mn-lt"/>
        <a:ea typeface="+mn-ea"/>
        <a:cs typeface="+mn-cs"/>
      </a:defRPr>
    </a:lvl7pPr>
    <a:lvl8pPr marL="3199065" algn="l" defTabSz="914020" rtl="0" eaLnBrk="1" latinLnBrk="0" hangingPunct="1">
      <a:defRPr sz="1200" kern="1200">
        <a:solidFill>
          <a:schemeClr val="tx1"/>
        </a:solidFill>
        <a:latin typeface="+mn-lt"/>
        <a:ea typeface="+mn-ea"/>
        <a:cs typeface="+mn-cs"/>
      </a:defRPr>
    </a:lvl8pPr>
    <a:lvl9pPr marL="3656074" algn="l" defTabSz="91402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a:t>
            </a:fld>
            <a:endParaRPr lang="en-US" dirty="0"/>
          </a:p>
        </p:txBody>
      </p:sp>
    </p:spTree>
    <p:extLst>
      <p:ext uri="{BB962C8B-B14F-4D97-AF65-F5344CB8AC3E}">
        <p14:creationId xmlns:p14="http://schemas.microsoft.com/office/powerpoint/2010/main" val="3441299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660600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11</a:t>
            </a:fld>
            <a:endParaRPr lang="en-US"/>
          </a:p>
        </p:txBody>
      </p:sp>
    </p:spTree>
    <p:extLst>
      <p:ext uri="{BB962C8B-B14F-4D97-AF65-F5344CB8AC3E}">
        <p14:creationId xmlns:p14="http://schemas.microsoft.com/office/powerpoint/2010/main" val="3041825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4274633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072382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167011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4280858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41297040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4592281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4166152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2</a:t>
            </a:fld>
            <a:endParaRPr lang="en-US"/>
          </a:p>
        </p:txBody>
      </p:sp>
    </p:spTree>
    <p:extLst>
      <p:ext uri="{BB962C8B-B14F-4D97-AF65-F5344CB8AC3E}">
        <p14:creationId xmlns:p14="http://schemas.microsoft.com/office/powerpoint/2010/main" val="3347936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1637683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7868213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23</a:t>
            </a:fld>
            <a:endParaRPr lang="en-US" dirty="0"/>
          </a:p>
        </p:txBody>
      </p:sp>
    </p:spTree>
    <p:extLst>
      <p:ext uri="{BB962C8B-B14F-4D97-AF65-F5344CB8AC3E}">
        <p14:creationId xmlns:p14="http://schemas.microsoft.com/office/powerpoint/2010/main" val="4095138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39312970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4/9/2014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25</a:t>
            </a:fld>
            <a:endParaRPr lang="en-US" dirty="0"/>
          </a:p>
        </p:txBody>
      </p:sp>
    </p:spTree>
    <p:extLst>
      <p:ext uri="{BB962C8B-B14F-4D97-AF65-F5344CB8AC3E}">
        <p14:creationId xmlns:p14="http://schemas.microsoft.com/office/powerpoint/2010/main" val="4811524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173336" indent="-173336">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27</a:t>
            </a:fld>
            <a:endParaRPr lang="en-US"/>
          </a:p>
        </p:txBody>
      </p:sp>
    </p:spTree>
    <p:extLst>
      <p:ext uri="{BB962C8B-B14F-4D97-AF65-F5344CB8AC3E}">
        <p14:creationId xmlns:p14="http://schemas.microsoft.com/office/powerpoint/2010/main" val="37034844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173336" indent="-173336">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22857474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470578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8025"/>
            <a:ext cx="6300787" cy="3544888"/>
          </a:xfrm>
        </p:spPr>
      </p:sp>
      <p:sp>
        <p:nvSpPr>
          <p:cNvPr id="3" name="Notes Placeholder 2"/>
          <p:cNvSpPr>
            <a:spLocks noGrp="1"/>
          </p:cNvSpPr>
          <p:nvPr>
            <p:ph type="body" idx="1"/>
          </p:nvPr>
        </p:nvSpPr>
        <p:spPr/>
        <p:txBody>
          <a:bodyPr>
            <a:normAutofit/>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2782298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8349680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185990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82045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4/9/2014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7</a:t>
            </a:fld>
            <a:endParaRPr lang="en-US" dirty="0"/>
          </a:p>
        </p:txBody>
      </p:sp>
    </p:spTree>
    <p:extLst>
      <p:ext uri="{BB962C8B-B14F-4D97-AF65-F5344CB8AC3E}">
        <p14:creationId xmlns:p14="http://schemas.microsoft.com/office/powerpoint/2010/main" val="2332443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9</a:t>
            </a:fld>
            <a:endParaRPr lang="en-US"/>
          </a:p>
        </p:txBody>
      </p:sp>
    </p:spTree>
    <p:extLst>
      <p:ext uri="{BB962C8B-B14F-4D97-AF65-F5344CB8AC3E}">
        <p14:creationId xmlns:p14="http://schemas.microsoft.com/office/powerpoint/2010/main" val="18583499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6.wdp"/></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Master" Target="../slideMasters/slideMaster5.xml"/><Relationship Id="rId5" Type="http://schemas.openxmlformats.org/officeDocument/2006/relationships/image" Target="../media/image12.png"/><Relationship Id="rId4" Type="http://schemas.microsoft.com/office/2007/relationships/hdphoto" Target="../media/hdphoto7.wdp"/></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5.xml"/><Relationship Id="rId5" Type="http://schemas.openxmlformats.org/officeDocument/2006/relationships/image" Target="../media/image12.png"/><Relationship Id="rId4" Type="http://schemas.microsoft.com/office/2007/relationships/hdphoto" Target="../media/hdphoto8.wdp"/></Relationships>
</file>

<file path=ppt/slideLayouts/_rels/slideLayout54.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3.png"/><Relationship Id="rId1" Type="http://schemas.openxmlformats.org/officeDocument/2006/relationships/slideMaster" Target="../slideMasters/slideMaster5.xml"/><Relationship Id="rId4" Type="http://schemas.openxmlformats.org/officeDocument/2006/relationships/image" Target="../media/image12.png"/></Relationships>
</file>

<file path=ppt/slideLayouts/_rels/slideLayout55.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3.png"/><Relationship Id="rId1" Type="http://schemas.openxmlformats.org/officeDocument/2006/relationships/slideMaster" Target="../slideMasters/slideMaster5.xml"/><Relationship Id="rId4" Type="http://schemas.openxmlformats.org/officeDocument/2006/relationships/image" Target="../media/image12.png"/></Relationships>
</file>

<file path=ppt/slideLayouts/_rels/slideLayout56.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3.png"/><Relationship Id="rId1" Type="http://schemas.openxmlformats.org/officeDocument/2006/relationships/slideMaster" Target="../slideMasters/slideMaster5.xml"/><Relationship Id="rId4" Type="http://schemas.openxmlformats.org/officeDocument/2006/relationships/image" Target="../media/image12.png"/></Relationships>
</file>

<file path=ppt/slideLayouts/_rels/slideLayout57.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3.png"/><Relationship Id="rId1" Type="http://schemas.openxmlformats.org/officeDocument/2006/relationships/slideMaster" Target="../slideMasters/slideMaster5.xml"/><Relationship Id="rId4" Type="http://schemas.openxmlformats.org/officeDocument/2006/relationships/image" Target="../media/image12.png"/></Relationships>
</file>

<file path=ppt/slideLayouts/_rels/slideLayout58.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3.png"/><Relationship Id="rId1" Type="http://schemas.openxmlformats.org/officeDocument/2006/relationships/slideMaster" Target="../slideMasters/slideMaster5.xml"/><Relationship Id="rId4" Type="http://schemas.openxmlformats.org/officeDocument/2006/relationships/image" Target="../media/image12.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3.wdp"/><Relationship Id="rId4" Type="http://schemas.openxmlformats.org/officeDocument/2006/relationships/image" Target="../media/image5.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Master" Target="../slideMasters/slideMaster5.xml"/><Relationship Id="rId4" Type="http://schemas.microsoft.com/office/2007/relationships/hdphoto" Target="../media/hdphoto9.wdp"/></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jpg"/><Relationship Id="rId1" Type="http://schemas.openxmlformats.org/officeDocument/2006/relationships/slideMaster" Target="../slideMasters/slideMaster5.xml"/><Relationship Id="rId6" Type="http://schemas.microsoft.com/office/2007/relationships/hdphoto" Target="../media/hdphoto11.wdp"/><Relationship Id="rId5" Type="http://schemas.openxmlformats.org/officeDocument/2006/relationships/image" Target="../media/image16.png"/><Relationship Id="rId4" Type="http://schemas.microsoft.com/office/2007/relationships/hdphoto" Target="../media/hdphoto10.wdp"/></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6"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7" y="3459266"/>
            <a:ext cx="4091815" cy="858697"/>
          </a:xfrm>
        </p:spPr>
        <p:txBody>
          <a:bodyPr/>
          <a:lstStyle>
            <a:lvl1pPr marL="0" indent="0">
              <a:buFont typeface="Arial" pitchFamily="34" charset="0"/>
              <a:buNone/>
              <a:defRPr sz="1800">
                <a:solidFill>
                  <a:schemeClr val="bg1">
                    <a:alpha val="98000"/>
                  </a:schemeClr>
                </a:solidFill>
                <a:latin typeface="+mj-lt"/>
              </a:defRPr>
            </a:lvl1pPr>
            <a:lvl2pPr marL="345177" indent="0">
              <a:buFont typeface="Arial" pitchFamily="34" charset="0"/>
              <a:buNone/>
              <a:defRPr/>
            </a:lvl2pPr>
            <a:lvl3pPr marL="641564" indent="0">
              <a:buFont typeface="Arial" pitchFamily="34" charset="0"/>
              <a:buNone/>
              <a:defRPr/>
            </a:lvl3pPr>
            <a:lvl4pPr marL="943902" indent="0">
              <a:buFont typeface="Arial" pitchFamily="34" charset="0"/>
              <a:buNone/>
              <a:defRPr/>
            </a:lvl4pPr>
            <a:lvl5pPr marL="120337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6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4"/>
            <a:ext cx="3154788" cy="346249"/>
          </a:xfrm>
        </p:spPr>
        <p:txBody>
          <a:bodyPr>
            <a:noAutofit/>
          </a:bodyPr>
          <a:lstStyle>
            <a:lvl1pPr marL="0" indent="0" algn="l" defTabSz="685579"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84" indent="0" algn="ctr">
              <a:buNone/>
              <a:defRPr>
                <a:solidFill>
                  <a:schemeClr val="tx1">
                    <a:tint val="75000"/>
                  </a:schemeClr>
                </a:solidFill>
              </a:defRPr>
            </a:lvl2pPr>
            <a:lvl3pPr marL="685579" indent="0" algn="ctr">
              <a:buNone/>
              <a:defRPr>
                <a:solidFill>
                  <a:schemeClr val="tx1">
                    <a:tint val="75000"/>
                  </a:schemeClr>
                </a:solidFill>
              </a:defRPr>
            </a:lvl3pPr>
            <a:lvl4pPr marL="1028366" indent="0" algn="ctr">
              <a:buNone/>
              <a:defRPr>
                <a:solidFill>
                  <a:schemeClr val="tx1">
                    <a:tint val="75000"/>
                  </a:schemeClr>
                </a:solidFill>
              </a:defRPr>
            </a:lvl4pPr>
            <a:lvl5pPr marL="1371158" indent="0" algn="ctr">
              <a:buNone/>
              <a:defRPr>
                <a:solidFill>
                  <a:schemeClr val="tx1">
                    <a:tint val="75000"/>
                  </a:schemeClr>
                </a:solidFill>
              </a:defRPr>
            </a:lvl5pPr>
            <a:lvl6pPr marL="1713940" indent="0" algn="ctr">
              <a:buNone/>
              <a:defRPr>
                <a:solidFill>
                  <a:schemeClr val="tx1">
                    <a:tint val="75000"/>
                  </a:schemeClr>
                </a:solidFill>
              </a:defRPr>
            </a:lvl6pPr>
            <a:lvl7pPr marL="2056734" indent="0" algn="ctr">
              <a:buNone/>
              <a:defRPr>
                <a:solidFill>
                  <a:schemeClr val="tx1">
                    <a:tint val="75000"/>
                  </a:schemeClr>
                </a:solidFill>
              </a:defRPr>
            </a:lvl7pPr>
            <a:lvl8pPr marL="2399524" indent="0" algn="ctr">
              <a:buNone/>
              <a:defRPr>
                <a:solidFill>
                  <a:schemeClr val="tx1">
                    <a:tint val="75000"/>
                  </a:schemeClr>
                </a:solidFill>
              </a:defRPr>
            </a:lvl8pPr>
            <a:lvl9pPr marL="2742315"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95"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59" tIns="34280" rIns="68559" bIns="34280"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6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4"/>
            <a:ext cx="3154788" cy="346249"/>
          </a:xfrm>
        </p:spPr>
        <p:txBody>
          <a:bodyPr>
            <a:noAutofit/>
          </a:bodyPr>
          <a:lstStyle>
            <a:lvl1pPr marL="0" indent="0" algn="l" defTabSz="685579"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84" indent="0" algn="ctr">
              <a:buNone/>
              <a:defRPr>
                <a:solidFill>
                  <a:schemeClr val="tx1">
                    <a:tint val="75000"/>
                  </a:schemeClr>
                </a:solidFill>
              </a:defRPr>
            </a:lvl2pPr>
            <a:lvl3pPr marL="685579" indent="0" algn="ctr">
              <a:buNone/>
              <a:defRPr>
                <a:solidFill>
                  <a:schemeClr val="tx1">
                    <a:tint val="75000"/>
                  </a:schemeClr>
                </a:solidFill>
              </a:defRPr>
            </a:lvl3pPr>
            <a:lvl4pPr marL="1028366" indent="0" algn="ctr">
              <a:buNone/>
              <a:defRPr>
                <a:solidFill>
                  <a:schemeClr val="tx1">
                    <a:tint val="75000"/>
                  </a:schemeClr>
                </a:solidFill>
              </a:defRPr>
            </a:lvl4pPr>
            <a:lvl5pPr marL="1371158" indent="0" algn="ctr">
              <a:buNone/>
              <a:defRPr>
                <a:solidFill>
                  <a:schemeClr val="tx1">
                    <a:tint val="75000"/>
                  </a:schemeClr>
                </a:solidFill>
              </a:defRPr>
            </a:lvl5pPr>
            <a:lvl6pPr marL="1713940" indent="0" algn="ctr">
              <a:buNone/>
              <a:defRPr>
                <a:solidFill>
                  <a:schemeClr val="tx1">
                    <a:tint val="75000"/>
                  </a:schemeClr>
                </a:solidFill>
              </a:defRPr>
            </a:lvl6pPr>
            <a:lvl7pPr marL="2056734" indent="0" algn="ctr">
              <a:buNone/>
              <a:defRPr>
                <a:solidFill>
                  <a:schemeClr val="tx1">
                    <a:tint val="75000"/>
                  </a:schemeClr>
                </a:solidFill>
              </a:defRPr>
            </a:lvl7pPr>
            <a:lvl8pPr marL="2399524" indent="0" algn="ctr">
              <a:buNone/>
              <a:defRPr>
                <a:solidFill>
                  <a:schemeClr val="tx1">
                    <a:tint val="75000"/>
                  </a:schemeClr>
                </a:solidFill>
              </a:defRPr>
            </a:lvl8pPr>
            <a:lvl9pPr marL="2742315"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208"/>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6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4"/>
            <a:ext cx="3154788" cy="346249"/>
          </a:xfrm>
        </p:spPr>
        <p:txBody>
          <a:bodyPr>
            <a:noAutofit/>
          </a:bodyPr>
          <a:lstStyle>
            <a:lvl1pPr marL="0" indent="0" algn="l" defTabSz="685579"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84" indent="0" algn="ctr">
              <a:buNone/>
              <a:defRPr>
                <a:solidFill>
                  <a:schemeClr val="tx1">
                    <a:tint val="75000"/>
                  </a:schemeClr>
                </a:solidFill>
              </a:defRPr>
            </a:lvl2pPr>
            <a:lvl3pPr marL="685579" indent="0" algn="ctr">
              <a:buNone/>
              <a:defRPr>
                <a:solidFill>
                  <a:schemeClr val="tx1">
                    <a:tint val="75000"/>
                  </a:schemeClr>
                </a:solidFill>
              </a:defRPr>
            </a:lvl3pPr>
            <a:lvl4pPr marL="1028366" indent="0" algn="ctr">
              <a:buNone/>
              <a:defRPr>
                <a:solidFill>
                  <a:schemeClr val="tx1">
                    <a:tint val="75000"/>
                  </a:schemeClr>
                </a:solidFill>
              </a:defRPr>
            </a:lvl4pPr>
            <a:lvl5pPr marL="1371158" indent="0" algn="ctr">
              <a:buNone/>
              <a:defRPr>
                <a:solidFill>
                  <a:schemeClr val="tx1">
                    <a:tint val="75000"/>
                  </a:schemeClr>
                </a:solidFill>
              </a:defRPr>
            </a:lvl5pPr>
            <a:lvl6pPr marL="1713940" indent="0" algn="ctr">
              <a:buNone/>
              <a:defRPr>
                <a:solidFill>
                  <a:schemeClr val="tx1">
                    <a:tint val="75000"/>
                  </a:schemeClr>
                </a:solidFill>
              </a:defRPr>
            </a:lvl6pPr>
            <a:lvl7pPr marL="2056734" indent="0" algn="ctr">
              <a:buNone/>
              <a:defRPr>
                <a:solidFill>
                  <a:schemeClr val="tx1">
                    <a:tint val="75000"/>
                  </a:schemeClr>
                </a:solidFill>
              </a:defRPr>
            </a:lvl7pPr>
            <a:lvl8pPr marL="2399524" indent="0" algn="ctr">
              <a:buNone/>
              <a:defRPr>
                <a:solidFill>
                  <a:schemeClr val="tx1">
                    <a:tint val="75000"/>
                  </a:schemeClr>
                </a:solidFill>
              </a:defRPr>
            </a:lvl8pPr>
            <a:lvl9pPr marL="2742315"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08" tIns="30854" rIns="61708" bIns="30854" numCol="1" anchor="t" anchorCtr="0" compatLnSpc="1">
            <a:prstTxWarp prst="textNoShape">
              <a:avLst/>
            </a:prstTxWarp>
          </a:bodyPr>
          <a:lstStyle/>
          <a:p>
            <a:endParaRPr lang="en-US" sz="12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6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4"/>
            <a:ext cx="3154788" cy="346249"/>
          </a:xfrm>
        </p:spPr>
        <p:txBody>
          <a:bodyPr>
            <a:noAutofit/>
          </a:bodyPr>
          <a:lstStyle>
            <a:lvl1pPr marL="0" indent="0" algn="l" defTabSz="685579"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84" indent="0" algn="ctr">
              <a:buNone/>
              <a:defRPr>
                <a:solidFill>
                  <a:schemeClr val="tx1">
                    <a:tint val="75000"/>
                  </a:schemeClr>
                </a:solidFill>
              </a:defRPr>
            </a:lvl2pPr>
            <a:lvl3pPr marL="685579" indent="0" algn="ctr">
              <a:buNone/>
              <a:defRPr>
                <a:solidFill>
                  <a:schemeClr val="tx1">
                    <a:tint val="75000"/>
                  </a:schemeClr>
                </a:solidFill>
              </a:defRPr>
            </a:lvl3pPr>
            <a:lvl4pPr marL="1028366" indent="0" algn="ctr">
              <a:buNone/>
              <a:defRPr>
                <a:solidFill>
                  <a:schemeClr val="tx1">
                    <a:tint val="75000"/>
                  </a:schemeClr>
                </a:solidFill>
              </a:defRPr>
            </a:lvl4pPr>
            <a:lvl5pPr marL="1371158" indent="0" algn="ctr">
              <a:buNone/>
              <a:defRPr>
                <a:solidFill>
                  <a:schemeClr val="tx1">
                    <a:tint val="75000"/>
                  </a:schemeClr>
                </a:solidFill>
              </a:defRPr>
            </a:lvl5pPr>
            <a:lvl6pPr marL="1713940" indent="0" algn="ctr">
              <a:buNone/>
              <a:defRPr>
                <a:solidFill>
                  <a:schemeClr val="tx1">
                    <a:tint val="75000"/>
                  </a:schemeClr>
                </a:solidFill>
              </a:defRPr>
            </a:lvl6pPr>
            <a:lvl7pPr marL="2056734" indent="0" algn="ctr">
              <a:buNone/>
              <a:defRPr>
                <a:solidFill>
                  <a:schemeClr val="tx1">
                    <a:tint val="75000"/>
                  </a:schemeClr>
                </a:solidFill>
              </a:defRPr>
            </a:lvl7pPr>
            <a:lvl8pPr marL="2399524" indent="0" algn="ctr">
              <a:buNone/>
              <a:defRPr>
                <a:solidFill>
                  <a:schemeClr val="tx1">
                    <a:tint val="75000"/>
                  </a:schemeClr>
                </a:solidFill>
              </a:defRPr>
            </a:lvl8pPr>
            <a:lvl9pPr marL="2742315"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14"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1"/>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6"/>
            <a:ext cx="1880410" cy="218515"/>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48" tIns="34274" rIns="68548" bIns="34274" numCol="1" anchor="t" anchorCtr="0" compatLnSpc="1">
            <a:prstTxWarp prst="textNoShape">
              <a:avLst/>
            </a:prstTxWarp>
            <a:spAutoFit/>
          </a:bodyPr>
          <a:lstStyle/>
          <a:p>
            <a:pPr algn="ctr" defTabSz="685381" eaLnBrk="0" hangingPunct="0"/>
            <a:r>
              <a:rPr lang="en-US" sz="500" dirty="0">
                <a:solidFill>
                  <a:schemeClr val="bg1">
                    <a:alpha val="99000"/>
                  </a:schemeClr>
                </a:solidFill>
                <a:latin typeface="Segoe UI" pitchFamily="34" charset="0"/>
                <a:cs typeface="Arial" charset="0"/>
              </a:rPr>
              <a:t>© </a:t>
            </a:r>
            <a:r>
              <a:rPr lang="en-US" sz="500" dirty="0" smtClean="0">
                <a:solidFill>
                  <a:schemeClr val="bg1">
                    <a:alpha val="99000"/>
                  </a:schemeClr>
                </a:solidFill>
                <a:latin typeface="Segoe UI" pitchFamily="34" charset="0"/>
                <a:cs typeface="Arial" charset="0"/>
              </a:rPr>
              <a:t>2012 Microsoft </a:t>
            </a:r>
            <a:r>
              <a:rPr lang="en-US" sz="5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685381" eaLnBrk="0" hangingPunct="0"/>
            <a:r>
              <a:rPr lang="en-US" sz="5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chemeClr val="bg1">
                    <a:alpha val="99000"/>
                  </a:schemeClr>
                </a:solidFill>
                <a:latin typeface="Segoe UI" pitchFamily="34" charset="0"/>
                <a:cs typeface="Arial" charset="0"/>
              </a:rPr>
              <a:t>MICROSOFT </a:t>
            </a:r>
            <a:r>
              <a:rPr lang="en-US" sz="5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5"/>
            <a:ext cx="8423524" cy="931024"/>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579"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60"/>
            <a:ext cx="5636696" cy="338555"/>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579"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8"/>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77" indent="-345177">
              <a:buClr>
                <a:srgbClr val="FFFFFF"/>
              </a:buClr>
              <a:buSzPct val="70000"/>
              <a:buFontTx/>
              <a:buBlip>
                <a:blip r:embed="rId2"/>
              </a:buBlip>
              <a:defRPr>
                <a:gradFill>
                  <a:gsLst>
                    <a:gs pos="0">
                      <a:srgbClr val="FFFFFF"/>
                    </a:gs>
                    <a:gs pos="86000">
                      <a:srgbClr val="FFFFFF"/>
                    </a:gs>
                  </a:gsLst>
                  <a:lin ang="5400000" scaled="0"/>
                </a:gradFill>
              </a:defRPr>
            </a:lvl1pPr>
            <a:lvl2pPr marL="641564" indent="-296386">
              <a:buClr>
                <a:srgbClr val="FFFFFF"/>
              </a:buClr>
              <a:buSzPct val="70000"/>
              <a:buFontTx/>
              <a:buBlip>
                <a:blip r:embed="rId2"/>
              </a:buBlip>
              <a:defRPr>
                <a:gradFill>
                  <a:gsLst>
                    <a:gs pos="0">
                      <a:srgbClr val="FFFFFF"/>
                    </a:gs>
                    <a:gs pos="86000">
                      <a:srgbClr val="FFFFFF"/>
                    </a:gs>
                  </a:gsLst>
                  <a:lin ang="5400000" scaled="0"/>
                </a:gradFill>
              </a:defRPr>
            </a:lvl2pPr>
            <a:lvl3pPr marL="943902" indent="-302338">
              <a:buClr>
                <a:srgbClr val="FFFFFF"/>
              </a:buClr>
              <a:buSzPct val="70000"/>
              <a:buFontTx/>
              <a:buBlip>
                <a:blip r:embed="rId2"/>
              </a:buBlip>
              <a:defRPr>
                <a:gradFill>
                  <a:gsLst>
                    <a:gs pos="0">
                      <a:srgbClr val="FFFFFF"/>
                    </a:gs>
                    <a:gs pos="86000">
                      <a:srgbClr val="FFFFFF"/>
                    </a:gs>
                  </a:gsLst>
                  <a:lin ang="5400000" scaled="0"/>
                </a:gradFill>
              </a:defRPr>
            </a:lvl3pPr>
            <a:lvl4pPr marL="1203376" indent="-259481">
              <a:buClr>
                <a:srgbClr val="FFFFFF"/>
              </a:buClr>
              <a:buSzPct val="70000"/>
              <a:buFontTx/>
              <a:buBlip>
                <a:blip r:embed="rId2"/>
              </a:buBlip>
              <a:defRPr>
                <a:gradFill>
                  <a:gsLst>
                    <a:gs pos="0">
                      <a:srgbClr val="FFFFFF"/>
                    </a:gs>
                    <a:gs pos="86000">
                      <a:srgbClr val="FFFFFF"/>
                    </a:gs>
                  </a:gsLst>
                  <a:lin ang="5400000" scaled="0"/>
                </a:gradFill>
              </a:defRPr>
            </a:lvl4pPr>
            <a:lvl5pPr marL="1455727" indent="-252341">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77" indent="-345177">
              <a:buClr>
                <a:srgbClr val="FFFFFF"/>
              </a:buClr>
              <a:buSzPct val="70000"/>
              <a:buFontTx/>
              <a:buBlip>
                <a:blip r:embed="rId2"/>
              </a:buBlip>
              <a:defRPr>
                <a:gradFill>
                  <a:gsLst>
                    <a:gs pos="0">
                      <a:srgbClr val="FFFFFF"/>
                    </a:gs>
                    <a:gs pos="86000">
                      <a:srgbClr val="FFFFFF"/>
                    </a:gs>
                  </a:gsLst>
                  <a:lin ang="5400000" scaled="0"/>
                </a:gradFill>
              </a:defRPr>
            </a:lvl1pPr>
            <a:lvl2pPr marL="641564" indent="-296386">
              <a:buClr>
                <a:srgbClr val="FFFFFF"/>
              </a:buClr>
              <a:buSzPct val="70000"/>
              <a:buFontTx/>
              <a:buBlip>
                <a:blip r:embed="rId2"/>
              </a:buBlip>
              <a:defRPr>
                <a:gradFill>
                  <a:gsLst>
                    <a:gs pos="0">
                      <a:srgbClr val="FFFFFF"/>
                    </a:gs>
                    <a:gs pos="86000">
                      <a:srgbClr val="FFFFFF"/>
                    </a:gs>
                  </a:gsLst>
                  <a:lin ang="5400000" scaled="0"/>
                </a:gradFill>
              </a:defRPr>
            </a:lvl2pPr>
            <a:lvl3pPr marL="943902" indent="-302338">
              <a:buClr>
                <a:srgbClr val="FFFFFF"/>
              </a:buClr>
              <a:buSzPct val="70000"/>
              <a:buFontTx/>
              <a:buBlip>
                <a:blip r:embed="rId2"/>
              </a:buBlip>
              <a:defRPr>
                <a:gradFill>
                  <a:gsLst>
                    <a:gs pos="0">
                      <a:srgbClr val="FFFFFF"/>
                    </a:gs>
                    <a:gs pos="86000">
                      <a:srgbClr val="FFFFFF"/>
                    </a:gs>
                  </a:gsLst>
                  <a:lin ang="5400000" scaled="0"/>
                </a:gradFill>
              </a:defRPr>
            </a:lvl3pPr>
            <a:lvl4pPr marL="1203376" indent="-259481">
              <a:buClr>
                <a:srgbClr val="FFFFFF"/>
              </a:buClr>
              <a:buSzPct val="70000"/>
              <a:buFontTx/>
              <a:buBlip>
                <a:blip r:embed="rId2"/>
              </a:buBlip>
              <a:defRPr>
                <a:gradFill>
                  <a:gsLst>
                    <a:gs pos="0">
                      <a:srgbClr val="FFFFFF"/>
                    </a:gs>
                    <a:gs pos="86000">
                      <a:srgbClr val="FFFFFF"/>
                    </a:gs>
                  </a:gsLst>
                  <a:lin ang="5400000" scaled="0"/>
                </a:gradFill>
              </a:defRPr>
            </a:lvl4pPr>
            <a:lvl5pPr marL="1455727" indent="-252341">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61" tIns="57125" rIns="114261" bIns="57125"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81890"/>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1"/>
            <a:ext cx="8363938" cy="1583510"/>
          </a:xfrm>
          <a:prstGeom prst="rect">
            <a:avLst/>
          </a:prstGeom>
        </p:spPr>
        <p:txBody>
          <a:bodyPr/>
          <a:lstStyle>
            <a:lvl1pPr marL="213106" indent="-213106">
              <a:buFont typeface="Wingdings" pitchFamily="2" charset="2"/>
              <a:buChar char=""/>
              <a:defRPr sz="3000"/>
            </a:lvl1pPr>
            <a:lvl2pPr marL="388114" indent="-175009">
              <a:buFont typeface="Wingdings" pitchFamily="2" charset="2"/>
              <a:buChar char=""/>
              <a:defRPr>
                <a:latin typeface="+mn-lt"/>
              </a:defRPr>
            </a:lvl2pPr>
            <a:lvl3pPr marL="555981" indent="-167866">
              <a:buFont typeface="Wingdings" pitchFamily="2" charset="2"/>
              <a:buChar char=""/>
              <a:tabLst/>
              <a:defRPr>
                <a:latin typeface="+mn-lt"/>
              </a:defRPr>
            </a:lvl3pPr>
            <a:lvl4pPr marL="685748" indent="-129767">
              <a:buFont typeface="Wingdings" pitchFamily="2" charset="2"/>
              <a:buChar char=""/>
              <a:defRPr>
                <a:latin typeface="+mn-lt"/>
              </a:defRPr>
            </a:lvl4pPr>
            <a:lvl5pPr marL="815517" indent="-129767">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0082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81890"/>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902" indent="-30233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376" indent="-25948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727" indent="-25234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3"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68308"/>
            <a:ext cx="7680340" cy="76174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6026793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6"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7" y="3459266"/>
            <a:ext cx="4091815" cy="858697"/>
          </a:xfrm>
        </p:spPr>
        <p:txBody>
          <a:bodyPr/>
          <a:lstStyle>
            <a:lvl1pPr marL="0" indent="0">
              <a:buFont typeface="Arial" pitchFamily="34" charset="0"/>
              <a:buNone/>
              <a:defRPr sz="1800">
                <a:solidFill>
                  <a:schemeClr val="bg1">
                    <a:alpha val="98000"/>
                  </a:schemeClr>
                </a:solidFill>
                <a:latin typeface="+mj-lt"/>
              </a:defRPr>
            </a:lvl1pPr>
            <a:lvl2pPr marL="345177" indent="0">
              <a:buFont typeface="Arial" pitchFamily="34" charset="0"/>
              <a:buNone/>
              <a:defRPr/>
            </a:lvl2pPr>
            <a:lvl3pPr marL="641564" indent="0">
              <a:buFont typeface="Arial" pitchFamily="34" charset="0"/>
              <a:buNone/>
              <a:defRPr/>
            </a:lvl3pPr>
            <a:lvl4pPr marL="943902" indent="0">
              <a:buFont typeface="Arial" pitchFamily="34" charset="0"/>
              <a:buNone/>
              <a:defRPr/>
            </a:lvl4pPr>
            <a:lvl5pPr marL="120337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60746968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81890"/>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902" indent="-30233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376" indent="-25948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727" indent="-25234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3" y="4779411"/>
            <a:ext cx="1261769" cy="146626"/>
          </a:xfrm>
          <a:prstGeom prst="rect">
            <a:avLst/>
          </a:prstGeom>
        </p:spPr>
      </p:pic>
      <p:sp>
        <p:nvSpPr>
          <p:cNvPr id="3" name="TextBox 2"/>
          <p:cNvSpPr txBox="1"/>
          <p:nvPr userDrawn="1"/>
        </p:nvSpPr>
        <p:spPr>
          <a:xfrm>
            <a:off x="2562136" y="4758681"/>
            <a:ext cx="3129207" cy="201017"/>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54250713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81890"/>
          </a:xfrm>
        </p:spPr>
        <p:txBody>
          <a:bodyPr/>
          <a:lstStyle>
            <a:lvl1pPr algn="l" defTabSz="685579"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589" indent="-257104">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04" indent="-257104">
              <a:spcBef>
                <a:spcPts val="0"/>
              </a:spcBef>
              <a:spcAft>
                <a:spcPts val="300"/>
              </a:spcAft>
              <a:buFont typeface="Arial" pitchFamily="34" charset="0"/>
              <a:buChar char="•"/>
              <a:defRPr/>
            </a:lvl5pPr>
            <a:lvl6pPr marL="774874" indent="-257104">
              <a:buFont typeface="Arial" pitchFamily="34" charset="0"/>
              <a:buChar char="•"/>
              <a:defRPr sz="1800">
                <a:gradFill>
                  <a:gsLst>
                    <a:gs pos="0">
                      <a:srgbClr val="595959"/>
                    </a:gs>
                    <a:gs pos="86000">
                      <a:srgbClr val="595959"/>
                    </a:gs>
                  </a:gsLst>
                  <a:lin ang="5400000" scaled="0"/>
                </a:gradFill>
              </a:defRPr>
            </a:lvl6pPr>
            <a:lvl7pPr marL="941520" indent="-169021">
              <a:defRPr>
                <a:gradFill>
                  <a:gsLst>
                    <a:gs pos="0">
                      <a:srgbClr val="595959"/>
                    </a:gs>
                    <a:gs pos="86000">
                      <a:srgbClr val="595959"/>
                    </a:gs>
                  </a:gsLst>
                  <a:lin ang="5400000" scaled="0"/>
                </a:gradFill>
              </a:defRPr>
            </a:lvl7pPr>
            <a:lvl8pPr marL="1115300" indent="-173779">
              <a:defRPr>
                <a:gradFill>
                  <a:gsLst>
                    <a:gs pos="0">
                      <a:srgbClr val="595959"/>
                    </a:gs>
                    <a:gs pos="86000">
                      <a:srgbClr val="595959"/>
                    </a:gs>
                  </a:gsLst>
                  <a:lin ang="5400000" scaled="0"/>
                </a:gradFill>
              </a:defRPr>
            </a:lvl8pPr>
          </a:lstStyle>
          <a:p>
            <a:pPr marL="259481" lvl="0" indent="-259481" algn="l" defTabSz="685579" rtl="0" eaLnBrk="1" latinLnBrk="0" hangingPunct="1">
              <a:lnSpc>
                <a:spcPct val="90000"/>
              </a:lnSpc>
              <a:spcBef>
                <a:spcPct val="20000"/>
              </a:spcBef>
              <a:buSzPct val="90000"/>
              <a:buFont typeface="Arial" pitchFamily="34" charset="0"/>
              <a:buChar char="•"/>
            </a:pPr>
            <a:r>
              <a:rPr lang="en-US" smtClean="0"/>
              <a:t>Click to edit Master text styles</a:t>
            </a:r>
          </a:p>
          <a:p>
            <a:pPr marL="259481" lvl="1" indent="-259481" algn="l" defTabSz="685579" rtl="0" eaLnBrk="1" latinLnBrk="0" hangingPunct="1">
              <a:lnSpc>
                <a:spcPct val="90000"/>
              </a:lnSpc>
              <a:spcBef>
                <a:spcPct val="20000"/>
              </a:spcBef>
              <a:buSzPct val="90000"/>
              <a:buFont typeface="Arial" pitchFamily="34" charset="0"/>
              <a:buChar char="•"/>
            </a:pPr>
            <a:r>
              <a:rPr lang="en-US" smtClean="0"/>
              <a:t>Second level</a:t>
            </a:r>
          </a:p>
          <a:p>
            <a:pPr marL="259481" lvl="2" indent="-259481" algn="l" defTabSz="685579" rtl="0" eaLnBrk="1" latinLnBrk="0" hangingPunct="1">
              <a:lnSpc>
                <a:spcPct val="90000"/>
              </a:lnSpc>
              <a:spcBef>
                <a:spcPct val="20000"/>
              </a:spcBef>
              <a:buSzPct val="90000"/>
              <a:buFont typeface="Arial" pitchFamily="34" charset="0"/>
              <a:buChar char="•"/>
            </a:pPr>
            <a:r>
              <a:rPr lang="en-US" smtClean="0"/>
              <a:t>Third level</a:t>
            </a:r>
          </a:p>
          <a:p>
            <a:pPr marL="259481" lvl="3" indent="-259481" algn="l" defTabSz="685579" rtl="0" eaLnBrk="1" latinLnBrk="0" hangingPunct="1">
              <a:lnSpc>
                <a:spcPct val="90000"/>
              </a:lnSpc>
              <a:spcBef>
                <a:spcPct val="20000"/>
              </a:spcBef>
              <a:buSzPct val="90000"/>
              <a:buFont typeface="Arial" pitchFamily="34" charset="0"/>
              <a:buChar char="•"/>
            </a:pPr>
            <a:r>
              <a:rPr lang="en-US" smtClean="0"/>
              <a:t>Fourth level</a:t>
            </a:r>
          </a:p>
          <a:p>
            <a:pPr marL="259481" lvl="4" indent="-259481" algn="l" defTabSz="68557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3" y="4779411"/>
            <a:ext cx="1261769" cy="146626"/>
          </a:xfrm>
          <a:prstGeom prst="rect">
            <a:avLst/>
          </a:prstGeom>
        </p:spPr>
      </p:pic>
      <p:sp>
        <p:nvSpPr>
          <p:cNvPr id="6" name="TextBox 5"/>
          <p:cNvSpPr txBox="1"/>
          <p:nvPr userDrawn="1"/>
        </p:nvSpPr>
        <p:spPr>
          <a:xfrm>
            <a:off x="2562136" y="4758681"/>
            <a:ext cx="3129207" cy="201017"/>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406858068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81890"/>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13" indent="-255913">
              <a:lnSpc>
                <a:spcPct val="90000"/>
              </a:lnSpc>
              <a:buSzPct val="80000"/>
              <a:buFont typeface="Arial" pitchFamily="34" charset="0"/>
              <a:buChar char="•"/>
              <a:defRPr sz="2400"/>
            </a:lvl1pPr>
            <a:lvl2pPr marL="470164" indent="-214251">
              <a:lnSpc>
                <a:spcPct val="90000"/>
              </a:lnSpc>
              <a:buSzPct val="80000"/>
              <a:buFont typeface="Arial" pitchFamily="34" charset="0"/>
              <a:buChar char="•"/>
              <a:defRPr sz="2100"/>
            </a:lvl2pPr>
            <a:lvl3pPr marL="685606" indent="-215442">
              <a:lnSpc>
                <a:spcPct val="90000"/>
              </a:lnSpc>
              <a:buSzPct val="80000"/>
              <a:buFont typeface="Arial" pitchFamily="34" charset="0"/>
              <a:buChar char="•"/>
              <a:defRPr sz="1800"/>
            </a:lvl3pPr>
            <a:lvl4pPr marL="1284318" indent="-169021">
              <a:lnSpc>
                <a:spcPct val="90000"/>
              </a:lnSpc>
              <a:buSzPct val="80000"/>
              <a:buFont typeface="Arial" pitchFamily="34" charset="0"/>
              <a:buChar char="•"/>
              <a:defRPr sz="1500"/>
            </a:lvl4pPr>
            <a:lvl5pPr marL="1458100" indent="-173779">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796" indent="-34279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715" indent="-34279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268" indent="-257104">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404" indent="-257104">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425" indent="-257104">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13" lvl="0" indent="-255913" algn="l" defTabSz="685579" rtl="0" eaLnBrk="1" latinLnBrk="0" hangingPunct="1">
              <a:lnSpc>
                <a:spcPct val="90000"/>
              </a:lnSpc>
              <a:spcBef>
                <a:spcPct val="20000"/>
              </a:spcBef>
              <a:buSzPct val="80000"/>
              <a:buFont typeface="Arial" pitchFamily="34" charset="0"/>
              <a:buChar char="•"/>
            </a:pPr>
            <a:r>
              <a:rPr lang="en-US" smtClean="0"/>
              <a:t>Click to edit Master text styles</a:t>
            </a:r>
          </a:p>
          <a:p>
            <a:pPr marL="255913" lvl="1" indent="-255913" algn="l" defTabSz="685579" rtl="0" eaLnBrk="1" latinLnBrk="0" hangingPunct="1">
              <a:lnSpc>
                <a:spcPct val="90000"/>
              </a:lnSpc>
              <a:spcBef>
                <a:spcPct val="20000"/>
              </a:spcBef>
              <a:buSzPct val="80000"/>
              <a:buFont typeface="Arial" pitchFamily="34" charset="0"/>
              <a:buChar char="•"/>
            </a:pPr>
            <a:r>
              <a:rPr lang="en-US" smtClean="0"/>
              <a:t>Second level</a:t>
            </a:r>
          </a:p>
          <a:p>
            <a:pPr marL="255913" lvl="2" indent="-255913" algn="l" defTabSz="685579" rtl="0" eaLnBrk="1" latinLnBrk="0" hangingPunct="1">
              <a:lnSpc>
                <a:spcPct val="90000"/>
              </a:lnSpc>
              <a:spcBef>
                <a:spcPct val="20000"/>
              </a:spcBef>
              <a:buSzPct val="80000"/>
              <a:buFont typeface="Arial" pitchFamily="34" charset="0"/>
              <a:buChar char="•"/>
            </a:pPr>
            <a:r>
              <a:rPr lang="en-US" smtClean="0"/>
              <a:t>Third level</a:t>
            </a:r>
          </a:p>
          <a:p>
            <a:pPr marL="255913" lvl="3" indent="-255913" algn="l" defTabSz="685579" rtl="0" eaLnBrk="1" latinLnBrk="0" hangingPunct="1">
              <a:lnSpc>
                <a:spcPct val="90000"/>
              </a:lnSpc>
              <a:spcBef>
                <a:spcPct val="20000"/>
              </a:spcBef>
              <a:buSzPct val="80000"/>
              <a:buFont typeface="Arial" pitchFamily="34" charset="0"/>
              <a:buChar char="•"/>
            </a:pPr>
            <a:r>
              <a:rPr lang="en-US" smtClean="0"/>
              <a:t>Fourth level</a:t>
            </a:r>
          </a:p>
          <a:p>
            <a:pPr marL="255913" lvl="4" indent="-255913" algn="l" defTabSz="68557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3" y="4779411"/>
            <a:ext cx="1261769" cy="146626"/>
          </a:xfrm>
          <a:prstGeom prst="rect">
            <a:avLst/>
          </a:prstGeom>
        </p:spPr>
      </p:pic>
      <p:sp>
        <p:nvSpPr>
          <p:cNvPr id="6" name="TextBox 5"/>
          <p:cNvSpPr txBox="1"/>
          <p:nvPr userDrawn="1"/>
        </p:nvSpPr>
        <p:spPr>
          <a:xfrm>
            <a:off x="2562136" y="4758681"/>
            <a:ext cx="3129207" cy="201017"/>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289173818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81890"/>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79704"/>
            <a:ext cx="4115872" cy="338555"/>
          </a:xfrm>
        </p:spPr>
        <p:txBody>
          <a:bodyPr anchor="b"/>
          <a:lstStyle>
            <a:lvl1pPr marL="0" indent="0">
              <a:lnSpc>
                <a:spcPct val="90000"/>
              </a:lnSpc>
              <a:spcBef>
                <a:spcPts val="0"/>
              </a:spcBef>
              <a:buNone/>
              <a:defRPr sz="2400" b="0">
                <a:latin typeface="Segoe UI Light" pitchFamily="34" charset="0"/>
              </a:defRPr>
            </a:lvl1pPr>
            <a:lvl2pPr marL="342784" indent="0">
              <a:buNone/>
              <a:defRPr sz="1500" b="1"/>
            </a:lvl2pPr>
            <a:lvl3pPr marL="685579" indent="0">
              <a:buNone/>
              <a:defRPr sz="1400" b="1"/>
            </a:lvl3pPr>
            <a:lvl4pPr marL="1028366" indent="0">
              <a:buNone/>
              <a:defRPr sz="1200" b="1"/>
            </a:lvl4pPr>
            <a:lvl5pPr marL="1371158" indent="0">
              <a:buNone/>
              <a:defRPr sz="1200" b="1"/>
            </a:lvl5pPr>
            <a:lvl6pPr marL="1713940" indent="0">
              <a:buNone/>
              <a:defRPr sz="1200" b="1"/>
            </a:lvl6pPr>
            <a:lvl7pPr marL="2056734" indent="0">
              <a:buNone/>
              <a:defRPr sz="1200" b="1"/>
            </a:lvl7pPr>
            <a:lvl8pPr marL="2399524" indent="0">
              <a:buNone/>
              <a:defRPr sz="1200" b="1"/>
            </a:lvl8pPr>
            <a:lvl9pPr marL="2742315"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338" indent="-302338">
              <a:buSzPct val="80000"/>
              <a:buFont typeface="Arial" pitchFamily="34" charset="0"/>
              <a:buChar char="•"/>
              <a:defRPr sz="2100"/>
            </a:lvl1pPr>
            <a:lvl2pPr marL="558239" indent="-241629">
              <a:buSzPct val="80000"/>
              <a:buFont typeface="Arial" pitchFamily="34" charset="0"/>
              <a:buChar char="•"/>
              <a:defRPr sz="2100"/>
            </a:lvl2pPr>
            <a:lvl3pPr marL="770117" indent="-211870" defTabSz="772496">
              <a:buSzPct val="80000"/>
              <a:buFont typeface="Arial" pitchFamily="34" charset="0"/>
              <a:buChar char="•"/>
              <a:defRPr sz="1800"/>
            </a:lvl3pPr>
            <a:lvl4pPr marL="987933" indent="-215442">
              <a:buSzPct val="80000"/>
              <a:buFont typeface="Arial" pitchFamily="34" charset="0"/>
              <a:buChar char="•"/>
              <a:defRPr sz="1500"/>
            </a:lvl4pPr>
            <a:lvl5pPr marL="1155771" indent="-167831">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79704"/>
            <a:ext cx="4115872" cy="338555"/>
          </a:xfrm>
        </p:spPr>
        <p:txBody>
          <a:bodyPr anchor="b"/>
          <a:lstStyle>
            <a:lvl1pPr marL="0" indent="0">
              <a:lnSpc>
                <a:spcPct val="90000"/>
              </a:lnSpc>
              <a:spcBef>
                <a:spcPts val="0"/>
              </a:spcBef>
              <a:buNone/>
              <a:defRPr sz="2400" b="0">
                <a:latin typeface="Segoe UI Light" pitchFamily="34" charset="0"/>
              </a:defRPr>
            </a:lvl1pPr>
            <a:lvl2pPr marL="342784" indent="0">
              <a:buNone/>
              <a:defRPr sz="1500" b="1"/>
            </a:lvl2pPr>
            <a:lvl3pPr marL="685579" indent="0">
              <a:buNone/>
              <a:defRPr sz="1400" b="1"/>
            </a:lvl3pPr>
            <a:lvl4pPr marL="1028366" indent="0">
              <a:buNone/>
              <a:defRPr sz="1200" b="1"/>
            </a:lvl4pPr>
            <a:lvl5pPr marL="1371158" indent="0">
              <a:buNone/>
              <a:defRPr sz="1200" b="1"/>
            </a:lvl5pPr>
            <a:lvl6pPr marL="1713940" indent="0">
              <a:buNone/>
              <a:defRPr sz="1200" b="1"/>
            </a:lvl6pPr>
            <a:lvl7pPr marL="2056734" indent="0">
              <a:buNone/>
              <a:defRPr sz="1200" b="1"/>
            </a:lvl7pPr>
            <a:lvl8pPr marL="2399524" indent="0">
              <a:buNone/>
              <a:defRPr sz="1200" b="1"/>
            </a:lvl8pPr>
            <a:lvl9pPr marL="2742315"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180" indent="-22218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796" indent="-34279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718" indent="-257104">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598" indent="-257104">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347" indent="-257104">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598" indent="-257104">
              <a:defRPr sz="1200"/>
            </a:lvl6pPr>
            <a:lvl7pPr marL="1202192" indent="-214251">
              <a:defRPr sz="1200"/>
            </a:lvl7pPr>
            <a:lvl8pPr>
              <a:defRPr sz="1200"/>
            </a:lvl8pPr>
            <a:lvl9pPr>
              <a:defRPr sz="1200"/>
            </a:lvl9pPr>
          </a:lstStyle>
          <a:p>
            <a:pPr marL="302338" lvl="0" indent="-302338" algn="l" defTabSz="685579" rtl="0" eaLnBrk="1" latinLnBrk="0" hangingPunct="1">
              <a:lnSpc>
                <a:spcPct val="90000"/>
              </a:lnSpc>
              <a:spcBef>
                <a:spcPct val="20000"/>
              </a:spcBef>
              <a:buSzPct val="80000"/>
            </a:pPr>
            <a:r>
              <a:rPr lang="en-US" smtClean="0"/>
              <a:t>Click to edit Master text styles</a:t>
            </a:r>
          </a:p>
          <a:p>
            <a:pPr marL="302338" lvl="1" indent="-302338" algn="l" defTabSz="685579" rtl="0" eaLnBrk="1" latinLnBrk="0" hangingPunct="1">
              <a:lnSpc>
                <a:spcPct val="90000"/>
              </a:lnSpc>
              <a:spcBef>
                <a:spcPct val="20000"/>
              </a:spcBef>
              <a:buSzPct val="80000"/>
            </a:pPr>
            <a:r>
              <a:rPr lang="en-US" smtClean="0"/>
              <a:t>Second level</a:t>
            </a:r>
          </a:p>
          <a:p>
            <a:pPr marL="302338" lvl="2" indent="-302338" algn="l" defTabSz="685579" rtl="0" eaLnBrk="1" latinLnBrk="0" hangingPunct="1">
              <a:lnSpc>
                <a:spcPct val="90000"/>
              </a:lnSpc>
              <a:spcBef>
                <a:spcPct val="20000"/>
              </a:spcBef>
              <a:buSzPct val="80000"/>
            </a:pPr>
            <a:r>
              <a:rPr lang="en-US" smtClean="0"/>
              <a:t>Third level</a:t>
            </a:r>
          </a:p>
          <a:p>
            <a:pPr marL="302338" lvl="3" indent="-302338" algn="l" defTabSz="685579" rtl="0" eaLnBrk="1" latinLnBrk="0" hangingPunct="1">
              <a:lnSpc>
                <a:spcPct val="90000"/>
              </a:lnSpc>
              <a:spcBef>
                <a:spcPct val="20000"/>
              </a:spcBef>
              <a:buSzPct val="80000"/>
            </a:pPr>
            <a:r>
              <a:rPr lang="en-US" smtClean="0"/>
              <a:t>Fourth level</a:t>
            </a:r>
          </a:p>
          <a:p>
            <a:pPr marL="302338" lvl="4" indent="-302338" algn="l" defTabSz="685579"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3" y="4779411"/>
            <a:ext cx="1261769" cy="146626"/>
          </a:xfrm>
          <a:prstGeom prst="rect">
            <a:avLst/>
          </a:prstGeom>
        </p:spPr>
      </p:pic>
      <p:sp>
        <p:nvSpPr>
          <p:cNvPr id="8" name="TextBox 7"/>
          <p:cNvSpPr txBox="1"/>
          <p:nvPr userDrawn="1"/>
        </p:nvSpPr>
        <p:spPr>
          <a:xfrm>
            <a:off x="2562136" y="4758681"/>
            <a:ext cx="3129207" cy="201017"/>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4067111690"/>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81890"/>
          </a:xfrm>
        </p:spPr>
        <p:txBody>
          <a:bodyPr/>
          <a:lstStyle>
            <a:lvl1pPr>
              <a:defRPr sz="41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3" y="4779411"/>
            <a:ext cx="1261769" cy="146626"/>
          </a:xfrm>
          <a:prstGeom prst="rect">
            <a:avLst/>
          </a:prstGeom>
        </p:spPr>
      </p:pic>
    </p:spTree>
    <p:extLst>
      <p:ext uri="{BB962C8B-B14F-4D97-AF65-F5344CB8AC3E}">
        <p14:creationId xmlns:p14="http://schemas.microsoft.com/office/powerpoint/2010/main" val="3828749812"/>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3" y="4779411"/>
            <a:ext cx="1261769" cy="146626"/>
          </a:xfrm>
          <a:prstGeom prst="rect">
            <a:avLst/>
          </a:prstGeom>
        </p:spPr>
      </p:pic>
    </p:spTree>
    <p:extLst>
      <p:ext uri="{BB962C8B-B14F-4D97-AF65-F5344CB8AC3E}">
        <p14:creationId xmlns:p14="http://schemas.microsoft.com/office/powerpoint/2010/main" val="1871460936"/>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32" tIns="34267" rIns="68532" bIns="34267" numCol="1" spcCol="0" rtlCol="0" anchor="ctr" anchorCtr="0" compatLnSpc="1">
            <a:prstTxWarp prst="textNoShape">
              <a:avLst/>
            </a:prstTxWarp>
          </a:bodyPr>
          <a:lstStyle/>
          <a:p>
            <a:pPr algn="ctr" defTabSz="685147"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579"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2" y="2332454"/>
            <a:ext cx="5210341" cy="1393013"/>
          </a:xfrm>
        </p:spPr>
        <p:txBody>
          <a:bodyPr lIns="137118" tIns="137118" anchor="ctr" anchorCtr="0"/>
          <a:lstStyle>
            <a:lvl1pPr marL="430884" indent="-428502">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579" rtl="0" eaLnBrk="1" latinLnBrk="0" hangingPunct="1">
              <a:lnSpc>
                <a:spcPct val="90000"/>
              </a:lnSpc>
              <a:spcBef>
                <a:spcPts val="0"/>
              </a:spcBef>
              <a:spcAft>
                <a:spcPts val="675"/>
              </a:spcAft>
              <a:buSzPct val="80000"/>
            </a:pPr>
            <a:r>
              <a:rPr lang="en-US" dirty="0" smtClean="0"/>
              <a:t>Click to edit Master text styles</a:t>
            </a:r>
          </a:p>
          <a:p>
            <a:pPr marL="2382" lvl="1" indent="0" algn="l" defTabSz="685579"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08" tIns="30854" rIns="61708" bIns="30854" numCol="1" anchor="t" anchorCtr="0" compatLnSpc="1">
            <a:prstTxWarp prst="textNoShape">
              <a:avLst/>
            </a:prstTxWarp>
          </a:bodyPr>
          <a:lstStyle/>
          <a:p>
            <a:pPr defTabSz="913982"/>
            <a:endParaRPr lang="en-US" sz="1200">
              <a:solidFill>
                <a:srgbClr val="292929"/>
              </a:solidFill>
            </a:endParaRPr>
          </a:p>
        </p:txBody>
      </p:sp>
    </p:spTree>
    <p:extLst>
      <p:ext uri="{BB962C8B-B14F-4D97-AF65-F5344CB8AC3E}">
        <p14:creationId xmlns:p14="http://schemas.microsoft.com/office/powerpoint/2010/main" val="128047581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81890"/>
          </a:xfrm>
        </p:spPr>
        <p:txBody>
          <a:bodyPr/>
          <a:lstStyle>
            <a:lvl1pPr algn="l" defTabSz="685579"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589" indent="-257104">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04" indent="-257104">
              <a:spcBef>
                <a:spcPts val="0"/>
              </a:spcBef>
              <a:spcAft>
                <a:spcPts val="300"/>
              </a:spcAft>
              <a:buFont typeface="Arial" pitchFamily="34" charset="0"/>
              <a:buChar char="•"/>
              <a:defRPr/>
            </a:lvl5pPr>
            <a:lvl6pPr marL="774874" indent="-257104">
              <a:buFont typeface="Arial" pitchFamily="34" charset="0"/>
              <a:buChar char="•"/>
              <a:defRPr sz="1800">
                <a:gradFill>
                  <a:gsLst>
                    <a:gs pos="0">
                      <a:srgbClr val="595959"/>
                    </a:gs>
                    <a:gs pos="86000">
                      <a:srgbClr val="595959"/>
                    </a:gs>
                  </a:gsLst>
                  <a:lin ang="5400000" scaled="0"/>
                </a:gradFill>
              </a:defRPr>
            </a:lvl6pPr>
            <a:lvl7pPr marL="941520" indent="-169021">
              <a:defRPr>
                <a:gradFill>
                  <a:gsLst>
                    <a:gs pos="0">
                      <a:srgbClr val="595959"/>
                    </a:gs>
                    <a:gs pos="86000">
                      <a:srgbClr val="595959"/>
                    </a:gs>
                  </a:gsLst>
                  <a:lin ang="5400000" scaled="0"/>
                </a:gradFill>
              </a:defRPr>
            </a:lvl7pPr>
            <a:lvl8pPr marL="1115300" indent="-173779">
              <a:defRPr>
                <a:gradFill>
                  <a:gsLst>
                    <a:gs pos="0">
                      <a:srgbClr val="595959"/>
                    </a:gs>
                    <a:gs pos="86000">
                      <a:srgbClr val="595959"/>
                    </a:gs>
                  </a:gsLst>
                  <a:lin ang="5400000" scaled="0"/>
                </a:gradFill>
              </a:defRPr>
            </a:lvl8pPr>
          </a:lstStyle>
          <a:p>
            <a:pPr marL="259481" lvl="0" indent="-259481" algn="l" defTabSz="685579" rtl="0" eaLnBrk="1" latinLnBrk="0" hangingPunct="1">
              <a:lnSpc>
                <a:spcPct val="90000"/>
              </a:lnSpc>
              <a:spcBef>
                <a:spcPct val="20000"/>
              </a:spcBef>
              <a:buSzPct val="90000"/>
              <a:buFont typeface="Arial" pitchFamily="34" charset="0"/>
              <a:buChar char="•"/>
            </a:pPr>
            <a:r>
              <a:rPr lang="en-US" smtClean="0"/>
              <a:t>Click to edit Master text styles</a:t>
            </a:r>
          </a:p>
          <a:p>
            <a:pPr marL="259481" lvl="1" indent="-259481" algn="l" defTabSz="685579" rtl="0" eaLnBrk="1" latinLnBrk="0" hangingPunct="1">
              <a:lnSpc>
                <a:spcPct val="90000"/>
              </a:lnSpc>
              <a:spcBef>
                <a:spcPct val="20000"/>
              </a:spcBef>
              <a:buSzPct val="90000"/>
              <a:buFont typeface="Arial" pitchFamily="34" charset="0"/>
              <a:buChar char="•"/>
            </a:pPr>
            <a:r>
              <a:rPr lang="en-US" smtClean="0"/>
              <a:t>Second level</a:t>
            </a:r>
          </a:p>
          <a:p>
            <a:pPr marL="259481" lvl="2" indent="-259481" algn="l" defTabSz="685579" rtl="0" eaLnBrk="1" latinLnBrk="0" hangingPunct="1">
              <a:lnSpc>
                <a:spcPct val="90000"/>
              </a:lnSpc>
              <a:spcBef>
                <a:spcPct val="20000"/>
              </a:spcBef>
              <a:buSzPct val="90000"/>
              <a:buFont typeface="Arial" pitchFamily="34" charset="0"/>
              <a:buChar char="•"/>
            </a:pPr>
            <a:r>
              <a:rPr lang="en-US" smtClean="0"/>
              <a:t>Third level</a:t>
            </a:r>
          </a:p>
          <a:p>
            <a:pPr marL="259481" lvl="3" indent="-259481" algn="l" defTabSz="685579" rtl="0" eaLnBrk="1" latinLnBrk="0" hangingPunct="1">
              <a:lnSpc>
                <a:spcPct val="90000"/>
              </a:lnSpc>
              <a:spcBef>
                <a:spcPct val="20000"/>
              </a:spcBef>
              <a:buSzPct val="90000"/>
              <a:buFont typeface="Arial" pitchFamily="34" charset="0"/>
              <a:buChar char="•"/>
            </a:pPr>
            <a:r>
              <a:rPr lang="en-US" smtClean="0"/>
              <a:t>Fourth level</a:t>
            </a:r>
          </a:p>
          <a:p>
            <a:pPr marL="259481" lvl="4" indent="-259481" algn="l" defTabSz="68557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3" y="4779411"/>
            <a:ext cx="1261769" cy="146626"/>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6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4"/>
            <a:ext cx="3154788" cy="346249"/>
          </a:xfrm>
        </p:spPr>
        <p:txBody>
          <a:bodyPr>
            <a:noAutofit/>
          </a:bodyPr>
          <a:lstStyle>
            <a:lvl1pPr marL="0" indent="0" algn="l" defTabSz="685579"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84" indent="0" algn="ctr">
              <a:buNone/>
              <a:defRPr>
                <a:solidFill>
                  <a:schemeClr val="tx1">
                    <a:tint val="75000"/>
                  </a:schemeClr>
                </a:solidFill>
              </a:defRPr>
            </a:lvl2pPr>
            <a:lvl3pPr marL="685579" indent="0" algn="ctr">
              <a:buNone/>
              <a:defRPr>
                <a:solidFill>
                  <a:schemeClr val="tx1">
                    <a:tint val="75000"/>
                  </a:schemeClr>
                </a:solidFill>
              </a:defRPr>
            </a:lvl3pPr>
            <a:lvl4pPr marL="1028366" indent="0" algn="ctr">
              <a:buNone/>
              <a:defRPr>
                <a:solidFill>
                  <a:schemeClr val="tx1">
                    <a:tint val="75000"/>
                  </a:schemeClr>
                </a:solidFill>
              </a:defRPr>
            </a:lvl4pPr>
            <a:lvl5pPr marL="1371158" indent="0" algn="ctr">
              <a:buNone/>
              <a:defRPr>
                <a:solidFill>
                  <a:schemeClr val="tx1">
                    <a:tint val="75000"/>
                  </a:schemeClr>
                </a:solidFill>
              </a:defRPr>
            </a:lvl5pPr>
            <a:lvl6pPr marL="1713940" indent="0" algn="ctr">
              <a:buNone/>
              <a:defRPr>
                <a:solidFill>
                  <a:schemeClr val="tx1">
                    <a:tint val="75000"/>
                  </a:schemeClr>
                </a:solidFill>
              </a:defRPr>
            </a:lvl6pPr>
            <a:lvl7pPr marL="2056734" indent="0" algn="ctr">
              <a:buNone/>
              <a:defRPr>
                <a:solidFill>
                  <a:schemeClr val="tx1">
                    <a:tint val="75000"/>
                  </a:schemeClr>
                </a:solidFill>
              </a:defRPr>
            </a:lvl7pPr>
            <a:lvl8pPr marL="2399524" indent="0" algn="ctr">
              <a:buNone/>
              <a:defRPr>
                <a:solidFill>
                  <a:schemeClr val="tx1">
                    <a:tint val="75000"/>
                  </a:schemeClr>
                </a:solidFill>
              </a:defRPr>
            </a:lvl8pPr>
            <a:lvl9pPr marL="2742315"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3982"/>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3982"/>
              <a:endParaRPr lang="en-US">
                <a:solidFill>
                  <a:srgbClr val="292929"/>
                </a:solidFill>
              </a:endParaRPr>
            </a:p>
          </p:txBody>
        </p:sp>
      </p:grpSp>
    </p:spTree>
    <p:extLst>
      <p:ext uri="{BB962C8B-B14F-4D97-AF65-F5344CB8AC3E}">
        <p14:creationId xmlns:p14="http://schemas.microsoft.com/office/powerpoint/2010/main" val="1524640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6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4"/>
            <a:ext cx="3154788" cy="346249"/>
          </a:xfrm>
        </p:spPr>
        <p:txBody>
          <a:bodyPr>
            <a:noAutofit/>
          </a:bodyPr>
          <a:lstStyle>
            <a:lvl1pPr marL="0" indent="0" algn="l" defTabSz="685579"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84" indent="0" algn="ctr">
              <a:buNone/>
              <a:defRPr>
                <a:solidFill>
                  <a:schemeClr val="tx1">
                    <a:tint val="75000"/>
                  </a:schemeClr>
                </a:solidFill>
              </a:defRPr>
            </a:lvl2pPr>
            <a:lvl3pPr marL="685579" indent="0" algn="ctr">
              <a:buNone/>
              <a:defRPr>
                <a:solidFill>
                  <a:schemeClr val="tx1">
                    <a:tint val="75000"/>
                  </a:schemeClr>
                </a:solidFill>
              </a:defRPr>
            </a:lvl3pPr>
            <a:lvl4pPr marL="1028366" indent="0" algn="ctr">
              <a:buNone/>
              <a:defRPr>
                <a:solidFill>
                  <a:schemeClr val="tx1">
                    <a:tint val="75000"/>
                  </a:schemeClr>
                </a:solidFill>
              </a:defRPr>
            </a:lvl4pPr>
            <a:lvl5pPr marL="1371158" indent="0" algn="ctr">
              <a:buNone/>
              <a:defRPr>
                <a:solidFill>
                  <a:schemeClr val="tx1">
                    <a:tint val="75000"/>
                  </a:schemeClr>
                </a:solidFill>
              </a:defRPr>
            </a:lvl5pPr>
            <a:lvl6pPr marL="1713940" indent="0" algn="ctr">
              <a:buNone/>
              <a:defRPr>
                <a:solidFill>
                  <a:schemeClr val="tx1">
                    <a:tint val="75000"/>
                  </a:schemeClr>
                </a:solidFill>
              </a:defRPr>
            </a:lvl6pPr>
            <a:lvl7pPr marL="2056734" indent="0" algn="ctr">
              <a:buNone/>
              <a:defRPr>
                <a:solidFill>
                  <a:schemeClr val="tx1">
                    <a:tint val="75000"/>
                  </a:schemeClr>
                </a:solidFill>
              </a:defRPr>
            </a:lvl7pPr>
            <a:lvl8pPr marL="2399524" indent="0" algn="ctr">
              <a:buNone/>
              <a:defRPr>
                <a:solidFill>
                  <a:schemeClr val="tx1">
                    <a:tint val="75000"/>
                  </a:schemeClr>
                </a:solidFill>
              </a:defRPr>
            </a:lvl8pPr>
            <a:lvl9pPr marL="2742315"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95"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59" tIns="34280" rIns="68559" bIns="34280" numCol="1" anchor="t" anchorCtr="0" compatLnSpc="1">
            <a:prstTxWarp prst="textNoShape">
              <a:avLst/>
            </a:prstTxWarp>
          </a:bodyPr>
          <a:lstStyle/>
          <a:p>
            <a:pPr defTabSz="913982"/>
            <a:endParaRPr lang="en-US">
              <a:solidFill>
                <a:srgbClr val="292929"/>
              </a:solidFill>
            </a:endParaRPr>
          </a:p>
        </p:txBody>
      </p:sp>
    </p:spTree>
    <p:extLst>
      <p:ext uri="{BB962C8B-B14F-4D97-AF65-F5344CB8AC3E}">
        <p14:creationId xmlns:p14="http://schemas.microsoft.com/office/powerpoint/2010/main" val="114661958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6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4"/>
            <a:ext cx="3154788" cy="346249"/>
          </a:xfrm>
        </p:spPr>
        <p:txBody>
          <a:bodyPr>
            <a:noAutofit/>
          </a:bodyPr>
          <a:lstStyle>
            <a:lvl1pPr marL="0" indent="0" algn="l" defTabSz="685579"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84" indent="0" algn="ctr">
              <a:buNone/>
              <a:defRPr>
                <a:solidFill>
                  <a:schemeClr val="tx1">
                    <a:tint val="75000"/>
                  </a:schemeClr>
                </a:solidFill>
              </a:defRPr>
            </a:lvl2pPr>
            <a:lvl3pPr marL="685579" indent="0" algn="ctr">
              <a:buNone/>
              <a:defRPr>
                <a:solidFill>
                  <a:schemeClr val="tx1">
                    <a:tint val="75000"/>
                  </a:schemeClr>
                </a:solidFill>
              </a:defRPr>
            </a:lvl3pPr>
            <a:lvl4pPr marL="1028366" indent="0" algn="ctr">
              <a:buNone/>
              <a:defRPr>
                <a:solidFill>
                  <a:schemeClr val="tx1">
                    <a:tint val="75000"/>
                  </a:schemeClr>
                </a:solidFill>
              </a:defRPr>
            </a:lvl4pPr>
            <a:lvl5pPr marL="1371158" indent="0" algn="ctr">
              <a:buNone/>
              <a:defRPr>
                <a:solidFill>
                  <a:schemeClr val="tx1">
                    <a:tint val="75000"/>
                  </a:schemeClr>
                </a:solidFill>
              </a:defRPr>
            </a:lvl5pPr>
            <a:lvl6pPr marL="1713940" indent="0" algn="ctr">
              <a:buNone/>
              <a:defRPr>
                <a:solidFill>
                  <a:schemeClr val="tx1">
                    <a:tint val="75000"/>
                  </a:schemeClr>
                </a:solidFill>
              </a:defRPr>
            </a:lvl6pPr>
            <a:lvl7pPr marL="2056734" indent="0" algn="ctr">
              <a:buNone/>
              <a:defRPr>
                <a:solidFill>
                  <a:schemeClr val="tx1">
                    <a:tint val="75000"/>
                  </a:schemeClr>
                </a:solidFill>
              </a:defRPr>
            </a:lvl7pPr>
            <a:lvl8pPr marL="2399524" indent="0" algn="ctr">
              <a:buNone/>
              <a:defRPr>
                <a:solidFill>
                  <a:schemeClr val="tx1">
                    <a:tint val="75000"/>
                  </a:schemeClr>
                </a:solidFill>
              </a:defRPr>
            </a:lvl8pPr>
            <a:lvl9pPr marL="2742315"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208"/>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3982"/>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3982"/>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3982"/>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3982"/>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3982"/>
              <a:endParaRPr lang="en-US" sz="1200">
                <a:solidFill>
                  <a:srgbClr val="292929"/>
                </a:solidFill>
              </a:endParaRPr>
            </a:p>
          </p:txBody>
        </p:sp>
      </p:grpSp>
    </p:spTree>
    <p:extLst>
      <p:ext uri="{BB962C8B-B14F-4D97-AF65-F5344CB8AC3E}">
        <p14:creationId xmlns:p14="http://schemas.microsoft.com/office/powerpoint/2010/main" val="38568170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6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4"/>
            <a:ext cx="3154788" cy="346249"/>
          </a:xfrm>
        </p:spPr>
        <p:txBody>
          <a:bodyPr>
            <a:noAutofit/>
          </a:bodyPr>
          <a:lstStyle>
            <a:lvl1pPr marL="0" indent="0" algn="l" defTabSz="685579"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84" indent="0" algn="ctr">
              <a:buNone/>
              <a:defRPr>
                <a:solidFill>
                  <a:schemeClr val="tx1">
                    <a:tint val="75000"/>
                  </a:schemeClr>
                </a:solidFill>
              </a:defRPr>
            </a:lvl2pPr>
            <a:lvl3pPr marL="685579" indent="0" algn="ctr">
              <a:buNone/>
              <a:defRPr>
                <a:solidFill>
                  <a:schemeClr val="tx1">
                    <a:tint val="75000"/>
                  </a:schemeClr>
                </a:solidFill>
              </a:defRPr>
            </a:lvl3pPr>
            <a:lvl4pPr marL="1028366" indent="0" algn="ctr">
              <a:buNone/>
              <a:defRPr>
                <a:solidFill>
                  <a:schemeClr val="tx1">
                    <a:tint val="75000"/>
                  </a:schemeClr>
                </a:solidFill>
              </a:defRPr>
            </a:lvl4pPr>
            <a:lvl5pPr marL="1371158" indent="0" algn="ctr">
              <a:buNone/>
              <a:defRPr>
                <a:solidFill>
                  <a:schemeClr val="tx1">
                    <a:tint val="75000"/>
                  </a:schemeClr>
                </a:solidFill>
              </a:defRPr>
            </a:lvl5pPr>
            <a:lvl6pPr marL="1713940" indent="0" algn="ctr">
              <a:buNone/>
              <a:defRPr>
                <a:solidFill>
                  <a:schemeClr val="tx1">
                    <a:tint val="75000"/>
                  </a:schemeClr>
                </a:solidFill>
              </a:defRPr>
            </a:lvl6pPr>
            <a:lvl7pPr marL="2056734" indent="0" algn="ctr">
              <a:buNone/>
              <a:defRPr>
                <a:solidFill>
                  <a:schemeClr val="tx1">
                    <a:tint val="75000"/>
                  </a:schemeClr>
                </a:solidFill>
              </a:defRPr>
            </a:lvl7pPr>
            <a:lvl8pPr marL="2399524" indent="0" algn="ctr">
              <a:buNone/>
              <a:defRPr>
                <a:solidFill>
                  <a:schemeClr val="tx1">
                    <a:tint val="75000"/>
                  </a:schemeClr>
                </a:solidFill>
              </a:defRPr>
            </a:lvl8pPr>
            <a:lvl9pPr marL="2742315"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08" tIns="30854" rIns="61708" bIns="30854" numCol="1" anchor="t" anchorCtr="0" compatLnSpc="1">
            <a:prstTxWarp prst="textNoShape">
              <a:avLst/>
            </a:prstTxWarp>
          </a:bodyPr>
          <a:lstStyle/>
          <a:p>
            <a:pPr defTabSz="913982"/>
            <a:endParaRPr lang="en-US" sz="1200">
              <a:solidFill>
                <a:srgbClr val="292929"/>
              </a:solidFill>
            </a:endParaRPr>
          </a:p>
        </p:txBody>
      </p:sp>
    </p:spTree>
    <p:extLst>
      <p:ext uri="{BB962C8B-B14F-4D97-AF65-F5344CB8AC3E}">
        <p14:creationId xmlns:p14="http://schemas.microsoft.com/office/powerpoint/2010/main" val="803165216"/>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6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4"/>
            <a:ext cx="3154788" cy="346249"/>
          </a:xfrm>
        </p:spPr>
        <p:txBody>
          <a:bodyPr>
            <a:noAutofit/>
          </a:bodyPr>
          <a:lstStyle>
            <a:lvl1pPr marL="0" indent="0" algn="l" defTabSz="685579"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84" indent="0" algn="ctr">
              <a:buNone/>
              <a:defRPr>
                <a:solidFill>
                  <a:schemeClr val="tx1">
                    <a:tint val="75000"/>
                  </a:schemeClr>
                </a:solidFill>
              </a:defRPr>
            </a:lvl2pPr>
            <a:lvl3pPr marL="685579" indent="0" algn="ctr">
              <a:buNone/>
              <a:defRPr>
                <a:solidFill>
                  <a:schemeClr val="tx1">
                    <a:tint val="75000"/>
                  </a:schemeClr>
                </a:solidFill>
              </a:defRPr>
            </a:lvl3pPr>
            <a:lvl4pPr marL="1028366" indent="0" algn="ctr">
              <a:buNone/>
              <a:defRPr>
                <a:solidFill>
                  <a:schemeClr val="tx1">
                    <a:tint val="75000"/>
                  </a:schemeClr>
                </a:solidFill>
              </a:defRPr>
            </a:lvl4pPr>
            <a:lvl5pPr marL="1371158" indent="0" algn="ctr">
              <a:buNone/>
              <a:defRPr>
                <a:solidFill>
                  <a:schemeClr val="tx1">
                    <a:tint val="75000"/>
                  </a:schemeClr>
                </a:solidFill>
              </a:defRPr>
            </a:lvl5pPr>
            <a:lvl6pPr marL="1713940" indent="0" algn="ctr">
              <a:buNone/>
              <a:defRPr>
                <a:solidFill>
                  <a:schemeClr val="tx1">
                    <a:tint val="75000"/>
                  </a:schemeClr>
                </a:solidFill>
              </a:defRPr>
            </a:lvl6pPr>
            <a:lvl7pPr marL="2056734" indent="0" algn="ctr">
              <a:buNone/>
              <a:defRPr>
                <a:solidFill>
                  <a:schemeClr val="tx1">
                    <a:tint val="75000"/>
                  </a:schemeClr>
                </a:solidFill>
              </a:defRPr>
            </a:lvl7pPr>
            <a:lvl8pPr marL="2399524" indent="0" algn="ctr">
              <a:buNone/>
              <a:defRPr>
                <a:solidFill>
                  <a:schemeClr val="tx1">
                    <a:tint val="75000"/>
                  </a:schemeClr>
                </a:solidFill>
              </a:defRPr>
            </a:lvl8pPr>
            <a:lvl9pPr marL="2742315"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14"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982"/>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982"/>
              <a:endParaRPr lang="en-US">
                <a:solidFill>
                  <a:srgbClr val="292929"/>
                </a:solidFill>
              </a:endParaRPr>
            </a:p>
          </p:txBody>
        </p:sp>
      </p:grpSp>
    </p:spTree>
    <p:extLst>
      <p:ext uri="{BB962C8B-B14F-4D97-AF65-F5344CB8AC3E}">
        <p14:creationId xmlns:p14="http://schemas.microsoft.com/office/powerpoint/2010/main" val="101881843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9"/>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6"/>
            <a:ext cx="1880410" cy="218515"/>
          </a:xfrm>
          <a:prstGeom prst="rect">
            <a:avLst/>
          </a:prstGeom>
        </p:spPr>
      </p:pic>
    </p:spTree>
    <p:extLst>
      <p:ext uri="{BB962C8B-B14F-4D97-AF65-F5344CB8AC3E}">
        <p14:creationId xmlns:p14="http://schemas.microsoft.com/office/powerpoint/2010/main" val="286502186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48" tIns="34274" rIns="68548" bIns="34274" numCol="1" anchor="t" anchorCtr="0" compatLnSpc="1">
            <a:prstTxWarp prst="textNoShape">
              <a:avLst/>
            </a:prstTxWarp>
            <a:spAutoFit/>
          </a:bodyPr>
          <a:lstStyle/>
          <a:p>
            <a:pPr algn="ctr" defTabSz="685381"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381"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881745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5"/>
            <a:ext cx="8423524" cy="931024"/>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579"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60"/>
            <a:ext cx="5636696" cy="338555"/>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579"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8"/>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515846737"/>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77" indent="-345177">
              <a:buClr>
                <a:srgbClr val="FFFFFF"/>
              </a:buClr>
              <a:buSzPct val="70000"/>
              <a:buFontTx/>
              <a:buBlip>
                <a:blip r:embed="rId2"/>
              </a:buBlip>
              <a:defRPr>
                <a:gradFill>
                  <a:gsLst>
                    <a:gs pos="0">
                      <a:srgbClr val="FFFFFF"/>
                    </a:gs>
                    <a:gs pos="86000">
                      <a:srgbClr val="FFFFFF"/>
                    </a:gs>
                  </a:gsLst>
                  <a:lin ang="5400000" scaled="0"/>
                </a:gradFill>
              </a:defRPr>
            </a:lvl1pPr>
            <a:lvl2pPr marL="641564" indent="-296386">
              <a:buClr>
                <a:srgbClr val="FFFFFF"/>
              </a:buClr>
              <a:buSzPct val="70000"/>
              <a:buFontTx/>
              <a:buBlip>
                <a:blip r:embed="rId2"/>
              </a:buBlip>
              <a:defRPr>
                <a:gradFill>
                  <a:gsLst>
                    <a:gs pos="0">
                      <a:srgbClr val="FFFFFF"/>
                    </a:gs>
                    <a:gs pos="86000">
                      <a:srgbClr val="FFFFFF"/>
                    </a:gs>
                  </a:gsLst>
                  <a:lin ang="5400000" scaled="0"/>
                </a:gradFill>
              </a:defRPr>
            </a:lvl2pPr>
            <a:lvl3pPr marL="943902" indent="-302338">
              <a:buClr>
                <a:srgbClr val="FFFFFF"/>
              </a:buClr>
              <a:buSzPct val="70000"/>
              <a:buFontTx/>
              <a:buBlip>
                <a:blip r:embed="rId2"/>
              </a:buBlip>
              <a:defRPr>
                <a:gradFill>
                  <a:gsLst>
                    <a:gs pos="0">
                      <a:srgbClr val="FFFFFF"/>
                    </a:gs>
                    <a:gs pos="86000">
                      <a:srgbClr val="FFFFFF"/>
                    </a:gs>
                  </a:gsLst>
                  <a:lin ang="5400000" scaled="0"/>
                </a:gradFill>
              </a:defRPr>
            </a:lvl3pPr>
            <a:lvl4pPr marL="1203376" indent="-259481">
              <a:buClr>
                <a:srgbClr val="FFFFFF"/>
              </a:buClr>
              <a:buSzPct val="70000"/>
              <a:buFontTx/>
              <a:buBlip>
                <a:blip r:embed="rId2"/>
              </a:buBlip>
              <a:defRPr>
                <a:gradFill>
                  <a:gsLst>
                    <a:gs pos="0">
                      <a:srgbClr val="FFFFFF"/>
                    </a:gs>
                    <a:gs pos="86000">
                      <a:srgbClr val="FFFFFF"/>
                    </a:gs>
                  </a:gsLst>
                  <a:lin ang="5400000" scaled="0"/>
                </a:gradFill>
              </a:defRPr>
            </a:lvl4pPr>
            <a:lvl5pPr marL="1455727" indent="-252341">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32345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77" indent="-345177">
              <a:buClr>
                <a:srgbClr val="FFFFFF"/>
              </a:buClr>
              <a:buSzPct val="70000"/>
              <a:buFontTx/>
              <a:buBlip>
                <a:blip r:embed="rId2"/>
              </a:buBlip>
              <a:defRPr>
                <a:gradFill>
                  <a:gsLst>
                    <a:gs pos="0">
                      <a:srgbClr val="FFFFFF"/>
                    </a:gs>
                    <a:gs pos="86000">
                      <a:srgbClr val="FFFFFF"/>
                    </a:gs>
                  </a:gsLst>
                  <a:lin ang="5400000" scaled="0"/>
                </a:gradFill>
              </a:defRPr>
            </a:lvl1pPr>
            <a:lvl2pPr marL="641564" indent="-296386">
              <a:buClr>
                <a:srgbClr val="FFFFFF"/>
              </a:buClr>
              <a:buSzPct val="70000"/>
              <a:buFontTx/>
              <a:buBlip>
                <a:blip r:embed="rId2"/>
              </a:buBlip>
              <a:defRPr>
                <a:gradFill>
                  <a:gsLst>
                    <a:gs pos="0">
                      <a:srgbClr val="FFFFFF"/>
                    </a:gs>
                    <a:gs pos="86000">
                      <a:srgbClr val="FFFFFF"/>
                    </a:gs>
                  </a:gsLst>
                  <a:lin ang="5400000" scaled="0"/>
                </a:gradFill>
              </a:defRPr>
            </a:lvl2pPr>
            <a:lvl3pPr marL="943902" indent="-302338">
              <a:buClr>
                <a:srgbClr val="FFFFFF"/>
              </a:buClr>
              <a:buSzPct val="70000"/>
              <a:buFontTx/>
              <a:buBlip>
                <a:blip r:embed="rId2"/>
              </a:buBlip>
              <a:defRPr>
                <a:gradFill>
                  <a:gsLst>
                    <a:gs pos="0">
                      <a:srgbClr val="FFFFFF"/>
                    </a:gs>
                    <a:gs pos="86000">
                      <a:srgbClr val="FFFFFF"/>
                    </a:gs>
                  </a:gsLst>
                  <a:lin ang="5400000" scaled="0"/>
                </a:gradFill>
              </a:defRPr>
            </a:lvl3pPr>
            <a:lvl4pPr marL="1203376" indent="-259481">
              <a:buClr>
                <a:srgbClr val="FFFFFF"/>
              </a:buClr>
              <a:buSzPct val="70000"/>
              <a:buFontTx/>
              <a:buBlip>
                <a:blip r:embed="rId2"/>
              </a:buBlip>
              <a:defRPr>
                <a:gradFill>
                  <a:gsLst>
                    <a:gs pos="0">
                      <a:srgbClr val="FFFFFF"/>
                    </a:gs>
                    <a:gs pos="86000">
                      <a:srgbClr val="FFFFFF"/>
                    </a:gs>
                  </a:gsLst>
                  <a:lin ang="5400000" scaled="0"/>
                </a:gradFill>
              </a:defRPr>
            </a:lvl4pPr>
            <a:lvl5pPr marL="1455727" indent="-252341">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61" tIns="57125" rIns="114261" bIns="57125"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2672391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81890"/>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13" indent="-255913">
              <a:lnSpc>
                <a:spcPct val="90000"/>
              </a:lnSpc>
              <a:buSzPct val="80000"/>
              <a:buFont typeface="Arial" pitchFamily="34" charset="0"/>
              <a:buChar char="•"/>
              <a:defRPr sz="2400"/>
            </a:lvl1pPr>
            <a:lvl2pPr marL="470164" indent="-214251">
              <a:lnSpc>
                <a:spcPct val="90000"/>
              </a:lnSpc>
              <a:buSzPct val="80000"/>
              <a:buFont typeface="Arial" pitchFamily="34" charset="0"/>
              <a:buChar char="•"/>
              <a:defRPr sz="2100"/>
            </a:lvl2pPr>
            <a:lvl3pPr marL="685606" indent="-215442">
              <a:lnSpc>
                <a:spcPct val="90000"/>
              </a:lnSpc>
              <a:buSzPct val="80000"/>
              <a:buFont typeface="Arial" pitchFamily="34" charset="0"/>
              <a:buChar char="•"/>
              <a:defRPr sz="1800"/>
            </a:lvl3pPr>
            <a:lvl4pPr marL="1284318" indent="-169021">
              <a:lnSpc>
                <a:spcPct val="90000"/>
              </a:lnSpc>
              <a:buSzPct val="80000"/>
              <a:buFont typeface="Arial" pitchFamily="34" charset="0"/>
              <a:buChar char="•"/>
              <a:defRPr sz="1500"/>
            </a:lvl4pPr>
            <a:lvl5pPr marL="1458100" indent="-173779">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796" indent="-34279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715" indent="-34279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268" indent="-257104">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404" indent="-257104">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425" indent="-257104">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13" lvl="0" indent="-255913" algn="l" defTabSz="685579" rtl="0" eaLnBrk="1" latinLnBrk="0" hangingPunct="1">
              <a:lnSpc>
                <a:spcPct val="90000"/>
              </a:lnSpc>
              <a:spcBef>
                <a:spcPct val="20000"/>
              </a:spcBef>
              <a:buSzPct val="80000"/>
              <a:buFont typeface="Arial" pitchFamily="34" charset="0"/>
              <a:buChar char="•"/>
            </a:pPr>
            <a:r>
              <a:rPr lang="en-US" smtClean="0"/>
              <a:t>Click to edit Master text styles</a:t>
            </a:r>
          </a:p>
          <a:p>
            <a:pPr marL="255913" lvl="1" indent="-255913" algn="l" defTabSz="685579" rtl="0" eaLnBrk="1" latinLnBrk="0" hangingPunct="1">
              <a:lnSpc>
                <a:spcPct val="90000"/>
              </a:lnSpc>
              <a:spcBef>
                <a:spcPct val="20000"/>
              </a:spcBef>
              <a:buSzPct val="80000"/>
              <a:buFont typeface="Arial" pitchFamily="34" charset="0"/>
              <a:buChar char="•"/>
            </a:pPr>
            <a:r>
              <a:rPr lang="en-US" smtClean="0"/>
              <a:t>Second level</a:t>
            </a:r>
          </a:p>
          <a:p>
            <a:pPr marL="255913" lvl="2" indent="-255913" algn="l" defTabSz="685579" rtl="0" eaLnBrk="1" latinLnBrk="0" hangingPunct="1">
              <a:lnSpc>
                <a:spcPct val="90000"/>
              </a:lnSpc>
              <a:spcBef>
                <a:spcPct val="20000"/>
              </a:spcBef>
              <a:buSzPct val="80000"/>
              <a:buFont typeface="Arial" pitchFamily="34" charset="0"/>
              <a:buChar char="•"/>
            </a:pPr>
            <a:r>
              <a:rPr lang="en-US" smtClean="0"/>
              <a:t>Third level</a:t>
            </a:r>
          </a:p>
          <a:p>
            <a:pPr marL="255913" lvl="3" indent="-255913" algn="l" defTabSz="685579" rtl="0" eaLnBrk="1" latinLnBrk="0" hangingPunct="1">
              <a:lnSpc>
                <a:spcPct val="90000"/>
              </a:lnSpc>
              <a:spcBef>
                <a:spcPct val="20000"/>
              </a:spcBef>
              <a:buSzPct val="80000"/>
              <a:buFont typeface="Arial" pitchFamily="34" charset="0"/>
              <a:buChar char="•"/>
            </a:pPr>
            <a:r>
              <a:rPr lang="en-US" smtClean="0"/>
              <a:t>Fourth level</a:t>
            </a:r>
          </a:p>
          <a:p>
            <a:pPr marL="255913" lvl="4" indent="-255913" algn="l" defTabSz="68557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3"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_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68308"/>
            <a:ext cx="7680340" cy="76174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0465295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68308"/>
            <a:ext cx="7680340" cy="76174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41875476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68308"/>
            <a:ext cx="7680340" cy="76174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2597279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097777"/>
            <a:ext cx="8363938" cy="931024"/>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989755272"/>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097777"/>
            <a:ext cx="8363938" cy="931024"/>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613551258"/>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097777"/>
            <a:ext cx="8363938" cy="931024"/>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56667579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mo, Video - Accent 1">
    <p:bg bwMode="ltGray">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2"/>
            <a:ext cx="3155502" cy="346249"/>
          </a:xfrm>
        </p:spPr>
        <p:txBody>
          <a:bodyPr>
            <a:noAutofit/>
          </a:bodyPr>
          <a:lstStyle>
            <a:lvl1pPr marL="0" indent="0" algn="l" defTabSz="685750"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74" indent="0" algn="ctr">
              <a:buNone/>
              <a:defRPr>
                <a:solidFill>
                  <a:schemeClr val="tx1">
                    <a:tint val="75000"/>
                  </a:schemeClr>
                </a:solidFill>
              </a:defRPr>
            </a:lvl2pPr>
            <a:lvl3pPr marL="685750" indent="0" algn="ctr">
              <a:buNone/>
              <a:defRPr>
                <a:solidFill>
                  <a:schemeClr val="tx1">
                    <a:tint val="75000"/>
                  </a:schemeClr>
                </a:solidFill>
              </a:defRPr>
            </a:lvl3pPr>
            <a:lvl4pPr marL="1028624" indent="0" algn="ctr">
              <a:buNone/>
              <a:defRPr>
                <a:solidFill>
                  <a:schemeClr val="tx1">
                    <a:tint val="75000"/>
                  </a:schemeClr>
                </a:solidFill>
              </a:defRPr>
            </a:lvl4pPr>
            <a:lvl5pPr marL="1371500" indent="0" algn="ctr">
              <a:buNone/>
              <a:defRPr>
                <a:solidFill>
                  <a:schemeClr val="tx1">
                    <a:tint val="75000"/>
                  </a:schemeClr>
                </a:solidFill>
              </a:defRPr>
            </a:lvl5pPr>
            <a:lvl6pPr marL="1714372" indent="0" algn="ctr">
              <a:buNone/>
              <a:defRPr>
                <a:solidFill>
                  <a:schemeClr val="tx1">
                    <a:tint val="75000"/>
                  </a:schemeClr>
                </a:solidFill>
              </a:defRPr>
            </a:lvl6pPr>
            <a:lvl7pPr marL="2057249" indent="0" algn="ctr">
              <a:buNone/>
              <a:defRPr>
                <a:solidFill>
                  <a:schemeClr val="tx1">
                    <a:tint val="75000"/>
                  </a:schemeClr>
                </a:solidFill>
              </a:defRPr>
            </a:lvl7pPr>
            <a:lvl8pPr marL="2400124" indent="0" algn="ctr">
              <a:buNone/>
              <a:defRPr>
                <a:solidFill>
                  <a:schemeClr val="tx1">
                    <a:tint val="75000"/>
                  </a:schemeClr>
                </a:solidFill>
              </a:defRPr>
            </a:lvl8pPr>
            <a:lvl9pPr marL="2742999" indent="0" algn="ctr">
              <a:buNone/>
              <a:defRPr>
                <a:solidFill>
                  <a:schemeClr val="tx1">
                    <a:tint val="75000"/>
                  </a:schemeClr>
                </a:solidFill>
              </a:defRPr>
            </a:lvl9pPr>
          </a:lstStyle>
          <a:p>
            <a:pPr marL="0" marR="0" lvl="0" indent="0" algn="l" defTabSz="685750"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marL="0" lvl="0" indent="0" algn="l" defTabSz="685750"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50"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3633221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mo, Video - Accent 2">
    <p:bg bwMode="ltGray">
      <p:bgPr>
        <a:solidFill>
          <a:schemeClr val="accent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2"/>
            <a:ext cx="3155502" cy="346249"/>
          </a:xfrm>
        </p:spPr>
        <p:txBody>
          <a:bodyPr>
            <a:noAutofit/>
          </a:bodyPr>
          <a:lstStyle>
            <a:lvl1pPr marL="0" indent="0" algn="l" defTabSz="685750"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74" indent="0" algn="ctr">
              <a:buNone/>
              <a:defRPr>
                <a:solidFill>
                  <a:schemeClr val="tx1">
                    <a:tint val="75000"/>
                  </a:schemeClr>
                </a:solidFill>
              </a:defRPr>
            </a:lvl2pPr>
            <a:lvl3pPr marL="685750" indent="0" algn="ctr">
              <a:buNone/>
              <a:defRPr>
                <a:solidFill>
                  <a:schemeClr val="tx1">
                    <a:tint val="75000"/>
                  </a:schemeClr>
                </a:solidFill>
              </a:defRPr>
            </a:lvl3pPr>
            <a:lvl4pPr marL="1028624" indent="0" algn="ctr">
              <a:buNone/>
              <a:defRPr>
                <a:solidFill>
                  <a:schemeClr val="tx1">
                    <a:tint val="75000"/>
                  </a:schemeClr>
                </a:solidFill>
              </a:defRPr>
            </a:lvl4pPr>
            <a:lvl5pPr marL="1371500" indent="0" algn="ctr">
              <a:buNone/>
              <a:defRPr>
                <a:solidFill>
                  <a:schemeClr val="tx1">
                    <a:tint val="75000"/>
                  </a:schemeClr>
                </a:solidFill>
              </a:defRPr>
            </a:lvl5pPr>
            <a:lvl6pPr marL="1714372" indent="0" algn="ctr">
              <a:buNone/>
              <a:defRPr>
                <a:solidFill>
                  <a:schemeClr val="tx1">
                    <a:tint val="75000"/>
                  </a:schemeClr>
                </a:solidFill>
              </a:defRPr>
            </a:lvl6pPr>
            <a:lvl7pPr marL="2057249" indent="0" algn="ctr">
              <a:buNone/>
              <a:defRPr>
                <a:solidFill>
                  <a:schemeClr val="tx1">
                    <a:tint val="75000"/>
                  </a:schemeClr>
                </a:solidFill>
              </a:defRPr>
            </a:lvl7pPr>
            <a:lvl8pPr marL="2400124" indent="0" algn="ctr">
              <a:buNone/>
              <a:defRPr>
                <a:solidFill>
                  <a:schemeClr val="tx1">
                    <a:tint val="75000"/>
                  </a:schemeClr>
                </a:solidFill>
              </a:defRPr>
            </a:lvl8pPr>
            <a:lvl9pPr marL="2742999" indent="0" algn="ctr">
              <a:buNone/>
              <a:defRPr>
                <a:solidFill>
                  <a:schemeClr val="tx1">
                    <a:tint val="75000"/>
                  </a:schemeClr>
                </a:solidFill>
              </a:defRPr>
            </a:lvl9pPr>
          </a:lstStyle>
          <a:p>
            <a:pPr marL="0" marR="0" lvl="0" indent="0" algn="l" defTabSz="685750"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marL="0" lvl="0" indent="0" algn="l" defTabSz="685750"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50"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41618794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Video - Accent 3">
    <p:bg bwMode="ltGray">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2"/>
            <a:ext cx="3155502" cy="346249"/>
          </a:xfrm>
        </p:spPr>
        <p:txBody>
          <a:bodyPr>
            <a:noAutofit/>
          </a:bodyPr>
          <a:lstStyle>
            <a:lvl1pPr marL="0" indent="0" algn="l" defTabSz="685750"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74" indent="0" algn="ctr">
              <a:buNone/>
              <a:defRPr>
                <a:solidFill>
                  <a:schemeClr val="tx1">
                    <a:tint val="75000"/>
                  </a:schemeClr>
                </a:solidFill>
              </a:defRPr>
            </a:lvl2pPr>
            <a:lvl3pPr marL="685750" indent="0" algn="ctr">
              <a:buNone/>
              <a:defRPr>
                <a:solidFill>
                  <a:schemeClr val="tx1">
                    <a:tint val="75000"/>
                  </a:schemeClr>
                </a:solidFill>
              </a:defRPr>
            </a:lvl3pPr>
            <a:lvl4pPr marL="1028624" indent="0" algn="ctr">
              <a:buNone/>
              <a:defRPr>
                <a:solidFill>
                  <a:schemeClr val="tx1">
                    <a:tint val="75000"/>
                  </a:schemeClr>
                </a:solidFill>
              </a:defRPr>
            </a:lvl4pPr>
            <a:lvl5pPr marL="1371500" indent="0" algn="ctr">
              <a:buNone/>
              <a:defRPr>
                <a:solidFill>
                  <a:schemeClr val="tx1">
                    <a:tint val="75000"/>
                  </a:schemeClr>
                </a:solidFill>
              </a:defRPr>
            </a:lvl5pPr>
            <a:lvl6pPr marL="1714372" indent="0" algn="ctr">
              <a:buNone/>
              <a:defRPr>
                <a:solidFill>
                  <a:schemeClr val="tx1">
                    <a:tint val="75000"/>
                  </a:schemeClr>
                </a:solidFill>
              </a:defRPr>
            </a:lvl6pPr>
            <a:lvl7pPr marL="2057249" indent="0" algn="ctr">
              <a:buNone/>
              <a:defRPr>
                <a:solidFill>
                  <a:schemeClr val="tx1">
                    <a:tint val="75000"/>
                  </a:schemeClr>
                </a:solidFill>
              </a:defRPr>
            </a:lvl7pPr>
            <a:lvl8pPr marL="2400124" indent="0" algn="ctr">
              <a:buNone/>
              <a:defRPr>
                <a:solidFill>
                  <a:schemeClr val="tx1">
                    <a:tint val="75000"/>
                  </a:schemeClr>
                </a:solidFill>
              </a:defRPr>
            </a:lvl8pPr>
            <a:lvl9pPr marL="2742999" indent="0" algn="ctr">
              <a:buNone/>
              <a:defRPr>
                <a:solidFill>
                  <a:schemeClr val="tx1">
                    <a:tint val="75000"/>
                  </a:schemeClr>
                </a:solidFill>
              </a:defRPr>
            </a:lvl9pPr>
          </a:lstStyle>
          <a:p>
            <a:pPr marL="0" marR="0" lvl="0" indent="0" algn="l" defTabSz="685750"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marL="0" lvl="0" indent="0" algn="l" defTabSz="685750"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50"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2933597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 Accent 1">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746432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81890"/>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79704"/>
            <a:ext cx="4115872" cy="338555"/>
          </a:xfrm>
        </p:spPr>
        <p:txBody>
          <a:bodyPr anchor="b"/>
          <a:lstStyle>
            <a:lvl1pPr marL="0" indent="0">
              <a:lnSpc>
                <a:spcPct val="90000"/>
              </a:lnSpc>
              <a:spcBef>
                <a:spcPts val="0"/>
              </a:spcBef>
              <a:buNone/>
              <a:defRPr sz="2400" b="0">
                <a:latin typeface="Segoe UI Light" pitchFamily="34" charset="0"/>
              </a:defRPr>
            </a:lvl1pPr>
            <a:lvl2pPr marL="342784" indent="0">
              <a:buNone/>
              <a:defRPr sz="1500" b="1"/>
            </a:lvl2pPr>
            <a:lvl3pPr marL="685579" indent="0">
              <a:buNone/>
              <a:defRPr sz="1400" b="1"/>
            </a:lvl3pPr>
            <a:lvl4pPr marL="1028366" indent="0">
              <a:buNone/>
              <a:defRPr sz="1200" b="1"/>
            </a:lvl4pPr>
            <a:lvl5pPr marL="1371158" indent="0">
              <a:buNone/>
              <a:defRPr sz="1200" b="1"/>
            </a:lvl5pPr>
            <a:lvl6pPr marL="1713940" indent="0">
              <a:buNone/>
              <a:defRPr sz="1200" b="1"/>
            </a:lvl6pPr>
            <a:lvl7pPr marL="2056734" indent="0">
              <a:buNone/>
              <a:defRPr sz="1200" b="1"/>
            </a:lvl7pPr>
            <a:lvl8pPr marL="2399524" indent="0">
              <a:buNone/>
              <a:defRPr sz="1200" b="1"/>
            </a:lvl8pPr>
            <a:lvl9pPr marL="2742315"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338" indent="-302338">
              <a:buSzPct val="80000"/>
              <a:buFont typeface="Arial" pitchFamily="34" charset="0"/>
              <a:buChar char="•"/>
              <a:defRPr sz="2100"/>
            </a:lvl1pPr>
            <a:lvl2pPr marL="558239" indent="-241629">
              <a:buSzPct val="80000"/>
              <a:buFont typeface="Arial" pitchFamily="34" charset="0"/>
              <a:buChar char="•"/>
              <a:defRPr sz="2100"/>
            </a:lvl2pPr>
            <a:lvl3pPr marL="770117" indent="-211870" defTabSz="772496">
              <a:buSzPct val="80000"/>
              <a:buFont typeface="Arial" pitchFamily="34" charset="0"/>
              <a:buChar char="•"/>
              <a:defRPr sz="1800"/>
            </a:lvl3pPr>
            <a:lvl4pPr marL="987933" indent="-215442">
              <a:buSzPct val="80000"/>
              <a:buFont typeface="Arial" pitchFamily="34" charset="0"/>
              <a:buChar char="•"/>
              <a:defRPr sz="1500"/>
            </a:lvl4pPr>
            <a:lvl5pPr marL="1155771" indent="-167831">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79704"/>
            <a:ext cx="4115872" cy="338555"/>
          </a:xfrm>
        </p:spPr>
        <p:txBody>
          <a:bodyPr anchor="b"/>
          <a:lstStyle>
            <a:lvl1pPr marL="0" indent="0">
              <a:lnSpc>
                <a:spcPct val="90000"/>
              </a:lnSpc>
              <a:spcBef>
                <a:spcPts val="0"/>
              </a:spcBef>
              <a:buNone/>
              <a:defRPr sz="2400" b="0">
                <a:latin typeface="Segoe UI Light" pitchFamily="34" charset="0"/>
              </a:defRPr>
            </a:lvl1pPr>
            <a:lvl2pPr marL="342784" indent="0">
              <a:buNone/>
              <a:defRPr sz="1500" b="1"/>
            </a:lvl2pPr>
            <a:lvl3pPr marL="685579" indent="0">
              <a:buNone/>
              <a:defRPr sz="1400" b="1"/>
            </a:lvl3pPr>
            <a:lvl4pPr marL="1028366" indent="0">
              <a:buNone/>
              <a:defRPr sz="1200" b="1"/>
            </a:lvl4pPr>
            <a:lvl5pPr marL="1371158" indent="0">
              <a:buNone/>
              <a:defRPr sz="1200" b="1"/>
            </a:lvl5pPr>
            <a:lvl6pPr marL="1713940" indent="0">
              <a:buNone/>
              <a:defRPr sz="1200" b="1"/>
            </a:lvl6pPr>
            <a:lvl7pPr marL="2056734" indent="0">
              <a:buNone/>
              <a:defRPr sz="1200" b="1"/>
            </a:lvl7pPr>
            <a:lvl8pPr marL="2399524" indent="0">
              <a:buNone/>
              <a:defRPr sz="1200" b="1"/>
            </a:lvl8pPr>
            <a:lvl9pPr marL="2742315"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180" indent="-22218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796" indent="-34279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718" indent="-257104">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598" indent="-257104">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347" indent="-257104">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598" indent="-257104">
              <a:defRPr sz="1200"/>
            </a:lvl6pPr>
            <a:lvl7pPr marL="1202192" indent="-214251">
              <a:defRPr sz="1200"/>
            </a:lvl7pPr>
            <a:lvl8pPr>
              <a:defRPr sz="1200"/>
            </a:lvl8pPr>
            <a:lvl9pPr>
              <a:defRPr sz="1200"/>
            </a:lvl9pPr>
          </a:lstStyle>
          <a:p>
            <a:pPr marL="302338" lvl="0" indent="-302338" algn="l" defTabSz="685579" rtl="0" eaLnBrk="1" latinLnBrk="0" hangingPunct="1">
              <a:lnSpc>
                <a:spcPct val="90000"/>
              </a:lnSpc>
              <a:spcBef>
                <a:spcPct val="20000"/>
              </a:spcBef>
              <a:buSzPct val="80000"/>
            </a:pPr>
            <a:r>
              <a:rPr lang="en-US" smtClean="0"/>
              <a:t>Click to edit Master text styles</a:t>
            </a:r>
          </a:p>
          <a:p>
            <a:pPr marL="302338" lvl="1" indent="-302338" algn="l" defTabSz="685579" rtl="0" eaLnBrk="1" latinLnBrk="0" hangingPunct="1">
              <a:lnSpc>
                <a:spcPct val="90000"/>
              </a:lnSpc>
              <a:spcBef>
                <a:spcPct val="20000"/>
              </a:spcBef>
              <a:buSzPct val="80000"/>
            </a:pPr>
            <a:r>
              <a:rPr lang="en-US" smtClean="0"/>
              <a:t>Second level</a:t>
            </a:r>
          </a:p>
          <a:p>
            <a:pPr marL="302338" lvl="2" indent="-302338" algn="l" defTabSz="685579" rtl="0" eaLnBrk="1" latinLnBrk="0" hangingPunct="1">
              <a:lnSpc>
                <a:spcPct val="90000"/>
              </a:lnSpc>
              <a:spcBef>
                <a:spcPct val="20000"/>
              </a:spcBef>
              <a:buSzPct val="80000"/>
            </a:pPr>
            <a:r>
              <a:rPr lang="en-US" smtClean="0"/>
              <a:t>Third level</a:t>
            </a:r>
          </a:p>
          <a:p>
            <a:pPr marL="302338" lvl="3" indent="-302338" algn="l" defTabSz="685579" rtl="0" eaLnBrk="1" latinLnBrk="0" hangingPunct="1">
              <a:lnSpc>
                <a:spcPct val="90000"/>
              </a:lnSpc>
              <a:spcBef>
                <a:spcPct val="20000"/>
              </a:spcBef>
              <a:buSzPct val="80000"/>
            </a:pPr>
            <a:r>
              <a:rPr lang="en-US" smtClean="0"/>
              <a:t>Fourth level</a:t>
            </a:r>
          </a:p>
          <a:p>
            <a:pPr marL="302338" lvl="4" indent="-302338" algn="l" defTabSz="685579"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3"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 Accent 2">
    <p:bg bwMode="ltGray">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2984592"/>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 Accent 3">
    <p:bg bwMode="ltGray">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4073262"/>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8"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3459258"/>
            <a:ext cx="4091816" cy="858697"/>
          </a:xfrm>
        </p:spPr>
        <p:txBody>
          <a:bodyPr/>
          <a:lstStyle>
            <a:lvl1pPr marL="0" indent="0">
              <a:buFont typeface="Arial" pitchFamily="34" charset="0"/>
              <a:buNone/>
              <a:defRPr sz="1800">
                <a:solidFill>
                  <a:schemeClr val="bg1">
                    <a:alpha val="98000"/>
                  </a:schemeClr>
                </a:solidFill>
                <a:latin typeface="+mj-lt"/>
              </a:defRPr>
            </a:lvl1pPr>
            <a:lvl2pPr marL="345267" indent="0">
              <a:buFont typeface="Arial" pitchFamily="34" charset="0"/>
              <a:buNone/>
              <a:defRPr/>
            </a:lvl2pPr>
            <a:lvl3pPr marL="641720" indent="0">
              <a:buFont typeface="Arial" pitchFamily="34" charset="0"/>
              <a:buNone/>
              <a:defRPr/>
            </a:lvl3pPr>
            <a:lvl4pPr marL="944127" indent="0">
              <a:buFont typeface="Arial" pitchFamily="34" charset="0"/>
              <a:buNone/>
              <a:defRPr/>
            </a:lvl4pPr>
            <a:lvl5pPr marL="120367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l="14767"/>
          <a:stretch/>
        </p:blipFill>
        <p:spPr>
          <a:xfrm>
            <a:off x="666155" y="171451"/>
            <a:ext cx="1597141" cy="217754"/>
          </a:xfrm>
          <a:prstGeom prst="rect">
            <a:avLst/>
          </a:prstGeom>
        </p:spPr>
      </p:pic>
      <p:pic>
        <p:nvPicPr>
          <p:cNvPr id="5" name="Picture 4"/>
          <p:cNvPicPr>
            <a:picLocks noChangeAspect="1"/>
          </p:cNvPicPr>
          <p:nvPr userDrawn="1"/>
        </p:nvPicPr>
        <p:blipFill>
          <a:blip r:embed="rId5">
            <a:clrChange>
              <a:clrFrom>
                <a:srgbClr val="FFFFFF"/>
              </a:clrFrom>
              <a:clrTo>
                <a:srgbClr val="FFFFFF">
                  <a:alpha val="0"/>
                </a:srgbClr>
              </a:clrTo>
            </a:clrChange>
            <a:biLevel thresh="25000"/>
          </a:blip>
          <a:stretch>
            <a:fillRect/>
          </a:stretch>
        </p:blipFill>
        <p:spPr>
          <a:xfrm>
            <a:off x="295355" y="118297"/>
            <a:ext cx="310079" cy="324060"/>
          </a:xfrm>
          <a:prstGeom prst="rect">
            <a:avLst/>
          </a:prstGeom>
        </p:spPr>
      </p:pic>
    </p:spTree>
    <p:extLst>
      <p:ext uri="{BB962C8B-B14F-4D97-AF65-F5344CB8AC3E}">
        <p14:creationId xmlns:p14="http://schemas.microsoft.com/office/powerpoint/2010/main" val="603152223"/>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578363"/>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1"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1"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127" indent="-30240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672" indent="-25954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075" indent="-25240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rotWithShape="1">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l="14267" t="1" b="-2"/>
          <a:stretch/>
        </p:blipFill>
        <p:spPr>
          <a:xfrm>
            <a:off x="569120" y="4779411"/>
            <a:ext cx="1081754" cy="146626"/>
          </a:xfrm>
          <a:prstGeom prst="rect">
            <a:avLst/>
          </a:prstGeom>
        </p:spPr>
      </p:pic>
      <p:pic>
        <p:nvPicPr>
          <p:cNvPr id="6" name="Picture 5"/>
          <p:cNvPicPr>
            <a:picLocks noChangeAspect="1"/>
          </p:cNvPicPr>
          <p:nvPr userDrawn="1"/>
        </p:nvPicPr>
        <p:blipFill>
          <a:blip r:embed="rId5">
            <a:clrChange>
              <a:clrFrom>
                <a:srgbClr val="FFFFFF"/>
              </a:clrFrom>
              <a:clrTo>
                <a:srgbClr val="FFFFFF">
                  <a:alpha val="0"/>
                </a:srgbClr>
              </a:clrTo>
            </a:clrChange>
            <a:grayscl/>
          </a:blip>
          <a:stretch>
            <a:fillRect/>
          </a:stretch>
        </p:blipFill>
        <p:spPr>
          <a:xfrm>
            <a:off x="397177" y="4765364"/>
            <a:ext cx="167180" cy="174719"/>
          </a:xfrm>
          <a:prstGeom prst="rect">
            <a:avLst/>
          </a:prstGeom>
        </p:spPr>
      </p:pic>
    </p:spTree>
    <p:extLst>
      <p:ext uri="{BB962C8B-B14F-4D97-AF65-F5344CB8AC3E}">
        <p14:creationId xmlns:p14="http://schemas.microsoft.com/office/powerpoint/2010/main" val="4220915058"/>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578363"/>
          </a:xfrm>
        </p:spPr>
        <p:txBody>
          <a:bodyPr/>
          <a:lstStyle>
            <a:lvl1pPr algn="l" defTabSz="68574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1526572"/>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709" indent="-257164">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64" indent="-257164">
              <a:spcBef>
                <a:spcPts val="0"/>
              </a:spcBef>
              <a:spcAft>
                <a:spcPts val="300"/>
              </a:spcAft>
              <a:buFont typeface="Arial" pitchFamily="34" charset="0"/>
              <a:buChar char="•"/>
              <a:defRPr/>
            </a:lvl5pPr>
            <a:lvl6pPr marL="775065" indent="-257164">
              <a:buFont typeface="Arial" pitchFamily="34" charset="0"/>
              <a:buChar char="•"/>
              <a:defRPr sz="1800">
                <a:gradFill>
                  <a:gsLst>
                    <a:gs pos="0">
                      <a:srgbClr val="595959"/>
                    </a:gs>
                    <a:gs pos="86000">
                      <a:srgbClr val="595959"/>
                    </a:gs>
                  </a:gsLst>
                  <a:lin ang="5400000" scaled="0"/>
                </a:gradFill>
              </a:defRPr>
            </a:lvl6pPr>
            <a:lvl7pPr marL="941746" indent="-169062">
              <a:defRPr>
                <a:gradFill>
                  <a:gsLst>
                    <a:gs pos="0">
                      <a:srgbClr val="595959"/>
                    </a:gs>
                    <a:gs pos="86000">
                      <a:srgbClr val="595959"/>
                    </a:gs>
                  </a:gsLst>
                  <a:lin ang="5400000" scaled="0"/>
                </a:gradFill>
              </a:defRPr>
            </a:lvl7pPr>
            <a:lvl8pPr marL="1115570" indent="-173824">
              <a:defRPr>
                <a:gradFill>
                  <a:gsLst>
                    <a:gs pos="0">
                      <a:srgbClr val="595959"/>
                    </a:gs>
                    <a:gs pos="86000">
                      <a:srgbClr val="595959"/>
                    </a:gs>
                  </a:gsLst>
                  <a:lin ang="5400000" scaled="0"/>
                </a:gradFill>
              </a:defRPr>
            </a:lvl8pPr>
          </a:lstStyle>
          <a:p>
            <a:pPr marL="259545" lvl="0" indent="-259545" algn="l" defTabSz="685744" rtl="0" eaLnBrk="1" latinLnBrk="0" hangingPunct="1">
              <a:lnSpc>
                <a:spcPct val="90000"/>
              </a:lnSpc>
              <a:spcBef>
                <a:spcPct val="20000"/>
              </a:spcBef>
              <a:buSzPct val="90000"/>
              <a:buFont typeface="Arial" pitchFamily="34" charset="0"/>
              <a:buChar char="•"/>
            </a:pPr>
            <a:r>
              <a:rPr lang="en-US" smtClean="0"/>
              <a:t>Click to edit Master text styles</a:t>
            </a:r>
          </a:p>
          <a:p>
            <a:pPr marL="259545" lvl="1" indent="-259545" algn="l" defTabSz="685744" rtl="0" eaLnBrk="1" latinLnBrk="0" hangingPunct="1">
              <a:lnSpc>
                <a:spcPct val="90000"/>
              </a:lnSpc>
              <a:spcBef>
                <a:spcPct val="20000"/>
              </a:spcBef>
              <a:buSzPct val="90000"/>
              <a:buFont typeface="Arial" pitchFamily="34" charset="0"/>
              <a:buChar char="•"/>
            </a:pPr>
            <a:r>
              <a:rPr lang="en-US" smtClean="0"/>
              <a:t>Second level</a:t>
            </a:r>
          </a:p>
          <a:p>
            <a:pPr marL="259545" lvl="2" indent="-259545" algn="l" defTabSz="685744" rtl="0" eaLnBrk="1" latinLnBrk="0" hangingPunct="1">
              <a:lnSpc>
                <a:spcPct val="90000"/>
              </a:lnSpc>
              <a:spcBef>
                <a:spcPct val="20000"/>
              </a:spcBef>
              <a:buSzPct val="90000"/>
              <a:buFont typeface="Arial" pitchFamily="34" charset="0"/>
              <a:buChar char="•"/>
            </a:pPr>
            <a:r>
              <a:rPr lang="en-US" smtClean="0"/>
              <a:t>Third level</a:t>
            </a:r>
          </a:p>
          <a:p>
            <a:pPr marL="259545" lvl="3" indent="-259545" algn="l" defTabSz="685744" rtl="0" eaLnBrk="1" latinLnBrk="0" hangingPunct="1">
              <a:lnSpc>
                <a:spcPct val="90000"/>
              </a:lnSpc>
              <a:spcBef>
                <a:spcPct val="20000"/>
              </a:spcBef>
              <a:buSzPct val="90000"/>
              <a:buFont typeface="Arial" pitchFamily="34" charset="0"/>
              <a:buChar char="•"/>
            </a:pPr>
            <a:r>
              <a:rPr lang="en-US" smtClean="0"/>
              <a:t>Fourth level</a:t>
            </a:r>
          </a:p>
          <a:p>
            <a:pPr marL="259545" lvl="4" indent="-259545" algn="l" defTabSz="685744"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Picture 6"/>
          <p:cNvPicPr>
            <a:picLocks noChangeAspect="1"/>
          </p:cNvPicPr>
          <p:nvPr userDrawn="1"/>
        </p:nvPicPr>
        <p:blipFill rotWithShape="1">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14267" t="1" b="-2"/>
          <a:stretch/>
        </p:blipFill>
        <p:spPr>
          <a:xfrm>
            <a:off x="569120" y="4779411"/>
            <a:ext cx="1081754" cy="146626"/>
          </a:xfrm>
          <a:prstGeom prst="rect">
            <a:avLst/>
          </a:prstGeom>
        </p:spPr>
      </p:pic>
      <p:pic>
        <p:nvPicPr>
          <p:cNvPr id="8" name="Picture 7"/>
          <p:cNvPicPr>
            <a:picLocks noChangeAspect="1"/>
          </p:cNvPicPr>
          <p:nvPr userDrawn="1"/>
        </p:nvPicPr>
        <p:blipFill>
          <a:blip r:embed="rId4">
            <a:clrChange>
              <a:clrFrom>
                <a:srgbClr val="FFFFFF"/>
              </a:clrFrom>
              <a:clrTo>
                <a:srgbClr val="FFFFFF">
                  <a:alpha val="0"/>
                </a:srgbClr>
              </a:clrTo>
            </a:clrChange>
            <a:grayscl/>
          </a:blip>
          <a:stretch>
            <a:fillRect/>
          </a:stretch>
        </p:blipFill>
        <p:spPr>
          <a:xfrm>
            <a:off x="397177" y="4765364"/>
            <a:ext cx="167180" cy="174719"/>
          </a:xfrm>
          <a:prstGeom prst="rect">
            <a:avLst/>
          </a:prstGeom>
        </p:spPr>
      </p:pic>
    </p:spTree>
    <p:extLst>
      <p:ext uri="{BB962C8B-B14F-4D97-AF65-F5344CB8AC3E}">
        <p14:creationId xmlns:p14="http://schemas.microsoft.com/office/powerpoint/2010/main" val="773050920"/>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578363"/>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75" indent="-255975">
              <a:lnSpc>
                <a:spcPct val="90000"/>
              </a:lnSpc>
              <a:buSzPct val="80000"/>
              <a:buFont typeface="Arial" pitchFamily="34" charset="0"/>
              <a:buChar char="•"/>
              <a:defRPr sz="2400"/>
            </a:lvl1pPr>
            <a:lvl2pPr marL="470277" indent="-214304">
              <a:lnSpc>
                <a:spcPct val="90000"/>
              </a:lnSpc>
              <a:buSzPct val="80000"/>
              <a:buFont typeface="Arial" pitchFamily="34" charset="0"/>
              <a:buChar char="•"/>
              <a:defRPr sz="2100"/>
            </a:lvl2pPr>
            <a:lvl3pPr marL="685771" indent="-215495">
              <a:lnSpc>
                <a:spcPct val="90000"/>
              </a:lnSpc>
              <a:buSzPct val="80000"/>
              <a:buFont typeface="Arial" pitchFamily="34" charset="0"/>
              <a:buChar char="•"/>
              <a:defRPr sz="1800"/>
            </a:lvl3pPr>
            <a:lvl4pPr marL="1284632" indent="-169062">
              <a:lnSpc>
                <a:spcPct val="90000"/>
              </a:lnSpc>
              <a:buSzPct val="80000"/>
              <a:buFont typeface="Arial" pitchFamily="34" charset="0"/>
              <a:buChar char="•"/>
              <a:defRPr sz="1500"/>
            </a:lvl4pPr>
            <a:lvl5pPr marL="1458455" indent="-173824">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2" y="1085852"/>
            <a:ext cx="4115872" cy="1832809"/>
          </a:xfrm>
        </p:spPr>
        <p:txBody>
          <a:bodyPr/>
          <a:lstStyle>
            <a:lvl1pPr marL="342886" indent="-34288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860" indent="-34288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442" indent="-257164">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734" indent="-257164">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796" indent="-257164">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75" lvl="0" indent="-255975" algn="l" defTabSz="685744" rtl="0" eaLnBrk="1" latinLnBrk="0" hangingPunct="1">
              <a:lnSpc>
                <a:spcPct val="90000"/>
              </a:lnSpc>
              <a:spcBef>
                <a:spcPct val="20000"/>
              </a:spcBef>
              <a:buSzPct val="80000"/>
              <a:buFont typeface="Arial" pitchFamily="34" charset="0"/>
              <a:buChar char="•"/>
            </a:pPr>
            <a:r>
              <a:rPr lang="en-US" smtClean="0"/>
              <a:t>Click to edit Master text styles</a:t>
            </a:r>
          </a:p>
          <a:p>
            <a:pPr marL="255975" lvl="1" indent="-255975" algn="l" defTabSz="685744" rtl="0" eaLnBrk="1" latinLnBrk="0" hangingPunct="1">
              <a:lnSpc>
                <a:spcPct val="90000"/>
              </a:lnSpc>
              <a:spcBef>
                <a:spcPct val="20000"/>
              </a:spcBef>
              <a:buSzPct val="80000"/>
              <a:buFont typeface="Arial" pitchFamily="34" charset="0"/>
              <a:buChar char="•"/>
            </a:pPr>
            <a:r>
              <a:rPr lang="en-US" smtClean="0"/>
              <a:t>Second level</a:t>
            </a:r>
          </a:p>
          <a:p>
            <a:pPr marL="255975" lvl="2" indent="-255975" algn="l" defTabSz="685744" rtl="0" eaLnBrk="1" latinLnBrk="0" hangingPunct="1">
              <a:lnSpc>
                <a:spcPct val="90000"/>
              </a:lnSpc>
              <a:spcBef>
                <a:spcPct val="20000"/>
              </a:spcBef>
              <a:buSzPct val="80000"/>
              <a:buFont typeface="Arial" pitchFamily="34" charset="0"/>
              <a:buChar char="•"/>
            </a:pPr>
            <a:r>
              <a:rPr lang="en-US" smtClean="0"/>
              <a:t>Third level</a:t>
            </a:r>
          </a:p>
          <a:p>
            <a:pPr marL="255975" lvl="3" indent="-255975" algn="l" defTabSz="685744" rtl="0" eaLnBrk="1" latinLnBrk="0" hangingPunct="1">
              <a:lnSpc>
                <a:spcPct val="90000"/>
              </a:lnSpc>
              <a:spcBef>
                <a:spcPct val="20000"/>
              </a:spcBef>
              <a:buSzPct val="80000"/>
              <a:buFont typeface="Arial" pitchFamily="34" charset="0"/>
              <a:buChar char="•"/>
            </a:pPr>
            <a:r>
              <a:rPr lang="en-US" smtClean="0"/>
              <a:t>Fourth level</a:t>
            </a:r>
          </a:p>
          <a:p>
            <a:pPr marL="255975" lvl="4" indent="-255975" algn="l" defTabSz="685744"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6" name="Picture 5"/>
          <p:cNvPicPr>
            <a:picLocks noChangeAspect="1"/>
          </p:cNvPicPr>
          <p:nvPr userDrawn="1"/>
        </p:nvPicPr>
        <p:blipFill rotWithShape="1">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14267" t="1" b="-2"/>
          <a:stretch/>
        </p:blipFill>
        <p:spPr>
          <a:xfrm>
            <a:off x="569120" y="4779411"/>
            <a:ext cx="1081754" cy="146626"/>
          </a:xfrm>
          <a:prstGeom prst="rect">
            <a:avLst/>
          </a:prstGeom>
        </p:spPr>
      </p:pic>
      <p:pic>
        <p:nvPicPr>
          <p:cNvPr id="7" name="Picture 6"/>
          <p:cNvPicPr>
            <a:picLocks noChangeAspect="1"/>
          </p:cNvPicPr>
          <p:nvPr userDrawn="1"/>
        </p:nvPicPr>
        <p:blipFill>
          <a:blip r:embed="rId4">
            <a:clrChange>
              <a:clrFrom>
                <a:srgbClr val="FFFFFF"/>
              </a:clrFrom>
              <a:clrTo>
                <a:srgbClr val="FFFFFF">
                  <a:alpha val="0"/>
                </a:srgbClr>
              </a:clrTo>
            </a:clrChange>
            <a:grayscl/>
          </a:blip>
          <a:stretch>
            <a:fillRect/>
          </a:stretch>
        </p:blipFill>
        <p:spPr>
          <a:xfrm>
            <a:off x="397177" y="4765364"/>
            <a:ext cx="167180" cy="174719"/>
          </a:xfrm>
          <a:prstGeom prst="rect">
            <a:avLst/>
          </a:prstGeom>
        </p:spPr>
      </p:pic>
    </p:spTree>
    <p:extLst>
      <p:ext uri="{BB962C8B-B14F-4D97-AF65-F5344CB8AC3E}">
        <p14:creationId xmlns:p14="http://schemas.microsoft.com/office/powerpoint/2010/main" val="4016009534"/>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578363"/>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79695"/>
            <a:ext cx="4115872" cy="338555"/>
          </a:xfrm>
        </p:spPr>
        <p:txBody>
          <a:bodyPr anchor="b"/>
          <a:lstStyle>
            <a:lvl1pPr marL="0" indent="0">
              <a:lnSpc>
                <a:spcPct val="90000"/>
              </a:lnSpc>
              <a:spcBef>
                <a:spcPts val="0"/>
              </a:spcBef>
              <a:buNone/>
              <a:defRPr sz="2400" b="0">
                <a:latin typeface="Segoe UI Light" pitchFamily="34" charset="0"/>
              </a:defRPr>
            </a:lvl1pPr>
            <a:lvl2pPr marL="342873" indent="0">
              <a:buNone/>
              <a:defRPr sz="1500" b="1"/>
            </a:lvl2pPr>
            <a:lvl3pPr marL="685744" indent="0">
              <a:buNone/>
              <a:defRPr sz="1400" b="1"/>
            </a:lvl3pPr>
            <a:lvl4pPr marL="1028616" indent="0">
              <a:buNone/>
              <a:defRPr sz="1200" b="1"/>
            </a:lvl4pPr>
            <a:lvl5pPr marL="1371488" indent="0">
              <a:buNone/>
              <a:defRPr sz="1200" b="1"/>
            </a:lvl5pPr>
            <a:lvl6pPr marL="1714360" indent="0">
              <a:buNone/>
              <a:defRPr sz="1200" b="1"/>
            </a:lvl6pPr>
            <a:lvl7pPr marL="2057233" indent="0">
              <a:buNone/>
              <a:defRPr sz="1200" b="1"/>
            </a:lvl7pPr>
            <a:lvl8pPr marL="2400104" indent="0">
              <a:buNone/>
              <a:defRPr sz="1200" b="1"/>
            </a:lvl8pPr>
            <a:lvl9pPr marL="2742977"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8"/>
            <a:ext cx="4114800" cy="1458861"/>
          </a:xfrm>
        </p:spPr>
        <p:txBody>
          <a:bodyPr/>
          <a:lstStyle>
            <a:lvl1pPr marL="302407" indent="-302407">
              <a:buSzPct val="80000"/>
              <a:buFont typeface="Arial" pitchFamily="34" charset="0"/>
              <a:buChar char="•"/>
              <a:defRPr sz="2100"/>
            </a:lvl1pPr>
            <a:lvl2pPr marL="558380" indent="-241687">
              <a:buSzPct val="80000"/>
              <a:buFont typeface="Arial" pitchFamily="34" charset="0"/>
              <a:buChar char="•"/>
              <a:defRPr sz="2100"/>
            </a:lvl2pPr>
            <a:lvl3pPr marL="770303" indent="-211922" defTabSz="772684">
              <a:buSzPct val="80000"/>
              <a:buFont typeface="Arial" pitchFamily="34" charset="0"/>
              <a:buChar char="•"/>
              <a:defRPr sz="1800"/>
            </a:lvl3pPr>
            <a:lvl4pPr marL="988178" indent="-215495">
              <a:buSzPct val="80000"/>
              <a:buFont typeface="Arial" pitchFamily="34" charset="0"/>
              <a:buChar char="•"/>
              <a:defRPr sz="1500"/>
            </a:lvl4pPr>
            <a:lvl5pPr marL="1156049" indent="-167872">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2" y="1079695"/>
            <a:ext cx="4115872" cy="338555"/>
          </a:xfrm>
        </p:spPr>
        <p:txBody>
          <a:bodyPr anchor="b"/>
          <a:lstStyle>
            <a:lvl1pPr marL="0" indent="0">
              <a:lnSpc>
                <a:spcPct val="90000"/>
              </a:lnSpc>
              <a:spcBef>
                <a:spcPts val="0"/>
              </a:spcBef>
              <a:buNone/>
              <a:defRPr sz="2400" b="0">
                <a:latin typeface="Segoe UI Light" pitchFamily="34" charset="0"/>
              </a:defRPr>
            </a:lvl1pPr>
            <a:lvl2pPr marL="342873" indent="0">
              <a:buNone/>
              <a:defRPr sz="1500" b="1"/>
            </a:lvl2pPr>
            <a:lvl3pPr marL="685744" indent="0">
              <a:buNone/>
              <a:defRPr sz="1400" b="1"/>
            </a:lvl3pPr>
            <a:lvl4pPr marL="1028616" indent="0">
              <a:buNone/>
              <a:defRPr sz="1200" b="1"/>
            </a:lvl4pPr>
            <a:lvl5pPr marL="1371488" indent="0">
              <a:buNone/>
              <a:defRPr sz="1200" b="1"/>
            </a:lvl5pPr>
            <a:lvl6pPr marL="1714360" indent="0">
              <a:buNone/>
              <a:defRPr sz="1200" b="1"/>
            </a:lvl6pPr>
            <a:lvl7pPr marL="2057233" indent="0">
              <a:buNone/>
              <a:defRPr sz="1200" b="1"/>
            </a:lvl7pPr>
            <a:lvl8pPr marL="2400104" indent="0">
              <a:buNone/>
              <a:defRPr sz="1200" b="1"/>
            </a:lvl8pPr>
            <a:lvl9pPr marL="2742977"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2" y="1700098"/>
            <a:ext cx="4115872" cy="1458861"/>
          </a:xfrm>
        </p:spPr>
        <p:txBody>
          <a:bodyPr/>
          <a:lstStyle>
            <a:lvl1pPr marL="222231" indent="-22223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86" indent="-34288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857" indent="-257164">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847" indent="-257164">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545" indent="-257164">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847" indent="-257164">
              <a:defRPr sz="1200"/>
            </a:lvl6pPr>
            <a:lvl7pPr marL="1202481" indent="-214304">
              <a:defRPr sz="1200"/>
            </a:lvl7pPr>
            <a:lvl8pPr>
              <a:defRPr sz="1200"/>
            </a:lvl8pPr>
            <a:lvl9pPr>
              <a:defRPr sz="1200"/>
            </a:lvl9pPr>
          </a:lstStyle>
          <a:p>
            <a:pPr marL="302407" lvl="0" indent="-302407" algn="l" defTabSz="685744" rtl="0" eaLnBrk="1" latinLnBrk="0" hangingPunct="1">
              <a:lnSpc>
                <a:spcPct val="90000"/>
              </a:lnSpc>
              <a:spcBef>
                <a:spcPct val="20000"/>
              </a:spcBef>
              <a:buSzPct val="80000"/>
            </a:pPr>
            <a:r>
              <a:rPr lang="en-US" smtClean="0"/>
              <a:t>Click to edit Master text styles</a:t>
            </a:r>
          </a:p>
          <a:p>
            <a:pPr marL="302407" lvl="1" indent="-302407" algn="l" defTabSz="685744" rtl="0" eaLnBrk="1" latinLnBrk="0" hangingPunct="1">
              <a:lnSpc>
                <a:spcPct val="90000"/>
              </a:lnSpc>
              <a:spcBef>
                <a:spcPct val="20000"/>
              </a:spcBef>
              <a:buSzPct val="80000"/>
            </a:pPr>
            <a:r>
              <a:rPr lang="en-US" smtClean="0"/>
              <a:t>Second level</a:t>
            </a:r>
          </a:p>
          <a:p>
            <a:pPr marL="302407" lvl="2" indent="-302407" algn="l" defTabSz="685744" rtl="0" eaLnBrk="1" latinLnBrk="0" hangingPunct="1">
              <a:lnSpc>
                <a:spcPct val="90000"/>
              </a:lnSpc>
              <a:spcBef>
                <a:spcPct val="20000"/>
              </a:spcBef>
              <a:buSzPct val="80000"/>
            </a:pPr>
            <a:r>
              <a:rPr lang="en-US" smtClean="0"/>
              <a:t>Third level</a:t>
            </a:r>
          </a:p>
          <a:p>
            <a:pPr marL="302407" lvl="3" indent="-302407" algn="l" defTabSz="685744" rtl="0" eaLnBrk="1" latinLnBrk="0" hangingPunct="1">
              <a:lnSpc>
                <a:spcPct val="90000"/>
              </a:lnSpc>
              <a:spcBef>
                <a:spcPct val="20000"/>
              </a:spcBef>
              <a:buSzPct val="80000"/>
            </a:pPr>
            <a:r>
              <a:rPr lang="en-US" smtClean="0"/>
              <a:t>Fourth level</a:t>
            </a:r>
          </a:p>
          <a:p>
            <a:pPr marL="302407" lvl="4" indent="-302407" algn="l" defTabSz="685744" rtl="0" eaLnBrk="1" latinLnBrk="0" hangingPunct="1">
              <a:lnSpc>
                <a:spcPct val="90000"/>
              </a:lnSpc>
              <a:spcBef>
                <a:spcPct val="20000"/>
              </a:spcBef>
              <a:buSzPct val="80000"/>
            </a:pPr>
            <a:r>
              <a:rPr lang="en-US" smtClean="0"/>
              <a:t>Fifth level</a:t>
            </a:r>
            <a:endParaRPr lang="en-US" dirty="0"/>
          </a:p>
        </p:txBody>
      </p:sp>
      <p:pic>
        <p:nvPicPr>
          <p:cNvPr id="8" name="Picture 7"/>
          <p:cNvPicPr>
            <a:picLocks noChangeAspect="1"/>
          </p:cNvPicPr>
          <p:nvPr userDrawn="1"/>
        </p:nvPicPr>
        <p:blipFill rotWithShape="1">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14267" t="1" b="-2"/>
          <a:stretch/>
        </p:blipFill>
        <p:spPr>
          <a:xfrm>
            <a:off x="569120" y="4779411"/>
            <a:ext cx="1081754" cy="146626"/>
          </a:xfrm>
          <a:prstGeom prst="rect">
            <a:avLst/>
          </a:prstGeom>
        </p:spPr>
      </p:pic>
      <p:pic>
        <p:nvPicPr>
          <p:cNvPr id="9" name="Picture 8"/>
          <p:cNvPicPr>
            <a:picLocks noChangeAspect="1"/>
          </p:cNvPicPr>
          <p:nvPr userDrawn="1"/>
        </p:nvPicPr>
        <p:blipFill>
          <a:blip r:embed="rId4">
            <a:clrChange>
              <a:clrFrom>
                <a:srgbClr val="FFFFFF"/>
              </a:clrFrom>
              <a:clrTo>
                <a:srgbClr val="FFFFFF">
                  <a:alpha val="0"/>
                </a:srgbClr>
              </a:clrTo>
            </a:clrChange>
            <a:grayscl/>
          </a:blip>
          <a:stretch>
            <a:fillRect/>
          </a:stretch>
        </p:blipFill>
        <p:spPr>
          <a:xfrm>
            <a:off x="397177" y="4765364"/>
            <a:ext cx="167180" cy="174719"/>
          </a:xfrm>
          <a:prstGeom prst="rect">
            <a:avLst/>
          </a:prstGeom>
        </p:spPr>
      </p:pic>
    </p:spTree>
    <p:extLst>
      <p:ext uri="{BB962C8B-B14F-4D97-AF65-F5344CB8AC3E}">
        <p14:creationId xmlns:p14="http://schemas.microsoft.com/office/powerpoint/2010/main" val="2295601888"/>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578363"/>
          </a:xfrm>
        </p:spPr>
        <p:txBody>
          <a:bodyPr/>
          <a:lstStyle>
            <a:lvl1pPr>
              <a:defRPr sz="4100"/>
            </a:lvl1pPr>
          </a:lstStyle>
          <a:p>
            <a:r>
              <a:rPr lang="en-US" dirty="0" smtClean="0"/>
              <a:t>Click to edit Master title style</a:t>
            </a:r>
            <a:endParaRPr lang="en-US" dirty="0"/>
          </a:p>
        </p:txBody>
      </p:sp>
      <p:pic>
        <p:nvPicPr>
          <p:cNvPr id="4" name="Picture 3"/>
          <p:cNvPicPr>
            <a:picLocks noChangeAspect="1"/>
          </p:cNvPicPr>
          <p:nvPr userDrawn="1"/>
        </p:nvPicPr>
        <p:blipFill rotWithShape="1">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14267" t="1" b="-2"/>
          <a:stretch/>
        </p:blipFill>
        <p:spPr>
          <a:xfrm>
            <a:off x="569120" y="4779411"/>
            <a:ext cx="1081754" cy="146626"/>
          </a:xfrm>
          <a:prstGeom prst="rect">
            <a:avLst/>
          </a:prstGeom>
        </p:spPr>
      </p:pic>
      <p:pic>
        <p:nvPicPr>
          <p:cNvPr id="5" name="Picture 4"/>
          <p:cNvPicPr>
            <a:picLocks noChangeAspect="1"/>
          </p:cNvPicPr>
          <p:nvPr userDrawn="1"/>
        </p:nvPicPr>
        <p:blipFill>
          <a:blip r:embed="rId4">
            <a:clrChange>
              <a:clrFrom>
                <a:srgbClr val="FFFFFF"/>
              </a:clrFrom>
              <a:clrTo>
                <a:srgbClr val="FFFFFF">
                  <a:alpha val="0"/>
                </a:srgbClr>
              </a:clrTo>
            </a:clrChange>
            <a:grayscl/>
          </a:blip>
          <a:stretch>
            <a:fillRect/>
          </a:stretch>
        </p:blipFill>
        <p:spPr>
          <a:xfrm>
            <a:off x="397177" y="4765364"/>
            <a:ext cx="167180" cy="174719"/>
          </a:xfrm>
          <a:prstGeom prst="rect">
            <a:avLst/>
          </a:prstGeom>
        </p:spPr>
      </p:pic>
    </p:spTree>
    <p:extLst>
      <p:ext uri="{BB962C8B-B14F-4D97-AF65-F5344CB8AC3E}">
        <p14:creationId xmlns:p14="http://schemas.microsoft.com/office/powerpoint/2010/main" val="317740997"/>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14267" t="1" b="-2"/>
          <a:stretch/>
        </p:blipFill>
        <p:spPr>
          <a:xfrm>
            <a:off x="569120" y="4779411"/>
            <a:ext cx="1081754" cy="146626"/>
          </a:xfrm>
          <a:prstGeom prst="rect">
            <a:avLst/>
          </a:prstGeom>
        </p:spPr>
      </p:pic>
      <p:pic>
        <p:nvPicPr>
          <p:cNvPr id="4" name="Picture 3"/>
          <p:cNvPicPr>
            <a:picLocks noChangeAspect="1"/>
          </p:cNvPicPr>
          <p:nvPr userDrawn="1"/>
        </p:nvPicPr>
        <p:blipFill>
          <a:blip r:embed="rId4">
            <a:clrChange>
              <a:clrFrom>
                <a:srgbClr val="FFFFFF"/>
              </a:clrFrom>
              <a:clrTo>
                <a:srgbClr val="FFFFFF">
                  <a:alpha val="0"/>
                </a:srgbClr>
              </a:clrTo>
            </a:clrChange>
            <a:grayscl/>
          </a:blip>
          <a:stretch>
            <a:fillRect/>
          </a:stretch>
        </p:blipFill>
        <p:spPr>
          <a:xfrm>
            <a:off x="397177" y="4765364"/>
            <a:ext cx="167180" cy="174719"/>
          </a:xfrm>
          <a:prstGeom prst="rect">
            <a:avLst/>
          </a:prstGeom>
        </p:spPr>
      </p:pic>
    </p:spTree>
    <p:extLst>
      <p:ext uri="{BB962C8B-B14F-4D97-AF65-F5344CB8AC3E}">
        <p14:creationId xmlns:p14="http://schemas.microsoft.com/office/powerpoint/2010/main" val="3091460014"/>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0" tIns="34276" rIns="68550" bIns="34276" numCol="1" spcCol="0" rtlCol="0" anchor="ctr" anchorCtr="0" compatLnSpc="1">
            <a:prstTxWarp prst="textNoShape">
              <a:avLst/>
            </a:prstTxWarp>
          </a:bodyPr>
          <a:lstStyle/>
          <a:p>
            <a:pPr algn="ctr" defTabSz="68531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74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2" y="2309348"/>
            <a:ext cx="5210341" cy="1439207"/>
          </a:xfrm>
        </p:spPr>
        <p:txBody>
          <a:bodyPr lIns="182872" tIns="182872" anchor="ctr" anchorCtr="0"/>
          <a:lstStyle>
            <a:lvl1pPr marL="430988" indent="-428607">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1800" kern="1200" spc="-38" baseline="0" dirty="0">
                <a:gradFill>
                  <a:gsLst>
                    <a:gs pos="0">
                      <a:srgbClr val="595959"/>
                    </a:gs>
                    <a:gs pos="86000">
                      <a:srgbClr val="595959"/>
                    </a:gs>
                  </a:gsLst>
                  <a:lin ang="5400000" scaled="0"/>
                </a:gradFill>
                <a:latin typeface="+mn-lt"/>
                <a:ea typeface="+mn-ea"/>
                <a:cs typeface="+mn-cs"/>
              </a:defRPr>
            </a:lvl2pPr>
          </a:lstStyle>
          <a:p>
            <a:pPr marL="2381" lvl="0" indent="0" algn="l" defTabSz="685744" rtl="0" eaLnBrk="1" latinLnBrk="0" hangingPunct="1">
              <a:lnSpc>
                <a:spcPct val="90000"/>
              </a:lnSpc>
              <a:spcBef>
                <a:spcPts val="0"/>
              </a:spcBef>
              <a:spcAft>
                <a:spcPts val="675"/>
              </a:spcAft>
              <a:buSzPct val="80000"/>
            </a:pPr>
            <a:r>
              <a:rPr lang="en-US" dirty="0" smtClean="0"/>
              <a:t>Click to edit Master text styles</a:t>
            </a:r>
          </a:p>
          <a:p>
            <a:pPr marL="2381" lvl="1" indent="0" algn="l" defTabSz="685744"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5" y="1600200"/>
            <a:ext cx="1399160"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26" tIns="30864" rIns="61726" bIns="30864" numCol="1" anchor="t" anchorCtr="0" compatLnSpc="1">
            <a:prstTxWarp prst="textNoShape">
              <a:avLst/>
            </a:prstTxWarp>
          </a:bodyPr>
          <a:lstStyle/>
          <a:p>
            <a:pPr defTabSz="914202"/>
            <a:endParaRPr lang="en-US" sz="1200">
              <a:solidFill>
                <a:srgbClr val="292929"/>
              </a:solidFill>
            </a:endParaRPr>
          </a:p>
        </p:txBody>
      </p:sp>
    </p:spTree>
    <p:extLst>
      <p:ext uri="{BB962C8B-B14F-4D97-AF65-F5344CB8AC3E}">
        <p14:creationId xmlns:p14="http://schemas.microsoft.com/office/powerpoint/2010/main" val="28260294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81890"/>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3" y="4779411"/>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4" y="1085851"/>
            <a:ext cx="3154787"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6"/>
            <a:ext cx="3154788" cy="346249"/>
          </a:xfrm>
        </p:spPr>
        <p:txBody>
          <a:bodyPr>
            <a:noAutofit/>
          </a:bodyPr>
          <a:lstStyle>
            <a:lvl1pPr marL="0" indent="0" algn="l" defTabSz="68574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73" indent="0" algn="ctr">
              <a:buNone/>
              <a:defRPr>
                <a:solidFill>
                  <a:schemeClr val="tx1">
                    <a:tint val="75000"/>
                  </a:schemeClr>
                </a:solidFill>
              </a:defRPr>
            </a:lvl2pPr>
            <a:lvl3pPr marL="685744" indent="0" algn="ctr">
              <a:buNone/>
              <a:defRPr>
                <a:solidFill>
                  <a:schemeClr val="tx1">
                    <a:tint val="75000"/>
                  </a:schemeClr>
                </a:solidFill>
              </a:defRPr>
            </a:lvl3pPr>
            <a:lvl4pPr marL="1028616" indent="0" algn="ctr">
              <a:buNone/>
              <a:defRPr>
                <a:solidFill>
                  <a:schemeClr val="tx1">
                    <a:tint val="75000"/>
                  </a:schemeClr>
                </a:solidFill>
              </a:defRPr>
            </a:lvl4pPr>
            <a:lvl5pPr marL="1371488" indent="0" algn="ctr">
              <a:buNone/>
              <a:defRPr>
                <a:solidFill>
                  <a:schemeClr val="tx1">
                    <a:tint val="75000"/>
                  </a:schemeClr>
                </a:solidFill>
              </a:defRPr>
            </a:lvl5pPr>
            <a:lvl6pPr marL="1714360" indent="0" algn="ctr">
              <a:buNone/>
              <a:defRPr>
                <a:solidFill>
                  <a:schemeClr val="tx1">
                    <a:tint val="75000"/>
                  </a:schemeClr>
                </a:solidFill>
              </a:defRPr>
            </a:lvl6pPr>
            <a:lvl7pPr marL="2057233" indent="0" algn="ctr">
              <a:buNone/>
              <a:defRPr>
                <a:solidFill>
                  <a:schemeClr val="tx1">
                    <a:tint val="75000"/>
                  </a:schemeClr>
                </a:solidFill>
              </a:defRPr>
            </a:lvl7pPr>
            <a:lvl8pPr marL="2400104" indent="0" algn="ctr">
              <a:buNone/>
              <a:defRPr>
                <a:solidFill>
                  <a:schemeClr val="tx1">
                    <a:tint val="75000"/>
                  </a:schemeClr>
                </a:solidFill>
              </a:defRPr>
            </a:lvl8pPr>
            <a:lvl9pPr marL="274297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7" y="1602036"/>
            <a:ext cx="2625029"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02"/>
              <a:endParaRPr lang="en-US" sz="18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02"/>
              <a:endParaRPr lang="en-US" sz="1800">
                <a:solidFill>
                  <a:srgbClr val="292929"/>
                </a:solidFill>
              </a:endParaRPr>
            </a:p>
          </p:txBody>
        </p:sp>
      </p:grpSp>
    </p:spTree>
    <p:extLst>
      <p:ext uri="{BB962C8B-B14F-4D97-AF65-F5344CB8AC3E}">
        <p14:creationId xmlns:p14="http://schemas.microsoft.com/office/powerpoint/2010/main" val="3633550624"/>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4" y="1085851"/>
            <a:ext cx="3154787"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6"/>
            <a:ext cx="3154788" cy="346249"/>
          </a:xfrm>
        </p:spPr>
        <p:txBody>
          <a:bodyPr>
            <a:noAutofit/>
          </a:bodyPr>
          <a:lstStyle>
            <a:lvl1pPr marL="0" indent="0" algn="l" defTabSz="68574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73" indent="0" algn="ctr">
              <a:buNone/>
              <a:defRPr>
                <a:solidFill>
                  <a:schemeClr val="tx1">
                    <a:tint val="75000"/>
                  </a:schemeClr>
                </a:solidFill>
              </a:defRPr>
            </a:lvl2pPr>
            <a:lvl3pPr marL="685744" indent="0" algn="ctr">
              <a:buNone/>
              <a:defRPr>
                <a:solidFill>
                  <a:schemeClr val="tx1">
                    <a:tint val="75000"/>
                  </a:schemeClr>
                </a:solidFill>
              </a:defRPr>
            </a:lvl3pPr>
            <a:lvl4pPr marL="1028616" indent="0" algn="ctr">
              <a:buNone/>
              <a:defRPr>
                <a:solidFill>
                  <a:schemeClr val="tx1">
                    <a:tint val="75000"/>
                  </a:schemeClr>
                </a:solidFill>
              </a:defRPr>
            </a:lvl4pPr>
            <a:lvl5pPr marL="1371488" indent="0" algn="ctr">
              <a:buNone/>
              <a:defRPr>
                <a:solidFill>
                  <a:schemeClr val="tx1">
                    <a:tint val="75000"/>
                  </a:schemeClr>
                </a:solidFill>
              </a:defRPr>
            </a:lvl5pPr>
            <a:lvl6pPr marL="1714360" indent="0" algn="ctr">
              <a:buNone/>
              <a:defRPr>
                <a:solidFill>
                  <a:schemeClr val="tx1">
                    <a:tint val="75000"/>
                  </a:schemeClr>
                </a:solidFill>
              </a:defRPr>
            </a:lvl6pPr>
            <a:lvl7pPr marL="2057233" indent="0" algn="ctr">
              <a:buNone/>
              <a:defRPr>
                <a:solidFill>
                  <a:schemeClr val="tx1">
                    <a:tint val="75000"/>
                  </a:schemeClr>
                </a:solidFill>
              </a:defRPr>
            </a:lvl7pPr>
            <a:lvl8pPr marL="2400104" indent="0" algn="ctr">
              <a:buNone/>
              <a:defRPr>
                <a:solidFill>
                  <a:schemeClr val="tx1">
                    <a:tint val="75000"/>
                  </a:schemeClr>
                </a:solidFill>
              </a:defRPr>
            </a:lvl8pPr>
            <a:lvl9pPr marL="274297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86"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77" tIns="34289" rIns="68577" bIns="34289" numCol="1" anchor="t" anchorCtr="0" compatLnSpc="1">
            <a:prstTxWarp prst="textNoShape">
              <a:avLst/>
            </a:prstTxWarp>
          </a:bodyPr>
          <a:lstStyle/>
          <a:p>
            <a:pPr defTabSz="914202"/>
            <a:endParaRPr lang="en-US" sz="1800">
              <a:solidFill>
                <a:srgbClr val="292929"/>
              </a:solidFill>
            </a:endParaRPr>
          </a:p>
        </p:txBody>
      </p:sp>
    </p:spTree>
    <p:extLst>
      <p:ext uri="{BB962C8B-B14F-4D97-AF65-F5344CB8AC3E}">
        <p14:creationId xmlns:p14="http://schemas.microsoft.com/office/powerpoint/2010/main" val="1743223080"/>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4" y="1085851"/>
            <a:ext cx="3154787"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6"/>
            <a:ext cx="3154788" cy="346249"/>
          </a:xfrm>
        </p:spPr>
        <p:txBody>
          <a:bodyPr>
            <a:noAutofit/>
          </a:bodyPr>
          <a:lstStyle>
            <a:lvl1pPr marL="0" indent="0" algn="l" defTabSz="68574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73" indent="0" algn="ctr">
              <a:buNone/>
              <a:defRPr>
                <a:solidFill>
                  <a:schemeClr val="tx1">
                    <a:tint val="75000"/>
                  </a:schemeClr>
                </a:solidFill>
              </a:defRPr>
            </a:lvl2pPr>
            <a:lvl3pPr marL="685744" indent="0" algn="ctr">
              <a:buNone/>
              <a:defRPr>
                <a:solidFill>
                  <a:schemeClr val="tx1">
                    <a:tint val="75000"/>
                  </a:schemeClr>
                </a:solidFill>
              </a:defRPr>
            </a:lvl3pPr>
            <a:lvl4pPr marL="1028616" indent="0" algn="ctr">
              <a:buNone/>
              <a:defRPr>
                <a:solidFill>
                  <a:schemeClr val="tx1">
                    <a:tint val="75000"/>
                  </a:schemeClr>
                </a:solidFill>
              </a:defRPr>
            </a:lvl4pPr>
            <a:lvl5pPr marL="1371488" indent="0" algn="ctr">
              <a:buNone/>
              <a:defRPr>
                <a:solidFill>
                  <a:schemeClr val="tx1">
                    <a:tint val="75000"/>
                  </a:schemeClr>
                </a:solidFill>
              </a:defRPr>
            </a:lvl5pPr>
            <a:lvl6pPr marL="1714360" indent="0" algn="ctr">
              <a:buNone/>
              <a:defRPr>
                <a:solidFill>
                  <a:schemeClr val="tx1">
                    <a:tint val="75000"/>
                  </a:schemeClr>
                </a:solidFill>
              </a:defRPr>
            </a:lvl6pPr>
            <a:lvl7pPr marL="2057233" indent="0" algn="ctr">
              <a:buNone/>
              <a:defRPr>
                <a:solidFill>
                  <a:schemeClr val="tx1">
                    <a:tint val="75000"/>
                  </a:schemeClr>
                </a:solidFill>
              </a:defRPr>
            </a:lvl7pPr>
            <a:lvl8pPr marL="2400104" indent="0" algn="ctr">
              <a:buNone/>
              <a:defRPr>
                <a:solidFill>
                  <a:schemeClr val="tx1">
                    <a:tint val="75000"/>
                  </a:schemeClr>
                </a:solidFill>
              </a:defRPr>
            </a:lvl8pPr>
            <a:lvl9pPr marL="274297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4" y="1682199"/>
            <a:ext cx="2383307"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202"/>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202"/>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202"/>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202"/>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202"/>
              <a:endParaRPr lang="en-US" sz="1200">
                <a:solidFill>
                  <a:srgbClr val="292929"/>
                </a:solidFill>
              </a:endParaRPr>
            </a:p>
          </p:txBody>
        </p:sp>
      </p:grpSp>
    </p:spTree>
    <p:extLst>
      <p:ext uri="{BB962C8B-B14F-4D97-AF65-F5344CB8AC3E}">
        <p14:creationId xmlns:p14="http://schemas.microsoft.com/office/powerpoint/2010/main" val="1363977602"/>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4" y="1085851"/>
            <a:ext cx="3154787"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6"/>
            <a:ext cx="3154788" cy="346249"/>
          </a:xfrm>
        </p:spPr>
        <p:txBody>
          <a:bodyPr>
            <a:noAutofit/>
          </a:bodyPr>
          <a:lstStyle>
            <a:lvl1pPr marL="0" indent="0" algn="l" defTabSz="68574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73" indent="0" algn="ctr">
              <a:buNone/>
              <a:defRPr>
                <a:solidFill>
                  <a:schemeClr val="tx1">
                    <a:tint val="75000"/>
                  </a:schemeClr>
                </a:solidFill>
              </a:defRPr>
            </a:lvl2pPr>
            <a:lvl3pPr marL="685744" indent="0" algn="ctr">
              <a:buNone/>
              <a:defRPr>
                <a:solidFill>
                  <a:schemeClr val="tx1">
                    <a:tint val="75000"/>
                  </a:schemeClr>
                </a:solidFill>
              </a:defRPr>
            </a:lvl3pPr>
            <a:lvl4pPr marL="1028616" indent="0" algn="ctr">
              <a:buNone/>
              <a:defRPr>
                <a:solidFill>
                  <a:schemeClr val="tx1">
                    <a:tint val="75000"/>
                  </a:schemeClr>
                </a:solidFill>
              </a:defRPr>
            </a:lvl4pPr>
            <a:lvl5pPr marL="1371488" indent="0" algn="ctr">
              <a:buNone/>
              <a:defRPr>
                <a:solidFill>
                  <a:schemeClr val="tx1">
                    <a:tint val="75000"/>
                  </a:schemeClr>
                </a:solidFill>
              </a:defRPr>
            </a:lvl5pPr>
            <a:lvl6pPr marL="1714360" indent="0" algn="ctr">
              <a:buNone/>
              <a:defRPr>
                <a:solidFill>
                  <a:schemeClr val="tx1">
                    <a:tint val="75000"/>
                  </a:schemeClr>
                </a:solidFill>
              </a:defRPr>
            </a:lvl6pPr>
            <a:lvl7pPr marL="2057233" indent="0" algn="ctr">
              <a:buNone/>
              <a:defRPr>
                <a:solidFill>
                  <a:schemeClr val="tx1">
                    <a:tint val="75000"/>
                  </a:schemeClr>
                </a:solidFill>
              </a:defRPr>
            </a:lvl7pPr>
            <a:lvl8pPr marL="2400104" indent="0" algn="ctr">
              <a:buNone/>
              <a:defRPr>
                <a:solidFill>
                  <a:schemeClr val="tx1">
                    <a:tint val="75000"/>
                  </a:schemeClr>
                </a:solidFill>
              </a:defRPr>
            </a:lvl8pPr>
            <a:lvl9pPr marL="274297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26" tIns="30864" rIns="61726" bIns="30864" numCol="1" anchor="t" anchorCtr="0" compatLnSpc="1">
            <a:prstTxWarp prst="textNoShape">
              <a:avLst/>
            </a:prstTxWarp>
          </a:bodyPr>
          <a:lstStyle/>
          <a:p>
            <a:pPr defTabSz="914202"/>
            <a:endParaRPr lang="en-US" sz="1200">
              <a:solidFill>
                <a:srgbClr val="292929"/>
              </a:solidFill>
            </a:endParaRPr>
          </a:p>
        </p:txBody>
      </p:sp>
    </p:spTree>
    <p:extLst>
      <p:ext uri="{BB962C8B-B14F-4D97-AF65-F5344CB8AC3E}">
        <p14:creationId xmlns:p14="http://schemas.microsoft.com/office/powerpoint/2010/main" val="73530193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4" y="1085851"/>
            <a:ext cx="3154787"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6"/>
            <a:ext cx="3154788" cy="346249"/>
          </a:xfrm>
        </p:spPr>
        <p:txBody>
          <a:bodyPr>
            <a:noAutofit/>
          </a:bodyPr>
          <a:lstStyle>
            <a:lvl1pPr marL="0" indent="0" algn="l" defTabSz="68574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73" indent="0" algn="ctr">
              <a:buNone/>
              <a:defRPr>
                <a:solidFill>
                  <a:schemeClr val="tx1">
                    <a:tint val="75000"/>
                  </a:schemeClr>
                </a:solidFill>
              </a:defRPr>
            </a:lvl2pPr>
            <a:lvl3pPr marL="685744" indent="0" algn="ctr">
              <a:buNone/>
              <a:defRPr>
                <a:solidFill>
                  <a:schemeClr val="tx1">
                    <a:tint val="75000"/>
                  </a:schemeClr>
                </a:solidFill>
              </a:defRPr>
            </a:lvl3pPr>
            <a:lvl4pPr marL="1028616" indent="0" algn="ctr">
              <a:buNone/>
              <a:defRPr>
                <a:solidFill>
                  <a:schemeClr val="tx1">
                    <a:tint val="75000"/>
                  </a:schemeClr>
                </a:solidFill>
              </a:defRPr>
            </a:lvl4pPr>
            <a:lvl5pPr marL="1371488" indent="0" algn="ctr">
              <a:buNone/>
              <a:defRPr>
                <a:solidFill>
                  <a:schemeClr val="tx1">
                    <a:tint val="75000"/>
                  </a:schemeClr>
                </a:solidFill>
              </a:defRPr>
            </a:lvl5pPr>
            <a:lvl6pPr marL="1714360" indent="0" algn="ctr">
              <a:buNone/>
              <a:defRPr>
                <a:solidFill>
                  <a:schemeClr val="tx1">
                    <a:tint val="75000"/>
                  </a:schemeClr>
                </a:solidFill>
              </a:defRPr>
            </a:lvl6pPr>
            <a:lvl7pPr marL="2057233" indent="0" algn="ctr">
              <a:buNone/>
              <a:defRPr>
                <a:solidFill>
                  <a:schemeClr val="tx1">
                    <a:tint val="75000"/>
                  </a:schemeClr>
                </a:solidFill>
              </a:defRPr>
            </a:lvl7pPr>
            <a:lvl8pPr marL="2400104" indent="0" algn="ctr">
              <a:buNone/>
              <a:defRPr>
                <a:solidFill>
                  <a:schemeClr val="tx1">
                    <a:tint val="75000"/>
                  </a:schemeClr>
                </a:solidFill>
              </a:defRPr>
            </a:lvl8pPr>
            <a:lvl9pPr marL="274297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05"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2"/>
              <a:endParaRPr lang="en-US" sz="18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2"/>
              <a:endParaRPr lang="en-US" sz="1800">
                <a:solidFill>
                  <a:srgbClr val="292929"/>
                </a:solidFill>
              </a:endParaRPr>
            </a:p>
          </p:txBody>
        </p:sp>
      </p:grpSp>
    </p:spTree>
    <p:extLst>
      <p:ext uri="{BB962C8B-B14F-4D97-AF65-F5344CB8AC3E}">
        <p14:creationId xmlns:p14="http://schemas.microsoft.com/office/powerpoint/2010/main" val="2164583496"/>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8"/>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4" y="4753537"/>
            <a:ext cx="1880411" cy="218515"/>
          </a:xfrm>
          <a:prstGeom prst="rect">
            <a:avLst/>
          </a:prstGeom>
        </p:spPr>
      </p:pic>
    </p:spTree>
    <p:extLst>
      <p:ext uri="{BB962C8B-B14F-4D97-AF65-F5344CB8AC3E}">
        <p14:creationId xmlns:p14="http://schemas.microsoft.com/office/powerpoint/2010/main" val="3218435916"/>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343956"/>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4"/>
            <a:ext cx="8423524" cy="931024"/>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74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51"/>
            <a:ext cx="5636696" cy="338555"/>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744"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89"/>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8" y="171451"/>
            <a:ext cx="1873859" cy="217754"/>
          </a:xfrm>
          <a:prstGeom prst="rect">
            <a:avLst/>
          </a:prstGeom>
        </p:spPr>
      </p:pic>
    </p:spTree>
    <p:extLst>
      <p:ext uri="{BB962C8B-B14F-4D97-AF65-F5344CB8AC3E}">
        <p14:creationId xmlns:p14="http://schemas.microsoft.com/office/powerpoint/2010/main" val="2585749130"/>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267" indent="-345267">
              <a:buClr>
                <a:srgbClr val="FFFFFF"/>
              </a:buClr>
              <a:buSzPct val="70000"/>
              <a:buFontTx/>
              <a:buBlip>
                <a:blip r:embed="rId2"/>
              </a:buBlip>
              <a:defRPr>
                <a:gradFill>
                  <a:gsLst>
                    <a:gs pos="0">
                      <a:srgbClr val="FFFFFF"/>
                    </a:gs>
                    <a:gs pos="86000">
                      <a:srgbClr val="FFFFFF"/>
                    </a:gs>
                  </a:gsLst>
                  <a:lin ang="5400000" scaled="0"/>
                </a:gradFill>
              </a:defRPr>
            </a:lvl1pPr>
            <a:lvl2pPr marL="641720" indent="-296454">
              <a:buClr>
                <a:srgbClr val="FFFFFF"/>
              </a:buClr>
              <a:buSzPct val="70000"/>
              <a:buFontTx/>
              <a:buBlip>
                <a:blip r:embed="rId2"/>
              </a:buBlip>
              <a:defRPr>
                <a:gradFill>
                  <a:gsLst>
                    <a:gs pos="0">
                      <a:srgbClr val="FFFFFF"/>
                    </a:gs>
                    <a:gs pos="86000">
                      <a:srgbClr val="FFFFFF"/>
                    </a:gs>
                  </a:gsLst>
                  <a:lin ang="5400000" scaled="0"/>
                </a:gradFill>
              </a:defRPr>
            </a:lvl2pPr>
            <a:lvl3pPr marL="944127" indent="-302407">
              <a:buClr>
                <a:srgbClr val="FFFFFF"/>
              </a:buClr>
              <a:buSzPct val="70000"/>
              <a:buFontTx/>
              <a:buBlip>
                <a:blip r:embed="rId2"/>
              </a:buBlip>
              <a:defRPr>
                <a:gradFill>
                  <a:gsLst>
                    <a:gs pos="0">
                      <a:srgbClr val="FFFFFF"/>
                    </a:gs>
                    <a:gs pos="86000">
                      <a:srgbClr val="FFFFFF"/>
                    </a:gs>
                  </a:gsLst>
                  <a:lin ang="5400000" scaled="0"/>
                </a:gradFill>
              </a:defRPr>
            </a:lvl3pPr>
            <a:lvl4pPr marL="1203672" indent="-259545">
              <a:buClr>
                <a:srgbClr val="FFFFFF"/>
              </a:buClr>
              <a:buSzPct val="70000"/>
              <a:buFontTx/>
              <a:buBlip>
                <a:blip r:embed="rId2"/>
              </a:buBlip>
              <a:defRPr>
                <a:gradFill>
                  <a:gsLst>
                    <a:gs pos="0">
                      <a:srgbClr val="FFFFFF"/>
                    </a:gs>
                    <a:gs pos="86000">
                      <a:srgbClr val="FFFFFF"/>
                    </a:gs>
                  </a:gsLst>
                  <a:lin ang="5400000" scaled="0"/>
                </a:gradFill>
              </a:defRPr>
            </a:lvl4pPr>
            <a:lvl5pPr marL="1456075" indent="-25240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4229117"/>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267" indent="-345267">
              <a:buClr>
                <a:srgbClr val="FFFFFF"/>
              </a:buClr>
              <a:buSzPct val="70000"/>
              <a:buFontTx/>
              <a:buBlip>
                <a:blip r:embed="rId2"/>
              </a:buBlip>
              <a:defRPr>
                <a:gradFill>
                  <a:gsLst>
                    <a:gs pos="0">
                      <a:srgbClr val="FFFFFF"/>
                    </a:gs>
                    <a:gs pos="86000">
                      <a:srgbClr val="FFFFFF"/>
                    </a:gs>
                  </a:gsLst>
                  <a:lin ang="5400000" scaled="0"/>
                </a:gradFill>
              </a:defRPr>
            </a:lvl1pPr>
            <a:lvl2pPr marL="641720" indent="-296454">
              <a:buClr>
                <a:srgbClr val="FFFFFF"/>
              </a:buClr>
              <a:buSzPct val="70000"/>
              <a:buFontTx/>
              <a:buBlip>
                <a:blip r:embed="rId2"/>
              </a:buBlip>
              <a:defRPr>
                <a:gradFill>
                  <a:gsLst>
                    <a:gs pos="0">
                      <a:srgbClr val="FFFFFF"/>
                    </a:gs>
                    <a:gs pos="86000">
                      <a:srgbClr val="FFFFFF"/>
                    </a:gs>
                  </a:gsLst>
                  <a:lin ang="5400000" scaled="0"/>
                </a:gradFill>
              </a:defRPr>
            </a:lvl2pPr>
            <a:lvl3pPr marL="944127" indent="-302407">
              <a:buClr>
                <a:srgbClr val="FFFFFF"/>
              </a:buClr>
              <a:buSzPct val="70000"/>
              <a:buFontTx/>
              <a:buBlip>
                <a:blip r:embed="rId2"/>
              </a:buBlip>
              <a:defRPr>
                <a:gradFill>
                  <a:gsLst>
                    <a:gs pos="0">
                      <a:srgbClr val="FFFFFF"/>
                    </a:gs>
                    <a:gs pos="86000">
                      <a:srgbClr val="FFFFFF"/>
                    </a:gs>
                  </a:gsLst>
                  <a:lin ang="5400000" scaled="0"/>
                </a:gradFill>
              </a:defRPr>
            </a:lvl3pPr>
            <a:lvl4pPr marL="1203672" indent="-259545">
              <a:buClr>
                <a:srgbClr val="FFFFFF"/>
              </a:buClr>
              <a:buSzPct val="70000"/>
              <a:buFontTx/>
              <a:buBlip>
                <a:blip r:embed="rId2"/>
              </a:buBlip>
              <a:defRPr>
                <a:gradFill>
                  <a:gsLst>
                    <a:gs pos="0">
                      <a:srgbClr val="FFFFFF"/>
                    </a:gs>
                    <a:gs pos="86000">
                      <a:srgbClr val="FFFFFF"/>
                    </a:gs>
                  </a:gsLst>
                  <a:lin ang="5400000" scaled="0"/>
                </a:gradFill>
              </a:defRPr>
            </a:lvl4pPr>
            <a:lvl5pPr marL="1456075" indent="-25240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9"/>
            <a:ext cx="9144001" cy="464344"/>
          </a:xfrm>
          <a:solidFill>
            <a:srgbClr val="FFFF99"/>
          </a:solidFill>
        </p:spPr>
        <p:txBody>
          <a:bodyPr wrap="square" lIns="152387" tIns="76194" rIns="152387" bIns="76194"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69893586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3" y="4779411"/>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3"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32" tIns="34267" rIns="68532" bIns="34267" numCol="1" spcCol="0" rtlCol="0" anchor="ctr" anchorCtr="0" compatLnSpc="1">
            <a:prstTxWarp prst="textNoShape">
              <a:avLst/>
            </a:prstTxWarp>
          </a:bodyPr>
          <a:lstStyle/>
          <a:p>
            <a:pPr algn="ctr" defTabSz="685147"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579"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332454"/>
            <a:ext cx="5210341" cy="1393013"/>
          </a:xfrm>
        </p:spPr>
        <p:txBody>
          <a:bodyPr lIns="137118" tIns="137118" anchor="ctr" anchorCtr="0"/>
          <a:lstStyle>
            <a:lvl1pPr marL="430884" indent="-428502">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481" indent="-257104">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579" rtl="0" eaLnBrk="1" latinLnBrk="0" hangingPunct="1">
              <a:lnSpc>
                <a:spcPct val="90000"/>
              </a:lnSpc>
              <a:spcBef>
                <a:spcPts val="0"/>
              </a:spcBef>
              <a:spcAft>
                <a:spcPts val="675"/>
              </a:spcAft>
              <a:buSzPct val="80000"/>
            </a:pPr>
            <a:r>
              <a:rPr lang="en-US" smtClean="0"/>
              <a:t>Click to edit Master text styles</a:t>
            </a:r>
          </a:p>
          <a:p>
            <a:pPr marL="2382" lvl="1" indent="0" algn="l" defTabSz="685579"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08" tIns="30854" rIns="61708" bIns="30854" numCol="1" anchor="t" anchorCtr="0" compatLnSpc="1">
            <a:prstTxWarp prst="textNoShape">
              <a:avLst/>
            </a:prstTxWarp>
          </a:bodyPr>
          <a:lstStyle/>
          <a:p>
            <a:pPr lvl="0" defTabSz="913982"/>
            <a:endParaRPr lang="en-US" sz="12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6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4"/>
            <a:ext cx="3154788" cy="346249"/>
          </a:xfrm>
        </p:spPr>
        <p:txBody>
          <a:bodyPr>
            <a:noAutofit/>
          </a:bodyPr>
          <a:lstStyle>
            <a:lvl1pPr marL="0" indent="0" algn="l" defTabSz="685579"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84" indent="0" algn="ctr">
              <a:buNone/>
              <a:defRPr>
                <a:solidFill>
                  <a:schemeClr val="tx1">
                    <a:tint val="75000"/>
                  </a:schemeClr>
                </a:solidFill>
              </a:defRPr>
            </a:lvl2pPr>
            <a:lvl3pPr marL="685579" indent="0" algn="ctr">
              <a:buNone/>
              <a:defRPr>
                <a:solidFill>
                  <a:schemeClr val="tx1">
                    <a:tint val="75000"/>
                  </a:schemeClr>
                </a:solidFill>
              </a:defRPr>
            </a:lvl3pPr>
            <a:lvl4pPr marL="1028366" indent="0" algn="ctr">
              <a:buNone/>
              <a:defRPr>
                <a:solidFill>
                  <a:schemeClr val="tx1">
                    <a:tint val="75000"/>
                  </a:schemeClr>
                </a:solidFill>
              </a:defRPr>
            </a:lvl4pPr>
            <a:lvl5pPr marL="1371158" indent="0" algn="ctr">
              <a:buNone/>
              <a:defRPr>
                <a:solidFill>
                  <a:schemeClr val="tx1">
                    <a:tint val="75000"/>
                  </a:schemeClr>
                </a:solidFill>
              </a:defRPr>
            </a:lvl5pPr>
            <a:lvl6pPr marL="1713940" indent="0" algn="ctr">
              <a:buNone/>
              <a:defRPr>
                <a:solidFill>
                  <a:schemeClr val="tx1">
                    <a:tint val="75000"/>
                  </a:schemeClr>
                </a:solidFill>
              </a:defRPr>
            </a:lvl6pPr>
            <a:lvl7pPr marL="2056734" indent="0" algn="ctr">
              <a:buNone/>
              <a:defRPr>
                <a:solidFill>
                  <a:schemeClr val="tx1">
                    <a:tint val="75000"/>
                  </a:schemeClr>
                </a:solidFill>
              </a:defRPr>
            </a:lvl7pPr>
            <a:lvl8pPr marL="2399524" indent="0" algn="ctr">
              <a:buNone/>
              <a:defRPr>
                <a:solidFill>
                  <a:schemeClr val="tx1">
                    <a:tint val="75000"/>
                  </a:schemeClr>
                </a:solidFill>
              </a:defRPr>
            </a:lvl8pPr>
            <a:lvl9pPr marL="2742315"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theme" Target="../theme/theme3.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theme" Target="../theme/theme5.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8189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816" r:id="rId19"/>
    <p:sldLayoutId id="2147483874" r:id="rId20"/>
  </p:sldLayoutIdLst>
  <p:transition>
    <p:fade/>
  </p:transition>
  <p:timing>
    <p:tnLst>
      <p:par>
        <p:cTn id="1" dur="indefinite" restart="never" nodeType="tmRoot"/>
      </p:par>
    </p:tnLst>
  </p:timing>
  <p:txStyles>
    <p:titleStyle>
      <a:lvl1pPr algn="l" defTabSz="685579"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177" indent="-345177" algn="l" defTabSz="685579"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564" indent="-296386" algn="l" defTabSz="685579"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902" indent="-302338" algn="l" defTabSz="685579"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376" indent="-259481" algn="l" defTabSz="685579"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727" indent="-252341" algn="l" defTabSz="685579"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346"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128"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920"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707"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79" rtl="0" eaLnBrk="1" latinLnBrk="0" hangingPunct="1">
        <a:defRPr sz="1400" kern="1200">
          <a:solidFill>
            <a:schemeClr val="tx1"/>
          </a:solidFill>
          <a:latin typeface="+mn-lt"/>
          <a:ea typeface="+mn-ea"/>
          <a:cs typeface="+mn-cs"/>
        </a:defRPr>
      </a:lvl1pPr>
      <a:lvl2pPr marL="342784" algn="l" defTabSz="685579" rtl="0" eaLnBrk="1" latinLnBrk="0" hangingPunct="1">
        <a:defRPr sz="1400" kern="1200">
          <a:solidFill>
            <a:schemeClr val="tx1"/>
          </a:solidFill>
          <a:latin typeface="+mn-lt"/>
          <a:ea typeface="+mn-ea"/>
          <a:cs typeface="+mn-cs"/>
        </a:defRPr>
      </a:lvl2pPr>
      <a:lvl3pPr marL="685579" algn="l" defTabSz="685579" rtl="0" eaLnBrk="1" latinLnBrk="0" hangingPunct="1">
        <a:defRPr sz="1400" kern="1200">
          <a:solidFill>
            <a:schemeClr val="tx1"/>
          </a:solidFill>
          <a:latin typeface="+mn-lt"/>
          <a:ea typeface="+mn-ea"/>
          <a:cs typeface="+mn-cs"/>
        </a:defRPr>
      </a:lvl3pPr>
      <a:lvl4pPr marL="1028366" algn="l" defTabSz="685579" rtl="0" eaLnBrk="1" latinLnBrk="0" hangingPunct="1">
        <a:defRPr sz="1400" kern="1200">
          <a:solidFill>
            <a:schemeClr val="tx1"/>
          </a:solidFill>
          <a:latin typeface="+mn-lt"/>
          <a:ea typeface="+mn-ea"/>
          <a:cs typeface="+mn-cs"/>
        </a:defRPr>
      </a:lvl4pPr>
      <a:lvl5pPr marL="1371158" algn="l" defTabSz="685579" rtl="0" eaLnBrk="1" latinLnBrk="0" hangingPunct="1">
        <a:defRPr sz="1400" kern="1200">
          <a:solidFill>
            <a:schemeClr val="tx1"/>
          </a:solidFill>
          <a:latin typeface="+mn-lt"/>
          <a:ea typeface="+mn-ea"/>
          <a:cs typeface="+mn-cs"/>
        </a:defRPr>
      </a:lvl5pPr>
      <a:lvl6pPr marL="1713940" algn="l" defTabSz="685579" rtl="0" eaLnBrk="1" latinLnBrk="0" hangingPunct="1">
        <a:defRPr sz="1400" kern="1200">
          <a:solidFill>
            <a:schemeClr val="tx1"/>
          </a:solidFill>
          <a:latin typeface="+mn-lt"/>
          <a:ea typeface="+mn-ea"/>
          <a:cs typeface="+mn-cs"/>
        </a:defRPr>
      </a:lvl6pPr>
      <a:lvl7pPr marL="2056734" algn="l" defTabSz="685579" rtl="0" eaLnBrk="1" latinLnBrk="0" hangingPunct="1">
        <a:defRPr sz="1400" kern="1200">
          <a:solidFill>
            <a:schemeClr val="tx1"/>
          </a:solidFill>
          <a:latin typeface="+mn-lt"/>
          <a:ea typeface="+mn-ea"/>
          <a:cs typeface="+mn-cs"/>
        </a:defRPr>
      </a:lvl7pPr>
      <a:lvl8pPr marL="2399524" algn="l" defTabSz="685579" rtl="0" eaLnBrk="1" latinLnBrk="0" hangingPunct="1">
        <a:defRPr sz="1400" kern="1200">
          <a:solidFill>
            <a:schemeClr val="tx1"/>
          </a:solidFill>
          <a:latin typeface="+mn-lt"/>
          <a:ea typeface="+mn-ea"/>
          <a:cs typeface="+mn-cs"/>
        </a:defRPr>
      </a:lvl8pPr>
      <a:lvl9pPr marL="2742315" algn="l" defTabSz="685579"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231318" cy="51435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52"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5" name="Rectangle 4"/>
          <p:cNvSpPr/>
          <p:nvPr/>
        </p:nvSpPr>
        <p:spPr bwMode="auto">
          <a:xfrm>
            <a:off x="0" y="0"/>
            <a:ext cx="9144000" cy="10858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52"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389445" y="171453"/>
            <a:ext cx="8363939" cy="5078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28751"/>
            <a:ext cx="8363937" cy="12268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Lst>
  <p:transition>
    <p:fade/>
  </p:transition>
  <p:timing>
    <p:tnLst>
      <p:par>
        <p:cTn id="1" dur="indefinite" restart="never" nodeType="tmRoot"/>
      </p:par>
    </p:tnLst>
  </p:timing>
  <p:txStyles>
    <p:titleStyle>
      <a:lvl1pPr algn="l" defTabSz="685550" rtl="0" eaLnBrk="1" latinLnBrk="0" hangingPunct="1">
        <a:lnSpc>
          <a:spcPct val="90000"/>
        </a:lnSpc>
        <a:spcBef>
          <a:spcPct val="0"/>
        </a:spcBef>
        <a:buNone/>
        <a:defRPr lang="en-US" sz="3600" b="0" kern="1200" cap="none" spc="-75"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685550"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1pPr>
      <a:lvl2pPr marL="288622" indent="-5954" algn="l" defTabSz="685550" rtl="0" eaLnBrk="1" latinLnBrk="0" hangingPunct="1">
        <a:lnSpc>
          <a:spcPct val="90000"/>
        </a:lnSpc>
        <a:spcBef>
          <a:spcPct val="20000"/>
        </a:spcBef>
        <a:buFont typeface="Arial" pitchFamily="34" charset="0"/>
        <a:buNone/>
        <a:defRPr sz="1500" b="0" kern="1200">
          <a:gradFill>
            <a:gsLst>
              <a:gs pos="0">
                <a:srgbClr val="595959"/>
              </a:gs>
              <a:gs pos="86000">
                <a:srgbClr val="595959"/>
              </a:gs>
            </a:gsLst>
            <a:lin ang="5400000" scaled="0"/>
          </a:gradFill>
          <a:latin typeface="Consolas" pitchFamily="49" charset="0"/>
          <a:ea typeface="+mn-ea"/>
          <a:cs typeface="Consolas" pitchFamily="49" charset="0"/>
        </a:defRPr>
      </a:lvl2pPr>
      <a:lvl3pPr marL="571290" indent="-5954" algn="l" defTabSz="685550"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3pPr>
      <a:lvl4pPr marL="820242" indent="5954" algn="l" defTabSz="685550"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069184" indent="0" algn="l" defTabSz="685550"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5pPr>
      <a:lvl6pPr marL="1885268" indent="-171389" algn="l" defTabSz="68555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035" indent="-171389" algn="l" defTabSz="68555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812" indent="-171389" algn="l" defTabSz="68555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586" indent="-171389" algn="l" defTabSz="68555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50" rtl="0" eaLnBrk="1" latinLnBrk="0" hangingPunct="1">
        <a:defRPr sz="1400" kern="1200">
          <a:solidFill>
            <a:schemeClr val="tx1"/>
          </a:solidFill>
          <a:latin typeface="+mn-lt"/>
          <a:ea typeface="+mn-ea"/>
          <a:cs typeface="+mn-cs"/>
        </a:defRPr>
      </a:lvl1pPr>
      <a:lvl2pPr marL="342769" algn="l" defTabSz="685550" rtl="0" eaLnBrk="1" latinLnBrk="0" hangingPunct="1">
        <a:defRPr sz="1400" kern="1200">
          <a:solidFill>
            <a:schemeClr val="tx1"/>
          </a:solidFill>
          <a:latin typeface="+mn-lt"/>
          <a:ea typeface="+mn-ea"/>
          <a:cs typeface="+mn-cs"/>
        </a:defRPr>
      </a:lvl2pPr>
      <a:lvl3pPr marL="685550" algn="l" defTabSz="685550" rtl="0" eaLnBrk="1" latinLnBrk="0" hangingPunct="1">
        <a:defRPr sz="1400" kern="1200">
          <a:solidFill>
            <a:schemeClr val="tx1"/>
          </a:solidFill>
          <a:latin typeface="+mn-lt"/>
          <a:ea typeface="+mn-ea"/>
          <a:cs typeface="+mn-cs"/>
        </a:defRPr>
      </a:lvl3pPr>
      <a:lvl4pPr marL="1028323" algn="l" defTabSz="685550" rtl="0" eaLnBrk="1" latinLnBrk="0" hangingPunct="1">
        <a:defRPr sz="1400" kern="1200">
          <a:solidFill>
            <a:schemeClr val="tx1"/>
          </a:solidFill>
          <a:latin typeface="+mn-lt"/>
          <a:ea typeface="+mn-ea"/>
          <a:cs typeface="+mn-cs"/>
        </a:defRPr>
      </a:lvl4pPr>
      <a:lvl5pPr marL="1371101" algn="l" defTabSz="685550" rtl="0" eaLnBrk="1" latinLnBrk="0" hangingPunct="1">
        <a:defRPr sz="1400" kern="1200">
          <a:solidFill>
            <a:schemeClr val="tx1"/>
          </a:solidFill>
          <a:latin typeface="+mn-lt"/>
          <a:ea typeface="+mn-ea"/>
          <a:cs typeface="+mn-cs"/>
        </a:defRPr>
      </a:lvl5pPr>
      <a:lvl6pPr marL="1713868" algn="l" defTabSz="685550" rtl="0" eaLnBrk="1" latinLnBrk="0" hangingPunct="1">
        <a:defRPr sz="1400" kern="1200">
          <a:solidFill>
            <a:schemeClr val="tx1"/>
          </a:solidFill>
          <a:latin typeface="+mn-lt"/>
          <a:ea typeface="+mn-ea"/>
          <a:cs typeface="+mn-cs"/>
        </a:defRPr>
      </a:lvl6pPr>
      <a:lvl7pPr marL="2056648" algn="l" defTabSz="685550" rtl="0" eaLnBrk="1" latinLnBrk="0" hangingPunct="1">
        <a:defRPr sz="1400" kern="1200">
          <a:solidFill>
            <a:schemeClr val="tx1"/>
          </a:solidFill>
          <a:latin typeface="+mn-lt"/>
          <a:ea typeface="+mn-ea"/>
          <a:cs typeface="+mn-cs"/>
        </a:defRPr>
      </a:lvl7pPr>
      <a:lvl8pPr marL="2399424" algn="l" defTabSz="685550" rtl="0" eaLnBrk="1" latinLnBrk="0" hangingPunct="1">
        <a:defRPr sz="1400" kern="1200">
          <a:solidFill>
            <a:schemeClr val="tx1"/>
          </a:solidFill>
          <a:latin typeface="+mn-lt"/>
          <a:ea typeface="+mn-ea"/>
          <a:cs typeface="+mn-cs"/>
        </a:defRPr>
      </a:lvl8pPr>
      <a:lvl9pPr marL="2742201" algn="l" defTabSz="685550"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8189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91819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ransition>
    <p:fade/>
  </p:transition>
  <p:timing>
    <p:tnLst>
      <p:par>
        <p:cTn id="1" dur="indefinite" restart="never" nodeType="tmRoot"/>
      </p:par>
    </p:tnLst>
  </p:timing>
  <p:txStyles>
    <p:titleStyle>
      <a:lvl1pPr algn="l" defTabSz="685579"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177" indent="-345177" algn="l" defTabSz="685579"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564" indent="-296386" algn="l" defTabSz="685579"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902" indent="-302338" algn="l" defTabSz="685579"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376" indent="-259481" algn="l" defTabSz="685579"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727" indent="-252341" algn="l" defTabSz="685579"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346"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128"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920"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707"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79" rtl="0" eaLnBrk="1" latinLnBrk="0" hangingPunct="1">
        <a:defRPr sz="1400" kern="1200">
          <a:solidFill>
            <a:schemeClr val="tx1"/>
          </a:solidFill>
          <a:latin typeface="+mn-lt"/>
          <a:ea typeface="+mn-ea"/>
          <a:cs typeface="+mn-cs"/>
        </a:defRPr>
      </a:lvl1pPr>
      <a:lvl2pPr marL="342784" algn="l" defTabSz="685579" rtl="0" eaLnBrk="1" latinLnBrk="0" hangingPunct="1">
        <a:defRPr sz="1400" kern="1200">
          <a:solidFill>
            <a:schemeClr val="tx1"/>
          </a:solidFill>
          <a:latin typeface="+mn-lt"/>
          <a:ea typeface="+mn-ea"/>
          <a:cs typeface="+mn-cs"/>
        </a:defRPr>
      </a:lvl2pPr>
      <a:lvl3pPr marL="685579" algn="l" defTabSz="685579" rtl="0" eaLnBrk="1" latinLnBrk="0" hangingPunct="1">
        <a:defRPr sz="1400" kern="1200">
          <a:solidFill>
            <a:schemeClr val="tx1"/>
          </a:solidFill>
          <a:latin typeface="+mn-lt"/>
          <a:ea typeface="+mn-ea"/>
          <a:cs typeface="+mn-cs"/>
        </a:defRPr>
      </a:lvl3pPr>
      <a:lvl4pPr marL="1028366" algn="l" defTabSz="685579" rtl="0" eaLnBrk="1" latinLnBrk="0" hangingPunct="1">
        <a:defRPr sz="1400" kern="1200">
          <a:solidFill>
            <a:schemeClr val="tx1"/>
          </a:solidFill>
          <a:latin typeface="+mn-lt"/>
          <a:ea typeface="+mn-ea"/>
          <a:cs typeface="+mn-cs"/>
        </a:defRPr>
      </a:lvl4pPr>
      <a:lvl5pPr marL="1371158" algn="l" defTabSz="685579" rtl="0" eaLnBrk="1" latinLnBrk="0" hangingPunct="1">
        <a:defRPr sz="1400" kern="1200">
          <a:solidFill>
            <a:schemeClr val="tx1"/>
          </a:solidFill>
          <a:latin typeface="+mn-lt"/>
          <a:ea typeface="+mn-ea"/>
          <a:cs typeface="+mn-cs"/>
        </a:defRPr>
      </a:lvl5pPr>
      <a:lvl6pPr marL="1713940" algn="l" defTabSz="685579" rtl="0" eaLnBrk="1" latinLnBrk="0" hangingPunct="1">
        <a:defRPr sz="1400" kern="1200">
          <a:solidFill>
            <a:schemeClr val="tx1"/>
          </a:solidFill>
          <a:latin typeface="+mn-lt"/>
          <a:ea typeface="+mn-ea"/>
          <a:cs typeface="+mn-cs"/>
        </a:defRPr>
      </a:lvl6pPr>
      <a:lvl7pPr marL="2056734" algn="l" defTabSz="685579" rtl="0" eaLnBrk="1" latinLnBrk="0" hangingPunct="1">
        <a:defRPr sz="1400" kern="1200">
          <a:solidFill>
            <a:schemeClr val="tx1"/>
          </a:solidFill>
          <a:latin typeface="+mn-lt"/>
          <a:ea typeface="+mn-ea"/>
          <a:cs typeface="+mn-cs"/>
        </a:defRPr>
      </a:lvl7pPr>
      <a:lvl8pPr marL="2399524" algn="l" defTabSz="685579" rtl="0" eaLnBrk="1" latinLnBrk="0" hangingPunct="1">
        <a:defRPr sz="1400" kern="1200">
          <a:solidFill>
            <a:schemeClr val="tx1"/>
          </a:solidFill>
          <a:latin typeface="+mn-lt"/>
          <a:ea typeface="+mn-ea"/>
          <a:cs typeface="+mn-cs"/>
        </a:defRPr>
      </a:lvl8pPr>
      <a:lvl9pPr marL="2742315" algn="l" defTabSz="685579"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81890"/>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90627" y="1085851"/>
            <a:ext cx="8366320" cy="1541960"/>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00577723"/>
      </p:ext>
    </p:extLst>
  </p:cSld>
  <p:clrMap bg1="dk1" tx1="lt1" bg2="dk2" tx2="lt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Lst>
  <p:transition>
    <p:fade/>
  </p:transition>
  <p:timing>
    <p:tnLst>
      <p:par>
        <p:cTn id="1" dur="indefinite" restart="never" nodeType="tmRoot"/>
      </p:par>
    </p:tnLst>
  </p:timing>
  <p:txStyles>
    <p:titleStyle>
      <a:lvl1pPr algn="l" defTabSz="685750" rtl="0" eaLnBrk="1" latinLnBrk="0" hangingPunct="1">
        <a:lnSpc>
          <a:spcPct val="90000"/>
        </a:lnSpc>
        <a:spcBef>
          <a:spcPct val="0"/>
        </a:spcBef>
        <a:buNone/>
        <a:defRPr lang="en-US" sz="4100" b="0" kern="1200" cap="none" spc="-75"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254786" marR="0" indent="-254786" algn="l" defTabSz="685750" rtl="0" eaLnBrk="1" fontAlgn="auto" latinLnBrk="0" hangingPunct="1">
        <a:lnSpc>
          <a:spcPct val="90000"/>
        </a:lnSpc>
        <a:spcBef>
          <a:spcPct val="20000"/>
        </a:spcBef>
        <a:spcAft>
          <a:spcPts val="0"/>
        </a:spcAft>
        <a:buClrTx/>
        <a:buSzPct val="90000"/>
        <a:buFont typeface="Arial" pitchFamily="34" charset="0"/>
        <a:buChar char="•"/>
        <a:tabLst/>
        <a:defRPr sz="2700" kern="1200" spc="-53" baseline="0">
          <a:gradFill>
            <a:gsLst>
              <a:gs pos="1250">
                <a:schemeClr val="tx1"/>
              </a:gs>
              <a:gs pos="100000">
                <a:schemeClr val="tx1"/>
              </a:gs>
            </a:gsLst>
            <a:lin ang="5400000" scaled="0"/>
          </a:gradFill>
          <a:latin typeface="+mj-lt"/>
          <a:ea typeface="+mn-ea"/>
          <a:cs typeface="+mn-cs"/>
        </a:defRPr>
      </a:lvl1pPr>
      <a:lvl2pPr marL="429801" marR="0" indent="-175016" algn="l" defTabSz="685750"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98865" marR="0" indent="-169063" algn="l" defTabSz="685750" rtl="0" eaLnBrk="1" fontAlgn="auto" latinLnBrk="0" hangingPunct="1">
        <a:lnSpc>
          <a:spcPct val="90000"/>
        </a:lnSpc>
        <a:spcBef>
          <a:spcPct val="20000"/>
        </a:spcBef>
        <a:spcAft>
          <a:spcPts val="0"/>
        </a:spcAft>
        <a:buClrTx/>
        <a:buSzPct val="90000"/>
        <a:buFont typeface="Wingdings" pitchFamily="2" charset="2"/>
        <a:buChar char=""/>
        <a:tabLst>
          <a:tab pos="598865" algn="l"/>
        </a:tabLst>
        <a:defRPr sz="1800" kern="1200" spc="0" baseline="0">
          <a:gradFill>
            <a:gsLst>
              <a:gs pos="1250">
                <a:schemeClr val="tx1"/>
              </a:gs>
              <a:gs pos="100000">
                <a:schemeClr val="tx1"/>
              </a:gs>
            </a:gsLst>
            <a:lin ang="5400000" scaled="0"/>
          </a:gradFill>
          <a:latin typeface="+mn-lt"/>
          <a:ea typeface="+mn-ea"/>
          <a:cs typeface="+mn-cs"/>
        </a:defRPr>
      </a:lvl3pPr>
      <a:lvl4pPr marL="772691" marR="0" indent="-173824" algn="l" defTabSz="685750"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41754" marR="0" indent="-169063" algn="l" defTabSz="685750" rtl="0" eaLnBrk="1" fontAlgn="auto" latinLnBrk="0" hangingPunct="1">
        <a:lnSpc>
          <a:spcPct val="90000"/>
        </a:lnSpc>
        <a:spcBef>
          <a:spcPct val="20000"/>
        </a:spcBef>
        <a:spcAft>
          <a:spcPts val="0"/>
        </a:spcAft>
        <a:buClrTx/>
        <a:buSzPct val="90000"/>
        <a:buFont typeface="Wingdings" pitchFamily="2" charset="2"/>
        <a:buChar char=""/>
        <a:tabLst>
          <a:tab pos="941754" algn="l"/>
        </a:tabLst>
        <a:defRPr sz="1500" kern="1200" spc="0" baseline="0">
          <a:gradFill>
            <a:gsLst>
              <a:gs pos="1250">
                <a:schemeClr val="tx1"/>
              </a:gs>
              <a:gs pos="100000">
                <a:schemeClr val="tx1"/>
              </a:gs>
            </a:gsLst>
            <a:lin ang="5400000" scaled="0"/>
          </a:gradFill>
          <a:latin typeface="+mn-lt"/>
          <a:ea typeface="+mn-ea"/>
          <a:cs typeface="+mn-cs"/>
        </a:defRPr>
      </a:lvl5pPr>
      <a:lvl6pPr marL="1885814" indent="-171438" algn="l" defTabSz="68575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86" indent="-171438" algn="l" defTabSz="68575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62" indent="-171438" algn="l" defTabSz="68575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36" indent="-171438" algn="l" defTabSz="68575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50" rtl="0" eaLnBrk="1" latinLnBrk="0" hangingPunct="1">
        <a:defRPr sz="1400" kern="1200">
          <a:solidFill>
            <a:schemeClr val="tx1"/>
          </a:solidFill>
          <a:latin typeface="+mn-lt"/>
          <a:ea typeface="+mn-ea"/>
          <a:cs typeface="+mn-cs"/>
        </a:defRPr>
      </a:lvl1pPr>
      <a:lvl2pPr marL="342874" algn="l" defTabSz="685750" rtl="0" eaLnBrk="1" latinLnBrk="0" hangingPunct="1">
        <a:defRPr sz="1400" kern="1200">
          <a:solidFill>
            <a:schemeClr val="tx1"/>
          </a:solidFill>
          <a:latin typeface="+mn-lt"/>
          <a:ea typeface="+mn-ea"/>
          <a:cs typeface="+mn-cs"/>
        </a:defRPr>
      </a:lvl2pPr>
      <a:lvl3pPr marL="685750" algn="l" defTabSz="685750" rtl="0" eaLnBrk="1" latinLnBrk="0" hangingPunct="1">
        <a:defRPr sz="1400" kern="1200">
          <a:solidFill>
            <a:schemeClr val="tx1"/>
          </a:solidFill>
          <a:latin typeface="+mn-lt"/>
          <a:ea typeface="+mn-ea"/>
          <a:cs typeface="+mn-cs"/>
        </a:defRPr>
      </a:lvl3pPr>
      <a:lvl4pPr marL="1028624" algn="l" defTabSz="685750" rtl="0" eaLnBrk="1" latinLnBrk="0" hangingPunct="1">
        <a:defRPr sz="1400" kern="1200">
          <a:solidFill>
            <a:schemeClr val="tx1"/>
          </a:solidFill>
          <a:latin typeface="+mn-lt"/>
          <a:ea typeface="+mn-ea"/>
          <a:cs typeface="+mn-cs"/>
        </a:defRPr>
      </a:lvl4pPr>
      <a:lvl5pPr marL="1371500" algn="l" defTabSz="685750" rtl="0" eaLnBrk="1" latinLnBrk="0" hangingPunct="1">
        <a:defRPr sz="1400" kern="1200">
          <a:solidFill>
            <a:schemeClr val="tx1"/>
          </a:solidFill>
          <a:latin typeface="+mn-lt"/>
          <a:ea typeface="+mn-ea"/>
          <a:cs typeface="+mn-cs"/>
        </a:defRPr>
      </a:lvl5pPr>
      <a:lvl6pPr marL="1714372" algn="l" defTabSz="685750" rtl="0" eaLnBrk="1" latinLnBrk="0" hangingPunct="1">
        <a:defRPr sz="1400" kern="1200">
          <a:solidFill>
            <a:schemeClr val="tx1"/>
          </a:solidFill>
          <a:latin typeface="+mn-lt"/>
          <a:ea typeface="+mn-ea"/>
          <a:cs typeface="+mn-cs"/>
        </a:defRPr>
      </a:lvl6pPr>
      <a:lvl7pPr marL="2057249" algn="l" defTabSz="685750" rtl="0" eaLnBrk="1" latinLnBrk="0" hangingPunct="1">
        <a:defRPr sz="1400" kern="1200">
          <a:solidFill>
            <a:schemeClr val="tx1"/>
          </a:solidFill>
          <a:latin typeface="+mn-lt"/>
          <a:ea typeface="+mn-ea"/>
          <a:cs typeface="+mn-cs"/>
        </a:defRPr>
      </a:lvl7pPr>
      <a:lvl8pPr marL="2400124" algn="l" defTabSz="685750" rtl="0" eaLnBrk="1" latinLnBrk="0" hangingPunct="1">
        <a:defRPr sz="1400" kern="1200">
          <a:solidFill>
            <a:schemeClr val="tx1"/>
          </a:solidFill>
          <a:latin typeface="+mn-lt"/>
          <a:ea typeface="+mn-ea"/>
          <a:cs typeface="+mn-cs"/>
        </a:defRPr>
      </a:lvl8pPr>
      <a:lvl9pPr marL="2742999" algn="l" defTabSz="685750" rtl="0" eaLnBrk="1" latinLnBrk="0" hangingPunct="1">
        <a:defRPr sz="1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2"/>
            <a:ext cx="8363938" cy="57836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1"/>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9902408"/>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 id="2147483888" r:id="rId13"/>
    <p:sldLayoutId id="2147483889" r:id="rId14"/>
    <p:sldLayoutId id="2147483890" r:id="rId15"/>
    <p:sldLayoutId id="2147483891" r:id="rId16"/>
    <p:sldLayoutId id="2147483892" r:id="rId17"/>
    <p:sldLayoutId id="2147483893" r:id="rId18"/>
  </p:sldLayoutIdLst>
  <p:transition>
    <p:fade/>
  </p:transition>
  <p:timing>
    <p:tnLst>
      <p:par>
        <p:cTn id="1" dur="indefinite" restart="never" nodeType="tmRoot"/>
      </p:par>
    </p:tnLst>
  </p:timing>
  <p:txStyles>
    <p:titleStyle>
      <a:lvl1pPr algn="l" defTabSz="685744"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267" indent="-345267" algn="l" defTabSz="685744"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720" indent="-296454" algn="l" defTabSz="685744"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127" indent="-302407" algn="l" defTabSz="685744"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672" indent="-259545" algn="l" defTabSz="68574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075" indent="-252403" algn="l" defTabSz="68574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796" indent="-171436" algn="l" defTabSz="68574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68" indent="-171436" algn="l" defTabSz="68574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40" indent="-171436" algn="l" defTabSz="68574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12" indent="-171436" algn="l" defTabSz="68574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44" rtl="0" eaLnBrk="1" latinLnBrk="0" hangingPunct="1">
        <a:defRPr sz="1400" kern="1200">
          <a:solidFill>
            <a:schemeClr val="tx1"/>
          </a:solidFill>
          <a:latin typeface="+mn-lt"/>
          <a:ea typeface="+mn-ea"/>
          <a:cs typeface="+mn-cs"/>
        </a:defRPr>
      </a:lvl1pPr>
      <a:lvl2pPr marL="342873" algn="l" defTabSz="685744" rtl="0" eaLnBrk="1" latinLnBrk="0" hangingPunct="1">
        <a:defRPr sz="1400" kern="1200">
          <a:solidFill>
            <a:schemeClr val="tx1"/>
          </a:solidFill>
          <a:latin typeface="+mn-lt"/>
          <a:ea typeface="+mn-ea"/>
          <a:cs typeface="+mn-cs"/>
        </a:defRPr>
      </a:lvl2pPr>
      <a:lvl3pPr marL="685744" algn="l" defTabSz="685744" rtl="0" eaLnBrk="1" latinLnBrk="0" hangingPunct="1">
        <a:defRPr sz="1400" kern="1200">
          <a:solidFill>
            <a:schemeClr val="tx1"/>
          </a:solidFill>
          <a:latin typeface="+mn-lt"/>
          <a:ea typeface="+mn-ea"/>
          <a:cs typeface="+mn-cs"/>
        </a:defRPr>
      </a:lvl3pPr>
      <a:lvl4pPr marL="1028616" algn="l" defTabSz="685744" rtl="0" eaLnBrk="1" latinLnBrk="0" hangingPunct="1">
        <a:defRPr sz="1400" kern="1200">
          <a:solidFill>
            <a:schemeClr val="tx1"/>
          </a:solidFill>
          <a:latin typeface="+mn-lt"/>
          <a:ea typeface="+mn-ea"/>
          <a:cs typeface="+mn-cs"/>
        </a:defRPr>
      </a:lvl4pPr>
      <a:lvl5pPr marL="1371488" algn="l" defTabSz="685744" rtl="0" eaLnBrk="1" latinLnBrk="0" hangingPunct="1">
        <a:defRPr sz="1400" kern="1200">
          <a:solidFill>
            <a:schemeClr val="tx1"/>
          </a:solidFill>
          <a:latin typeface="+mn-lt"/>
          <a:ea typeface="+mn-ea"/>
          <a:cs typeface="+mn-cs"/>
        </a:defRPr>
      </a:lvl5pPr>
      <a:lvl6pPr marL="1714360" algn="l" defTabSz="685744" rtl="0" eaLnBrk="1" latinLnBrk="0" hangingPunct="1">
        <a:defRPr sz="1400" kern="1200">
          <a:solidFill>
            <a:schemeClr val="tx1"/>
          </a:solidFill>
          <a:latin typeface="+mn-lt"/>
          <a:ea typeface="+mn-ea"/>
          <a:cs typeface="+mn-cs"/>
        </a:defRPr>
      </a:lvl6pPr>
      <a:lvl7pPr marL="2057233" algn="l" defTabSz="685744" rtl="0" eaLnBrk="1" latinLnBrk="0" hangingPunct="1">
        <a:defRPr sz="1400" kern="1200">
          <a:solidFill>
            <a:schemeClr val="tx1"/>
          </a:solidFill>
          <a:latin typeface="+mn-lt"/>
          <a:ea typeface="+mn-ea"/>
          <a:cs typeface="+mn-cs"/>
        </a:defRPr>
      </a:lvl7pPr>
      <a:lvl8pPr marL="2400104" algn="l" defTabSz="685744" rtl="0" eaLnBrk="1" latinLnBrk="0" hangingPunct="1">
        <a:defRPr sz="1400" kern="1200">
          <a:solidFill>
            <a:schemeClr val="tx1"/>
          </a:solidFill>
          <a:latin typeface="+mn-lt"/>
          <a:ea typeface="+mn-ea"/>
          <a:cs typeface="+mn-cs"/>
        </a:defRPr>
      </a:lvl8pPr>
      <a:lvl9pPr marL="2742977" algn="l" defTabSz="68574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notesSlide" Target="../notesSlides/notesSlide11.xml"/><Relationship Id="rId16" Type="http://schemas.openxmlformats.org/officeDocument/2006/relationships/image" Target="../media/image39.png"/><Relationship Id="rId1" Type="http://schemas.openxmlformats.org/officeDocument/2006/relationships/slideLayout" Target="../slideLayouts/slideLayout19.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44.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44.pn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45.png"/><Relationship Id="rId5" Type="http://schemas.openxmlformats.org/officeDocument/2006/relationships/image" Target="../media/image42.png"/><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tags" Target="../tags/tag7.xml"/><Relationship Id="rId13" Type="http://schemas.openxmlformats.org/officeDocument/2006/relationships/notesSlide" Target="../notesSlides/notesSlide22.xml"/><Relationship Id="rId3" Type="http://schemas.openxmlformats.org/officeDocument/2006/relationships/tags" Target="../tags/tag2.xml"/><Relationship Id="rId7" Type="http://schemas.openxmlformats.org/officeDocument/2006/relationships/tags" Target="../tags/tag6.xml"/><Relationship Id="rId12" Type="http://schemas.openxmlformats.org/officeDocument/2006/relationships/slideLayout" Target="../slideLayouts/slideLayout6.xml"/><Relationship Id="rId2" Type="http://schemas.openxmlformats.org/officeDocument/2006/relationships/tags" Target="../tags/tag1.xml"/><Relationship Id="rId16" Type="http://schemas.openxmlformats.org/officeDocument/2006/relationships/image" Target="../media/image49.png"/><Relationship Id="rId1" Type="http://schemas.openxmlformats.org/officeDocument/2006/relationships/vmlDrawing" Target="../drawings/vmlDrawing1.vml"/><Relationship Id="rId6" Type="http://schemas.openxmlformats.org/officeDocument/2006/relationships/tags" Target="../tags/tag5.xml"/><Relationship Id="rId11" Type="http://schemas.openxmlformats.org/officeDocument/2006/relationships/tags" Target="../tags/tag10.xml"/><Relationship Id="rId5" Type="http://schemas.openxmlformats.org/officeDocument/2006/relationships/tags" Target="../tags/tag4.xml"/><Relationship Id="rId15" Type="http://schemas.openxmlformats.org/officeDocument/2006/relationships/image" Target="../media/image48.emf"/><Relationship Id="rId10" Type="http://schemas.openxmlformats.org/officeDocument/2006/relationships/tags" Target="../tags/tag9.xml"/><Relationship Id="rId4" Type="http://schemas.openxmlformats.org/officeDocument/2006/relationships/tags" Target="../tags/tag3.xml"/><Relationship Id="rId9" Type="http://schemas.openxmlformats.org/officeDocument/2006/relationships/tags" Target="../tags/tag8.xml"/><Relationship Id="rId1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notesSlide" Target="../notesSlides/notesSlide26.xml"/><Relationship Id="rId1" Type="http://schemas.openxmlformats.org/officeDocument/2006/relationships/slideLayout" Target="../slideLayouts/slideLayout19.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6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8" Type="http://schemas.microsoft.com/office/2007/relationships/hdphoto" Target="../media/hdphoto17.wdp"/><Relationship Id="rId3" Type="http://schemas.openxmlformats.org/officeDocument/2006/relationships/image" Target="../media/image62.png"/><Relationship Id="rId7" Type="http://schemas.openxmlformats.org/officeDocument/2006/relationships/image" Target="../media/image64.pn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microsoft.com/office/2007/relationships/hdphoto" Target="../media/hdphoto16.wdp"/><Relationship Id="rId5" Type="http://schemas.openxmlformats.org/officeDocument/2006/relationships/image" Target="../media/image63.png"/><Relationship Id="rId4" Type="http://schemas.microsoft.com/office/2007/relationships/hdphoto" Target="../media/hdphoto15.wdp"/></Relationships>
</file>

<file path=ppt/slides/_rels/slide3.xml.rels><?xml version="1.0" encoding="UTF-8" standalone="yes"?>
<Relationships xmlns="http://schemas.openxmlformats.org/package/2006/relationships"><Relationship Id="rId8" Type="http://schemas.microsoft.com/office/2007/relationships/hdphoto" Target="../media/hdphoto14.wdp"/><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microsoft.com/office/2007/relationships/hdphoto" Target="../media/hdphoto13.wdp"/><Relationship Id="rId5" Type="http://schemas.openxmlformats.org/officeDocument/2006/relationships/image" Target="../media/image18.png"/><Relationship Id="rId4" Type="http://schemas.microsoft.com/office/2007/relationships/hdphoto" Target="../media/hdphoto12.wdp"/></Relationships>
</file>

<file path=ppt/slides/_rels/slide3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microsoft.com/office/2007/relationships/hdphoto" Target="../media/hdphoto17.wdp"/></Relationships>
</file>

<file path=ppt/slides/_rels/slide3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microsoft.com/office/2007/relationships/hdphoto" Target="../media/hdphoto15.wdp"/></Relationships>
</file>

<file path=ppt/slides/_rels/slide3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microsoft.com/office/2007/relationships/hdphoto" Target="../media/hdphoto16.wdp"/></Relationships>
</file>

<file path=ppt/slides/_rels/slide3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2.xml"/><Relationship Id="rId1" Type="http://schemas.openxmlformats.org/officeDocument/2006/relationships/slideLayout" Target="../slideLayouts/slideLayout6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5.gif"/><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9442" y="1675586"/>
            <a:ext cx="8440793" cy="1019397"/>
          </a:xfrm>
        </p:spPr>
        <p:txBody>
          <a:bodyPr/>
          <a:lstStyle/>
          <a:p>
            <a:r>
              <a:rPr lang="en-US" sz="4000" dirty="0"/>
              <a:t>Windows Azure Web Sites</a:t>
            </a:r>
          </a:p>
        </p:txBody>
      </p:sp>
      <p:sp>
        <p:nvSpPr>
          <p:cNvPr id="5" name="Subtitle 4"/>
          <p:cNvSpPr>
            <a:spLocks noGrp="1"/>
          </p:cNvSpPr>
          <p:nvPr>
            <p:ph type="body" sz="quarter" idx="11"/>
          </p:nvPr>
        </p:nvSpPr>
        <p:spPr/>
        <p:txBody>
          <a:bodyPr>
            <a:normAutofit/>
          </a:bodyPr>
          <a:lstStyle/>
          <a:p>
            <a:r>
              <a:rPr lang="en-US" dirty="0" smtClean="0"/>
              <a:t>Nicolás Bello Camilletti</a:t>
            </a:r>
          </a:p>
          <a:p>
            <a:r>
              <a:rPr lang="en-US" dirty="0" smtClean="0"/>
              <a:t>Developer - Southworks</a:t>
            </a:r>
            <a:endParaRPr lang="en-US" dirty="0"/>
          </a:p>
          <a:p>
            <a:endParaRPr lang="en-US" dirty="0" smtClean="0"/>
          </a:p>
        </p:txBody>
      </p:sp>
    </p:spTree>
    <p:extLst>
      <p:ext uri="{BB962C8B-B14F-4D97-AF65-F5344CB8AC3E}">
        <p14:creationId xmlns:p14="http://schemas.microsoft.com/office/powerpoint/2010/main" val="377238294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0" rIns="68574" bIns="68577" numCol="1" rtlCol="0" anchor="b" anchorCtr="0" compatLnSpc="1">
            <a:prstTxWarp prst="textNoShape">
              <a:avLst/>
            </a:prstTxWarp>
          </a:bodyPr>
          <a:lstStyle/>
          <a:p>
            <a:pPr defTabSz="685552"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42939"/>
            <a:ext cx="7680340" cy="761747"/>
          </a:xfrm>
        </p:spPr>
        <p:txBody>
          <a:bodyPr/>
          <a:lstStyle/>
          <a:p>
            <a:r>
              <a:rPr lang="en-US" dirty="0" smtClean="0">
                <a:gradFill>
                  <a:gsLst>
                    <a:gs pos="1250">
                      <a:srgbClr val="FFFFFF"/>
                    </a:gs>
                    <a:gs pos="100000">
                      <a:srgbClr val="FFFFFF"/>
                    </a:gs>
                  </a:gsLst>
                  <a:lin ang="5400000" scaled="0"/>
                </a:gradFill>
              </a:rPr>
              <a:t>Node.js</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5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52"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52"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160905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578363"/>
          </a:xfrm>
        </p:spPr>
        <p:txBody>
          <a:bodyPr/>
          <a:lstStyle/>
          <a:p>
            <a:r>
              <a:rPr lang="en-US" dirty="0" smtClean="0"/>
              <a:t>Windows Azure Web App Gallery</a:t>
            </a:r>
            <a:endParaRPr lang="en-US" dirty="0"/>
          </a:p>
        </p:txBody>
      </p:sp>
      <p:sp>
        <p:nvSpPr>
          <p:cNvPr id="5" name="TextBox 4"/>
          <p:cNvSpPr txBox="1"/>
          <p:nvPr/>
        </p:nvSpPr>
        <p:spPr>
          <a:xfrm>
            <a:off x="6046539" y="2100648"/>
            <a:ext cx="2706834" cy="2077492"/>
          </a:xfrm>
          <a:prstGeom prst="rect">
            <a:avLst/>
          </a:prstGeom>
          <a:noFill/>
        </p:spPr>
        <p:txBody>
          <a:bodyPr wrap="square" lIns="0" tIns="0" rIns="0" bIns="0" rtlCol="0">
            <a:spAutoFit/>
          </a:bodyPr>
          <a:lstStyle/>
          <a:p>
            <a:r>
              <a:rPr lang="en-US" sz="2700" spc="-53" dirty="0">
                <a:gradFill>
                  <a:gsLst>
                    <a:gs pos="2917">
                      <a:schemeClr val="tx1"/>
                    </a:gs>
                    <a:gs pos="30000">
                      <a:schemeClr val="tx1"/>
                    </a:gs>
                  </a:gsLst>
                  <a:lin ang="5400000" scaled="0"/>
                </a:gradFill>
              </a:rPr>
              <a:t>Ready-to-Go Open Source </a:t>
            </a:r>
          </a:p>
          <a:p>
            <a:r>
              <a:rPr lang="en-US" sz="2700" spc="-53" dirty="0">
                <a:gradFill>
                  <a:gsLst>
                    <a:gs pos="2917">
                      <a:schemeClr val="tx1"/>
                    </a:gs>
                    <a:gs pos="30000">
                      <a:schemeClr val="tx1"/>
                    </a:gs>
                  </a:gsLst>
                  <a:lin ang="5400000" scaled="0"/>
                </a:gradFill>
              </a:rPr>
              <a:t>Web Applications, </a:t>
            </a:r>
          </a:p>
          <a:p>
            <a:r>
              <a:rPr lang="en-US" sz="2700" spc="-53" dirty="0">
                <a:gradFill>
                  <a:gsLst>
                    <a:gs pos="2917">
                      <a:schemeClr val="tx1"/>
                    </a:gs>
                    <a:gs pos="30000">
                      <a:schemeClr val="tx1"/>
                    </a:gs>
                  </a:gsLst>
                  <a:lin ang="5400000" scaled="0"/>
                </a:gradFill>
              </a:rPr>
              <a:t>Frameworks, </a:t>
            </a:r>
          </a:p>
          <a:p>
            <a:r>
              <a:rPr lang="en-US" sz="2700" spc="-53" dirty="0">
                <a:gradFill>
                  <a:gsLst>
                    <a:gs pos="2917">
                      <a:schemeClr val="tx1"/>
                    </a:gs>
                    <a:gs pos="30000">
                      <a:schemeClr val="tx1"/>
                    </a:gs>
                  </a:gsLst>
                  <a:lin ang="5400000" scaled="0"/>
                </a:gradFill>
              </a:rPr>
              <a:t>Y Templates</a:t>
            </a:r>
          </a:p>
        </p:txBody>
      </p:sp>
      <p:pic>
        <p:nvPicPr>
          <p:cNvPr id="1026" name="Picture 2" descr="{:IconUr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0007" y="992660"/>
            <a:ext cx="745397" cy="745203"/>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IconUr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435" y="992659"/>
            <a:ext cx="757435" cy="757238"/>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IconUr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75958" y="1004693"/>
            <a:ext cx="745397" cy="745203"/>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IconUr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9435" y="2111004"/>
            <a:ext cx="759555" cy="576682"/>
          </a:xfrm>
          <a:prstGeom prst="rect">
            <a:avLst/>
          </a:prstGeom>
          <a:noFill/>
          <a:extLst>
            <a:ext uri="{909E8E84-426E-40dd-AFC4-6F175D3DCCD1}">
              <a14:hiddenFill xmlns:a14="http://schemas.microsoft.com/office/drawing/2010/main" xmlns="">
                <a:solidFill>
                  <a:srgbClr val="FFFFFF"/>
                </a:solidFill>
              </a14:hiddenFill>
            </a:ext>
          </a:extLst>
        </p:spPr>
      </p:pic>
      <p:pic>
        <p:nvPicPr>
          <p:cNvPr id="1034" name="Picture 10" descr="{:IconUr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14962" y="2061151"/>
            <a:ext cx="867388" cy="676386"/>
          </a:xfrm>
          <a:prstGeom prst="rect">
            <a:avLst/>
          </a:prstGeom>
          <a:noFill/>
          <a:extLst>
            <a:ext uri="{909E8E84-426E-40dd-AFC4-6F175D3DCCD1}">
              <a14:hiddenFill xmlns:a14="http://schemas.microsoft.com/office/drawing/2010/main" xmlns="">
                <a:solidFill>
                  <a:srgbClr val="FFFFFF"/>
                </a:solidFill>
              </a14:hiddenFill>
            </a:ext>
          </a:extLst>
        </p:spPr>
      </p:pic>
      <p:pic>
        <p:nvPicPr>
          <p:cNvPr id="1036" name="Picture 12" descr="{:IconUr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58145" y="1684969"/>
            <a:ext cx="1429122" cy="1428750"/>
          </a:xfrm>
          <a:prstGeom prst="rect">
            <a:avLst/>
          </a:prstGeom>
          <a:noFill/>
          <a:extLst>
            <a:ext uri="{909E8E84-426E-40dd-AFC4-6F175D3DCCD1}">
              <a14:hiddenFill xmlns:a14="http://schemas.microsoft.com/office/drawing/2010/main" xmlns="">
                <a:solidFill>
                  <a:srgbClr val="FFFFFF"/>
                </a:solidFill>
              </a14:hiddenFill>
            </a:ext>
          </a:extLst>
        </p:spPr>
      </p:pic>
      <p:pic>
        <p:nvPicPr>
          <p:cNvPr id="1038" name="Picture 14" descr="{:IconUr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2025" y="3048794"/>
            <a:ext cx="692255" cy="692075"/>
          </a:xfrm>
          <a:prstGeom prst="rect">
            <a:avLst/>
          </a:prstGeom>
          <a:noFill/>
          <a:extLst>
            <a:ext uri="{909E8E84-426E-40dd-AFC4-6F175D3DCCD1}">
              <a14:hiddenFill xmlns:a14="http://schemas.microsoft.com/office/drawing/2010/main" xmlns="">
                <a:solidFill>
                  <a:srgbClr val="FFFFFF"/>
                </a:solidFill>
              </a14:hiddenFill>
            </a:ext>
          </a:extLst>
        </p:spPr>
      </p:pic>
      <p:pic>
        <p:nvPicPr>
          <p:cNvPr id="1040" name="Picture 16" descr="{:IconUr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5525" y="2957764"/>
            <a:ext cx="874364" cy="874136"/>
          </a:xfrm>
          <a:prstGeom prst="rect">
            <a:avLst/>
          </a:prstGeom>
          <a:noFill/>
          <a:extLst>
            <a:ext uri="{909E8E84-426E-40dd-AFC4-6F175D3DCCD1}">
              <a14:hiddenFill xmlns:a14="http://schemas.microsoft.com/office/drawing/2010/main" xmlns="">
                <a:solidFill>
                  <a:srgbClr val="FFFFFF"/>
                </a:solidFill>
              </a14:hiddenFill>
            </a:ext>
          </a:extLst>
        </p:spPr>
      </p:pic>
      <p:pic>
        <p:nvPicPr>
          <p:cNvPr id="1042" name="Picture 18" descr="{:IconUr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10044" y="1684969"/>
            <a:ext cx="1429122" cy="1428750"/>
          </a:xfrm>
          <a:prstGeom prst="rect">
            <a:avLst/>
          </a:prstGeom>
          <a:noFill/>
          <a:extLst>
            <a:ext uri="{909E8E84-426E-40dd-AFC4-6F175D3DCCD1}">
              <a14:hiddenFill xmlns:a14="http://schemas.microsoft.com/office/drawing/2010/main" xmlns="">
                <a:solidFill>
                  <a:srgbClr val="FFFFFF"/>
                </a:solidFill>
              </a14:hiddenFill>
            </a:ext>
          </a:extLst>
        </p:spPr>
      </p:pic>
      <p:pic>
        <p:nvPicPr>
          <p:cNvPr id="1044" name="Picture 20" descr="{:IconUr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031131" y="3023497"/>
            <a:ext cx="739201" cy="742667"/>
          </a:xfrm>
          <a:prstGeom prst="rect">
            <a:avLst/>
          </a:prstGeom>
          <a:noFill/>
          <a:extLst>
            <a:ext uri="{909E8E84-426E-40dd-AFC4-6F175D3DCCD1}">
              <a14:hiddenFill xmlns:a14="http://schemas.microsoft.com/office/drawing/2010/main" xmlns="">
                <a:solidFill>
                  <a:srgbClr val="FFFFFF"/>
                </a:solidFill>
              </a14:hiddenFill>
            </a:ext>
          </a:extLst>
        </p:spPr>
      </p:pic>
      <p:pic>
        <p:nvPicPr>
          <p:cNvPr id="1046" name="Picture 22" descr="{:IconUr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91575" y="2904185"/>
            <a:ext cx="981547" cy="981291"/>
          </a:xfrm>
          <a:prstGeom prst="rect">
            <a:avLst/>
          </a:prstGeom>
          <a:noFill/>
          <a:extLst>
            <a:ext uri="{909E8E84-426E-40dd-AFC4-6F175D3DCCD1}">
              <a14:hiddenFill xmlns:a14="http://schemas.microsoft.com/office/drawing/2010/main" xmlns="">
                <a:solidFill>
                  <a:srgbClr val="FFFFFF"/>
                </a:solidFill>
              </a14:hiddenFill>
            </a:ext>
          </a:extLst>
        </p:spPr>
      </p:pic>
      <p:pic>
        <p:nvPicPr>
          <p:cNvPr id="1048" name="Picture 24" descr="{:IconUr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65304" y="860386"/>
            <a:ext cx="1034087" cy="1033818"/>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p:cNvPicPr>
            <a:picLocks noChangeAspect="1"/>
          </p:cNvPicPr>
          <p:nvPr/>
        </p:nvPicPr>
        <p:blipFill>
          <a:blip r:embed="rId15"/>
          <a:stretch>
            <a:fillRect/>
          </a:stretch>
        </p:blipFill>
        <p:spPr>
          <a:xfrm>
            <a:off x="232010" y="3898719"/>
            <a:ext cx="1072284" cy="1021625"/>
          </a:xfrm>
          <a:prstGeom prst="rect">
            <a:avLst/>
          </a:prstGeom>
        </p:spPr>
      </p:pic>
      <p:pic>
        <p:nvPicPr>
          <p:cNvPr id="4" name="Picture 3"/>
          <p:cNvPicPr>
            <a:picLocks noChangeAspect="1"/>
          </p:cNvPicPr>
          <p:nvPr/>
        </p:nvPicPr>
        <p:blipFill>
          <a:blip r:embed="rId16"/>
          <a:stretch>
            <a:fillRect/>
          </a:stretch>
        </p:blipFill>
        <p:spPr>
          <a:xfrm>
            <a:off x="1448896" y="4184499"/>
            <a:ext cx="1247619" cy="495238"/>
          </a:xfrm>
          <a:prstGeom prst="rect">
            <a:avLst/>
          </a:prstGeom>
        </p:spPr>
      </p:pic>
      <p:pic>
        <p:nvPicPr>
          <p:cNvPr id="6" name="Picture 5"/>
          <p:cNvPicPr>
            <a:picLocks noChangeAspect="1"/>
          </p:cNvPicPr>
          <p:nvPr/>
        </p:nvPicPr>
        <p:blipFill>
          <a:blip r:embed="rId17"/>
          <a:stretch>
            <a:fillRect/>
          </a:stretch>
        </p:blipFill>
        <p:spPr>
          <a:xfrm>
            <a:off x="2885327" y="4048875"/>
            <a:ext cx="997024" cy="989638"/>
          </a:xfrm>
          <a:prstGeom prst="rect">
            <a:avLst/>
          </a:prstGeom>
        </p:spPr>
      </p:pic>
      <p:pic>
        <p:nvPicPr>
          <p:cNvPr id="7" name="Picture 6"/>
          <p:cNvPicPr>
            <a:picLocks noChangeAspect="1"/>
          </p:cNvPicPr>
          <p:nvPr/>
        </p:nvPicPr>
        <p:blipFill>
          <a:blip r:embed="rId18"/>
          <a:stretch>
            <a:fillRect/>
          </a:stretch>
        </p:blipFill>
        <p:spPr>
          <a:xfrm>
            <a:off x="4265305" y="4048876"/>
            <a:ext cx="982140" cy="989637"/>
          </a:xfrm>
          <a:prstGeom prst="rect">
            <a:avLst/>
          </a:prstGeom>
        </p:spPr>
      </p:pic>
    </p:spTree>
    <p:extLst>
      <p:ext uri="{BB962C8B-B14F-4D97-AF65-F5344CB8AC3E}">
        <p14:creationId xmlns:p14="http://schemas.microsoft.com/office/powerpoint/2010/main" val="289740725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0" rIns="68574" bIns="68577" numCol="1" rtlCol="0" anchor="b" anchorCtr="0" compatLnSpc="1">
            <a:prstTxWarp prst="textNoShape">
              <a:avLst/>
            </a:prstTxWarp>
          </a:bodyPr>
          <a:lstStyle/>
          <a:p>
            <a:pPr defTabSz="685552"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1900290"/>
            <a:ext cx="7680340" cy="1509644"/>
          </a:xfrm>
        </p:spPr>
        <p:txBody>
          <a:bodyPr/>
          <a:lstStyle/>
          <a:p>
            <a:r>
              <a:rPr lang="en-US" dirty="0" smtClean="0">
                <a:gradFill>
                  <a:gsLst>
                    <a:gs pos="1250">
                      <a:srgbClr val="FFFFFF"/>
                    </a:gs>
                    <a:gs pos="100000">
                      <a:srgbClr val="FFFFFF"/>
                    </a:gs>
                  </a:gsLst>
                  <a:lin ang="5400000" scaled="0"/>
                </a:gradFill>
              </a:rPr>
              <a:t>Web App Gallery</a:t>
            </a:r>
            <a:br>
              <a:rPr lang="en-US" dirty="0" smtClean="0">
                <a:gradFill>
                  <a:gsLst>
                    <a:gs pos="1250">
                      <a:srgbClr val="FFFFFF"/>
                    </a:gs>
                    <a:gs pos="100000">
                      <a:srgbClr val="FFFFFF"/>
                    </a:gs>
                  </a:gsLst>
                  <a:lin ang="5400000" scaled="0"/>
                </a:gradFill>
              </a:rPr>
            </a:br>
            <a:r>
              <a:rPr lang="en-US" dirty="0" smtClean="0">
                <a:gradFill>
                  <a:gsLst>
                    <a:gs pos="1250">
                      <a:srgbClr val="FFFFFF"/>
                    </a:gs>
                    <a:gs pos="100000">
                      <a:srgbClr val="FFFFFF"/>
                    </a:gs>
                  </a:gsLst>
                  <a:lin ang="5400000" scaled="0"/>
                </a:gradFill>
              </a:rPr>
              <a:t>&amp; </a:t>
            </a:r>
            <a:r>
              <a:rPr lang="en-US" dirty="0" err="1" smtClean="0">
                <a:gradFill>
                  <a:gsLst>
                    <a:gs pos="1250">
                      <a:srgbClr val="FFFFFF"/>
                    </a:gs>
                    <a:gs pos="100000">
                      <a:srgbClr val="FFFFFF"/>
                    </a:gs>
                  </a:gsLst>
                  <a:lin ang="5400000" scaled="0"/>
                </a:gradFill>
              </a:rPr>
              <a:t>WordPress</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5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52"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52"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357612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07234"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4295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1331"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85613"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1" name="Rectangle 10"/>
          <p:cNvSpPr/>
          <p:nvPr/>
        </p:nvSpPr>
        <p:spPr bwMode="auto">
          <a:xfrm>
            <a:off x="-1" y="1"/>
            <a:ext cx="9144002" cy="7374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685552" fontAlgn="base">
              <a:spcBef>
                <a:spcPct val="0"/>
              </a:spcBef>
              <a:spcAft>
                <a:spcPct val="0"/>
              </a:spcAft>
            </a:pPr>
            <a:endParaRPr lang="es-AR" sz="1700" dirty="0">
              <a:gradFill>
                <a:gsLst>
                  <a:gs pos="0">
                    <a:srgbClr val="FFFFFF"/>
                  </a:gs>
                  <a:gs pos="100000">
                    <a:srgbClr val="FFFFFF"/>
                  </a:gs>
                </a:gsLst>
                <a:lin ang="5400000" scaled="0"/>
              </a:gradFill>
            </a:endParaRPr>
          </a:p>
        </p:txBody>
      </p:sp>
      <p:cxnSp>
        <p:nvCxnSpPr>
          <p:cNvPr id="81" name="Straight Connector 80"/>
          <p:cNvCxnSpPr/>
          <p:nvPr/>
        </p:nvCxnSpPr>
        <p:spPr>
          <a:xfrm>
            <a:off x="1146499" y="2167180"/>
            <a:ext cx="5079544"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s-AR" dirty="0" smtClean="0">
                <a:gradFill>
                  <a:gsLst>
                    <a:gs pos="0">
                      <a:srgbClr val="FFFFFF"/>
                    </a:gs>
                    <a:gs pos="100000">
                      <a:srgbClr val="FFFFFF"/>
                    </a:gs>
                  </a:gsLst>
                  <a:lin ang="5400000" scaled="0"/>
                </a:gradFill>
              </a:rPr>
              <a:t>escalar</a:t>
            </a:r>
            <a:endParaRPr lang="es-AR" dirty="0">
              <a:gradFill>
                <a:gsLst>
                  <a:gs pos="0">
                    <a:srgbClr val="FFFFFF"/>
                  </a:gs>
                  <a:gs pos="100000">
                    <a:srgbClr val="FFFFFF"/>
                  </a:gs>
                </a:gsLst>
                <a:lin ang="5400000" scaled="0"/>
              </a:gradFill>
            </a:endParaRPr>
          </a:p>
        </p:txBody>
      </p:sp>
      <p:sp>
        <p:nvSpPr>
          <p:cNvPr id="5" name="Rectangle 4"/>
          <p:cNvSpPr/>
          <p:nvPr/>
        </p:nvSpPr>
        <p:spPr bwMode="auto">
          <a:xfrm>
            <a:off x="1153781" y="1439031"/>
            <a:ext cx="1011825" cy="4965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defTabSz="914061" fontAlgn="base">
              <a:spcBef>
                <a:spcPct val="0"/>
              </a:spcBef>
              <a:spcAft>
                <a:spcPct val="0"/>
              </a:spcAft>
            </a:pPr>
            <a:r>
              <a:rPr lang="es-AR" sz="2200" dirty="0">
                <a:gradFill>
                  <a:gsLst>
                    <a:gs pos="0">
                      <a:srgbClr val="FFFFFF"/>
                    </a:gs>
                    <a:gs pos="100000">
                      <a:srgbClr val="FFFFFF"/>
                    </a:gs>
                  </a:gsLst>
                  <a:lin ang="5400000" scaled="0"/>
                </a:gradFill>
              </a:rPr>
              <a:t>Libre</a:t>
            </a:r>
          </a:p>
        </p:txBody>
      </p:sp>
      <p:sp>
        <p:nvSpPr>
          <p:cNvPr id="107" name="Rectangle 106"/>
          <p:cNvSpPr/>
          <p:nvPr/>
        </p:nvSpPr>
        <p:spPr bwMode="auto">
          <a:xfrm>
            <a:off x="1146500" y="2144172"/>
            <a:ext cx="1731267" cy="4965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defTabSz="914061" fontAlgn="base">
              <a:spcBef>
                <a:spcPct val="0"/>
              </a:spcBef>
              <a:spcAft>
                <a:spcPct val="0"/>
              </a:spcAft>
            </a:pPr>
            <a:r>
              <a:rPr lang="es-AR" sz="2200" dirty="0">
                <a:gradFill>
                  <a:gsLst>
                    <a:gs pos="0">
                      <a:srgbClr val="FFFFFF"/>
                    </a:gs>
                    <a:gs pos="100000">
                      <a:srgbClr val="FFFFFF"/>
                    </a:gs>
                  </a:gsLst>
                  <a:lin ang="5400000" scaled="0"/>
                </a:gradFill>
              </a:rPr>
              <a:t>Compartido</a:t>
            </a:r>
          </a:p>
        </p:txBody>
      </p:sp>
      <p:sp>
        <p:nvSpPr>
          <p:cNvPr id="112" name="Rectangle 111"/>
          <p:cNvSpPr/>
          <p:nvPr/>
        </p:nvSpPr>
        <p:spPr bwMode="auto">
          <a:xfrm>
            <a:off x="1146500" y="2849313"/>
            <a:ext cx="2845895" cy="49651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defTabSz="914061" fontAlgn="base">
              <a:spcBef>
                <a:spcPct val="0"/>
              </a:spcBef>
              <a:spcAft>
                <a:spcPct val="0"/>
              </a:spcAft>
            </a:pPr>
            <a:r>
              <a:rPr lang="es-AR" sz="2200" dirty="0">
                <a:gradFill>
                  <a:gsLst>
                    <a:gs pos="0">
                      <a:srgbClr val="FFFFFF"/>
                    </a:gs>
                    <a:gs pos="100000">
                      <a:srgbClr val="FFFFFF"/>
                    </a:gs>
                  </a:gsLst>
                  <a:lin ang="5400000" scaled="0"/>
                </a:gradFill>
              </a:rPr>
              <a:t>Estándar</a:t>
            </a:r>
          </a:p>
        </p:txBody>
      </p:sp>
      <p:sp>
        <p:nvSpPr>
          <p:cNvPr id="6" name="Rectangle 5"/>
          <p:cNvSpPr/>
          <p:nvPr/>
        </p:nvSpPr>
        <p:spPr>
          <a:xfrm>
            <a:off x="2177250" y="1450180"/>
            <a:ext cx="3944478" cy="461665"/>
          </a:xfrm>
          <a:prstGeom prst="rect">
            <a:avLst/>
          </a:prstGeom>
        </p:spPr>
        <p:txBody>
          <a:bodyPr wrap="none" lIns="91436" tIns="45718" rIns="91436" bIns="45718">
            <a:spAutoFit/>
          </a:bodyPr>
          <a:lstStyle/>
          <a:p>
            <a:r>
              <a:rPr lang="es-AR" sz="2400" dirty="0" err="1"/>
              <a:t>Multi-tenant</a:t>
            </a:r>
            <a:r>
              <a:rPr lang="es-AR" sz="2400" dirty="0"/>
              <a:t>. Cuotas diarias</a:t>
            </a:r>
          </a:p>
        </p:txBody>
      </p:sp>
      <p:sp>
        <p:nvSpPr>
          <p:cNvPr id="9" name="Rectangle 8"/>
          <p:cNvSpPr/>
          <p:nvPr/>
        </p:nvSpPr>
        <p:spPr>
          <a:xfrm>
            <a:off x="2877766" y="2156013"/>
            <a:ext cx="3944478" cy="461665"/>
          </a:xfrm>
          <a:prstGeom prst="rect">
            <a:avLst/>
          </a:prstGeom>
        </p:spPr>
        <p:txBody>
          <a:bodyPr wrap="none" lIns="91436" tIns="45718" rIns="91436" bIns="45718">
            <a:spAutoFit/>
          </a:bodyPr>
          <a:lstStyle/>
          <a:p>
            <a:r>
              <a:rPr lang="es-AR" sz="2400" dirty="0" err="1"/>
              <a:t>Multi-tenant</a:t>
            </a:r>
            <a:r>
              <a:rPr lang="es-AR" sz="2400" dirty="0"/>
              <a:t>. Cuotas diarias</a:t>
            </a:r>
          </a:p>
        </p:txBody>
      </p:sp>
      <p:sp>
        <p:nvSpPr>
          <p:cNvPr id="16" name="Rectangle 15"/>
          <p:cNvSpPr/>
          <p:nvPr/>
        </p:nvSpPr>
        <p:spPr>
          <a:xfrm>
            <a:off x="3992395" y="2861846"/>
            <a:ext cx="3898053" cy="461648"/>
          </a:xfrm>
          <a:prstGeom prst="rect">
            <a:avLst/>
          </a:prstGeom>
        </p:spPr>
        <p:txBody>
          <a:bodyPr wrap="none" lIns="91436" tIns="45718" rIns="91436" bIns="45718">
            <a:spAutoFit/>
          </a:bodyPr>
          <a:lstStyle/>
          <a:p>
            <a:r>
              <a:rPr lang="es-AR" sz="2400" dirty="0" err="1">
                <a:solidFill>
                  <a:srgbClr val="292929"/>
                </a:solidFill>
              </a:rPr>
              <a:t>VMs</a:t>
            </a:r>
            <a:r>
              <a:rPr lang="es-AR" sz="2400" dirty="0">
                <a:solidFill>
                  <a:srgbClr val="292929"/>
                </a:solidFill>
              </a:rPr>
              <a:t> dedicadas. Sin cuotas</a:t>
            </a:r>
            <a:endParaRPr lang="es-AR" sz="2400" dirty="0"/>
          </a:p>
        </p:txBody>
      </p:sp>
    </p:spTree>
    <p:extLst>
      <p:ext uri="{BB962C8B-B14F-4D97-AF65-F5344CB8AC3E}">
        <p14:creationId xmlns:p14="http://schemas.microsoft.com/office/powerpoint/2010/main" val="3323884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9" name="Group 138"/>
          <p:cNvGrpSpPr/>
          <p:nvPr/>
        </p:nvGrpSpPr>
        <p:grpSpPr>
          <a:xfrm>
            <a:off x="-1" y="2"/>
            <a:ext cx="9144001" cy="737426"/>
            <a:chOff x="-1" y="0"/>
            <a:chExt cx="12188826" cy="983234"/>
          </a:xfrm>
        </p:grpSpPr>
        <p:grpSp>
          <p:nvGrpSpPr>
            <p:cNvPr id="140" name="Group 139"/>
            <p:cNvGrpSpPr/>
            <p:nvPr/>
          </p:nvGrpSpPr>
          <p:grpSpPr>
            <a:xfrm>
              <a:off x="-1" y="0"/>
              <a:ext cx="12180802" cy="983234"/>
              <a:chOff x="-1" y="0"/>
              <a:chExt cx="12180802" cy="983234"/>
            </a:xfrm>
          </p:grpSpPr>
          <p:sp>
            <p:nvSpPr>
              <p:cNvPr id="149" name="Rectangle 148"/>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50" name="Rectangle 149"/>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60" name="Rectangle 159"/>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41" name="Group 140"/>
            <p:cNvGrpSpPr/>
            <p:nvPr/>
          </p:nvGrpSpPr>
          <p:grpSpPr>
            <a:xfrm>
              <a:off x="0" y="300008"/>
              <a:ext cx="12188825" cy="683226"/>
              <a:chOff x="0" y="300008"/>
              <a:chExt cx="12188825" cy="683226"/>
            </a:xfrm>
          </p:grpSpPr>
          <p:sp>
            <p:nvSpPr>
              <p:cNvPr id="142" name="Title 1"/>
              <p:cNvSpPr txBox="1">
                <a:spLocks/>
              </p:cNvSpPr>
              <p:nvPr/>
            </p:nvSpPr>
            <p:spPr>
              <a:xfrm>
                <a:off x="6460472" y="473074"/>
                <a:ext cx="2401001" cy="39497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21" algn="l"/>
                  </a:tabLst>
                </a:pPr>
                <a:r>
                  <a:rPr sz="2100" dirty="0" err="1">
                    <a:gradFill>
                      <a:gsLst>
                        <a:gs pos="0">
                          <a:srgbClr val="0071BC"/>
                        </a:gs>
                        <a:gs pos="100000">
                          <a:srgbClr val="0071BC"/>
                        </a:gs>
                      </a:gsLst>
                      <a:lin ang="5400000" scaled="0"/>
                    </a:gradFill>
                  </a:rPr>
                  <a:t>compartido</a:t>
                </a:r>
                <a:endParaRPr sz="2100" dirty="0">
                  <a:gradFill>
                    <a:gsLst>
                      <a:gs pos="0">
                        <a:srgbClr val="0071BC"/>
                      </a:gs>
                      <a:gs pos="100000">
                        <a:srgbClr val="0071BC"/>
                      </a:gs>
                    </a:gsLst>
                    <a:lin ang="5400000" scaled="0"/>
                  </a:gradFill>
                </a:endParaRPr>
              </a:p>
            </p:txBody>
          </p:sp>
          <p:sp>
            <p:nvSpPr>
              <p:cNvPr id="143" name="Title 1"/>
              <p:cNvSpPr txBox="1">
                <a:spLocks/>
              </p:cNvSpPr>
              <p:nvPr/>
            </p:nvSpPr>
            <p:spPr>
              <a:xfrm>
                <a:off x="8681891" y="453411"/>
                <a:ext cx="1838633" cy="39497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21" algn="l"/>
                  </a:tabLst>
                </a:pPr>
                <a:r>
                  <a:rPr sz="2100" dirty="0" err="1">
                    <a:solidFill>
                      <a:srgbClr val="FFFFFF"/>
                    </a:solidFill>
                  </a:rPr>
                  <a:t>estándar</a:t>
                </a:r>
                <a:endParaRPr sz="2100" dirty="0">
                  <a:solidFill>
                    <a:srgbClr val="FFFFFF"/>
                  </a:solidFill>
                </a:endParaRPr>
              </a:p>
            </p:txBody>
          </p:sp>
          <p:cxnSp>
            <p:nvCxnSpPr>
              <p:cNvPr id="144" name="Straight Connector 143"/>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grpSp>
        <p:nvGrpSpPr>
          <p:cNvPr id="88" name="Group 87"/>
          <p:cNvGrpSpPr/>
          <p:nvPr/>
        </p:nvGrpSpPr>
        <p:grpSpPr>
          <a:xfrm>
            <a:off x="2274475" y="966844"/>
            <a:ext cx="5735544" cy="708848"/>
            <a:chOff x="3031844" y="1170370"/>
            <a:chExt cx="7645400" cy="945130"/>
          </a:xfrm>
        </p:grpSpPr>
        <p:grpSp>
          <p:nvGrpSpPr>
            <p:cNvPr id="20" name="Group 19"/>
            <p:cNvGrpSpPr/>
            <p:nvPr/>
          </p:nvGrpSpPr>
          <p:grpSpPr>
            <a:xfrm>
              <a:off x="3031844" y="1170370"/>
              <a:ext cx="7645400" cy="945130"/>
              <a:chOff x="2540230" y="5754872"/>
              <a:chExt cx="7645400" cy="945130"/>
            </a:xfrm>
          </p:grpSpPr>
          <p:sp>
            <p:nvSpPr>
              <p:cNvPr id="21" name="Rectangle 20"/>
              <p:cNvSpPr/>
              <p:nvPr/>
            </p:nvSpPr>
            <p:spPr bwMode="auto">
              <a:xfrm>
                <a:off x="2540230" y="6093147"/>
                <a:ext cx="6654800" cy="262467"/>
              </a:xfrm>
              <a:prstGeom prst="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45130"/>
              </a:xfrm>
              <a:prstGeom prst="rect">
                <a:avLst/>
              </a:prstGeom>
              <a:noFill/>
            </p:spPr>
            <p:txBody>
              <a:bodyPr wrap="square" lIns="0" tIns="0" rIns="0" bIns="0" rtlCol="0">
                <a:spAutoFit/>
              </a:bodyPr>
              <a:lstStyle/>
              <a:p>
                <a:pPr algn="ctr" defTabSz="914187">
                  <a:lnSpc>
                    <a:spcPct val="90000"/>
                  </a:lnSpc>
                  <a:spcBef>
                    <a:spcPct val="20000"/>
                  </a:spcBef>
                  <a:buSzPct val="80000"/>
                </a:pPr>
                <a:r>
                  <a:rPr lang="en-US" sz="5000" dirty="0">
                    <a:gradFill>
                      <a:gsLst>
                        <a:gs pos="0">
                          <a:srgbClr val="5F5F5F"/>
                        </a:gs>
                        <a:gs pos="100000">
                          <a:srgbClr val="5F5F5F"/>
                        </a:gs>
                      </a:gsLst>
                      <a:lin ang="5400000" scaled="0"/>
                    </a:gradFill>
                    <a:latin typeface="Segoe UI Light" pitchFamily="34" charset="0"/>
                  </a:rPr>
                  <a:t>1</a:t>
                </a:r>
              </a:p>
            </p:txBody>
          </p:sp>
          <p:sp>
            <p:nvSpPr>
              <p:cNvPr id="23" name="Rectangle 22"/>
              <p:cNvSpPr/>
              <p:nvPr/>
            </p:nvSpPr>
            <p:spPr bwMode="auto">
              <a:xfrm>
                <a:off x="2543998" y="6093146"/>
                <a:ext cx="8058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370619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7" name="Group 6"/>
          <p:cNvGrpSpPr/>
          <p:nvPr/>
        </p:nvGrpSpPr>
        <p:grpSpPr>
          <a:xfrm>
            <a:off x="-219369" y="1192461"/>
            <a:ext cx="4933603" cy="3518428"/>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0" name="Group 9"/>
            <p:cNvGrpSpPr/>
            <p:nvPr/>
          </p:nvGrpSpPr>
          <p:grpSpPr>
            <a:xfrm>
              <a:off x="-1" y="2768258"/>
              <a:ext cx="6059952" cy="2314714"/>
              <a:chOff x="-1" y="2768258"/>
              <a:chExt cx="6059952" cy="2314714"/>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TextBox 119"/>
              <p:cNvSpPr txBox="1"/>
              <p:nvPr/>
            </p:nvSpPr>
            <p:spPr>
              <a:xfrm>
                <a:off x="227012" y="2768258"/>
                <a:ext cx="2757144" cy="206895"/>
              </a:xfrm>
              <a:prstGeom prst="rect">
                <a:avLst/>
              </a:prstGeom>
              <a:noFill/>
            </p:spPr>
            <p:txBody>
              <a:bodyPr wrap="square" lIns="0" tIns="0" rIns="0" bIns="0" rtlCol="0">
                <a:spAutoFit/>
              </a:bodyPr>
              <a:lstStyle/>
              <a:p>
                <a:pPr defTabSz="914187">
                  <a:lnSpc>
                    <a:spcPct val="90000"/>
                  </a:lnSpc>
                  <a:spcBef>
                    <a:spcPct val="20000"/>
                  </a:spcBef>
                  <a:buSzPct val="80000"/>
                </a:pPr>
                <a:r>
                  <a:rPr lang="en-US" sz="1100" b="1" cap="all" dirty="0">
                    <a:gradFill>
                      <a:gsLst>
                        <a:gs pos="0">
                          <a:srgbClr val="FFFFFF"/>
                        </a:gs>
                        <a:gs pos="100000">
                          <a:srgbClr val="FFFFFF"/>
                        </a:gs>
                      </a:gsLst>
                      <a:lin ang="5400000" scaled="0"/>
                    </a:gradFill>
                  </a:rPr>
                  <a:t>INSTANCIAS COMPARTIDAS</a:t>
                </a: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8" name="Group 7"/>
          <p:cNvGrpSpPr/>
          <p:nvPr/>
        </p:nvGrpSpPr>
        <p:grpSpPr>
          <a:xfrm>
            <a:off x="2831838" y="2883314"/>
            <a:ext cx="639510" cy="398016"/>
            <a:chOff x="3774801" y="3161749"/>
            <a:chExt cx="852458" cy="530688"/>
          </a:xfrm>
        </p:grpSpPr>
        <p:sp>
          <p:nvSpPr>
            <p:cNvPr id="109" name="Rectangle 108"/>
            <p:cNvSpPr/>
            <p:nvPr/>
          </p:nvSpPr>
          <p:spPr bwMode="auto">
            <a:xfrm>
              <a:off x="3774801" y="3200546"/>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0" name="Rectangle 109"/>
            <p:cNvSpPr/>
            <p:nvPr/>
          </p:nvSpPr>
          <p:spPr bwMode="auto">
            <a:xfrm>
              <a:off x="3787081" y="3161749"/>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sp>
        <p:nvSpPr>
          <p:cNvPr id="105" name="Title 1"/>
          <p:cNvSpPr txBox="1">
            <a:spLocks/>
          </p:cNvSpPr>
          <p:nvPr/>
        </p:nvSpPr>
        <p:spPr>
          <a:xfrm>
            <a:off x="465499" y="1150195"/>
            <a:ext cx="1643756" cy="33855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tabLst>
                <a:tab pos="816721" algn="l"/>
              </a:tabLst>
            </a:pPr>
            <a:r>
              <a:rPr sz="2400" dirty="0" err="1">
                <a:gradFill>
                  <a:gsLst>
                    <a:gs pos="0">
                      <a:srgbClr val="5F5F5F"/>
                    </a:gs>
                    <a:gs pos="100000">
                      <a:srgbClr val="5F5F5F"/>
                    </a:gs>
                  </a:gsLst>
                  <a:lin ang="5400000" scaled="0"/>
                </a:gradFill>
                <a:latin typeface="Segoe UI" pitchFamily="34" charset="0"/>
                <a:ea typeface="Segoe UI" pitchFamily="34" charset="0"/>
                <a:cs typeface="Segoe UI" pitchFamily="34" charset="0"/>
              </a:rPr>
              <a:t>compartido</a:t>
            </a:r>
            <a:endParaRPr sz="2400" dirty="0">
              <a:gradFill>
                <a:gsLst>
                  <a:gs pos="0">
                    <a:srgbClr val="5F5F5F"/>
                  </a:gs>
                  <a:gs pos="100000">
                    <a:srgbClr val="5F5F5F"/>
                  </a:gs>
                </a:gsLst>
                <a:lin ang="5400000" scaled="0"/>
              </a:gradFill>
              <a:latin typeface="Segoe UI" pitchFamily="34" charset="0"/>
              <a:ea typeface="Segoe UI" pitchFamily="34" charset="0"/>
              <a:cs typeface="Segoe UI" pitchFamily="34" charset="0"/>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207983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nodeType="afterEffect">
                                  <p:stCondLst>
                                    <p:cond delay="500"/>
                                  </p:stCondLst>
                                  <p:childTnLst>
                                    <p:set>
                                      <p:cBhvr>
                                        <p:cTn id="18" dur="1" fill="hold">
                                          <p:stCondLst>
                                            <p:cond delay="0"/>
                                          </p:stCondLst>
                                        </p:cTn>
                                        <p:tgtEl>
                                          <p:spTgt spid="88"/>
                                        </p:tgtEl>
                                        <p:attrNameLst>
                                          <p:attrName>style.visibility</p:attrName>
                                        </p:attrNameLst>
                                      </p:cBhvr>
                                      <p:to>
                                        <p:strVal val="visible"/>
                                      </p:to>
                                    </p:set>
                                    <p:animEffect transition="in" filter="fade">
                                      <p:cBhvr>
                                        <p:cTn id="19" dur="500"/>
                                        <p:tgtEl>
                                          <p:spTgt spid="88"/>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05"/>
                                        </p:tgtEl>
                                        <p:attrNameLst>
                                          <p:attrName>style.visibility</p:attrName>
                                        </p:attrNameLst>
                                      </p:cBhvr>
                                      <p:to>
                                        <p:strVal val="visible"/>
                                      </p:to>
                                    </p:set>
                                    <p:animEffect transition="in" filter="fade">
                                      <p:cBhvr>
                                        <p:cTn id="2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2274475" y="966841"/>
            <a:ext cx="5735544" cy="708848"/>
            <a:chOff x="3031844" y="1170371"/>
            <a:chExt cx="7645400" cy="945131"/>
          </a:xfrm>
        </p:grpSpPr>
        <p:grpSp>
          <p:nvGrpSpPr>
            <p:cNvPr id="20" name="Group 19"/>
            <p:cNvGrpSpPr/>
            <p:nvPr/>
          </p:nvGrpSpPr>
          <p:grpSpPr>
            <a:xfrm>
              <a:off x="3031844" y="1170371"/>
              <a:ext cx="7645400" cy="945131"/>
              <a:chOff x="2540230" y="5754873"/>
              <a:chExt cx="7645400" cy="945131"/>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3"/>
                <a:ext cx="990601" cy="945131"/>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3" name="Rectangle 22"/>
              <p:cNvSpPr/>
              <p:nvPr/>
            </p:nvSpPr>
            <p:spPr bwMode="auto">
              <a:xfrm>
                <a:off x="2543998" y="6093146"/>
                <a:ext cx="24049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440583"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1"/>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7" name="Group 6"/>
          <p:cNvGrpSpPr/>
          <p:nvPr/>
        </p:nvGrpSpPr>
        <p:grpSpPr>
          <a:xfrm>
            <a:off x="-219369" y="1192461"/>
            <a:ext cx="4933603" cy="3518428"/>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0" name="Group 9"/>
            <p:cNvGrpSpPr/>
            <p:nvPr/>
          </p:nvGrpSpPr>
          <p:grpSpPr>
            <a:xfrm>
              <a:off x="-1" y="2768257"/>
              <a:ext cx="6059952" cy="2314715"/>
              <a:chOff x="-1" y="2768257"/>
              <a:chExt cx="6059952" cy="2314715"/>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TextBox 119"/>
              <p:cNvSpPr txBox="1"/>
              <p:nvPr/>
            </p:nvSpPr>
            <p:spPr>
              <a:xfrm>
                <a:off x="227012" y="2768257"/>
                <a:ext cx="2757144" cy="206896"/>
              </a:xfrm>
              <a:prstGeom prst="rect">
                <a:avLst/>
              </a:prstGeom>
              <a:noFill/>
            </p:spPr>
            <p:txBody>
              <a:bodyPr wrap="square" lIns="0" tIns="0" rIns="0" bIns="0" rtlCol="0">
                <a:spAutoFit/>
              </a:bodyPr>
              <a:lstStyle/>
              <a:p>
                <a:pPr defTabSz="914187">
                  <a:lnSpc>
                    <a:spcPct val="90000"/>
                  </a:lnSpc>
                  <a:spcBef>
                    <a:spcPct val="20000"/>
                  </a:spcBef>
                  <a:buSzPct val="80000"/>
                </a:pPr>
                <a:r>
                  <a:rPr lang="en-US" sz="1100" b="1" cap="all" dirty="0">
                    <a:gradFill>
                      <a:gsLst>
                        <a:gs pos="0">
                          <a:srgbClr val="FFFFFF"/>
                        </a:gs>
                        <a:gs pos="100000">
                          <a:srgbClr val="FFFFFF"/>
                        </a:gs>
                      </a:gsLst>
                      <a:lin ang="5400000" scaled="0"/>
                    </a:gradFill>
                  </a:rPr>
                  <a:t>INSTANCIAS COMPARTIDAS</a:t>
                </a: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8" name="Group 7"/>
          <p:cNvGrpSpPr/>
          <p:nvPr/>
        </p:nvGrpSpPr>
        <p:grpSpPr>
          <a:xfrm>
            <a:off x="2831838" y="2883520"/>
            <a:ext cx="639510" cy="398016"/>
            <a:chOff x="3780607" y="3155943"/>
            <a:chExt cx="852458" cy="530688"/>
          </a:xfrm>
        </p:grpSpPr>
        <p:sp>
          <p:nvSpPr>
            <p:cNvPr id="109" name="Rectangle 108"/>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0" name="Rectangle 109"/>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114" name="Group 113"/>
          <p:cNvGrpSpPr/>
          <p:nvPr/>
        </p:nvGrpSpPr>
        <p:grpSpPr>
          <a:xfrm>
            <a:off x="1388583" y="3402281"/>
            <a:ext cx="639510" cy="398016"/>
            <a:chOff x="3780607" y="3155943"/>
            <a:chExt cx="852458" cy="530688"/>
          </a:xfrm>
        </p:grpSpPr>
        <p:sp>
          <p:nvSpPr>
            <p:cNvPr id="115" name="Rectangle 114"/>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6" name="Rectangle 115"/>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119" name="Group 118"/>
          <p:cNvGrpSpPr/>
          <p:nvPr/>
        </p:nvGrpSpPr>
        <p:grpSpPr>
          <a:xfrm>
            <a:off x="-1" y="2"/>
            <a:ext cx="9144001" cy="737426"/>
            <a:chOff x="-1" y="0"/>
            <a:chExt cx="12188826" cy="983234"/>
          </a:xfrm>
        </p:grpSpPr>
        <p:grpSp>
          <p:nvGrpSpPr>
            <p:cNvPr id="121" name="Group 120"/>
            <p:cNvGrpSpPr/>
            <p:nvPr/>
          </p:nvGrpSpPr>
          <p:grpSpPr>
            <a:xfrm>
              <a:off x="-1" y="0"/>
              <a:ext cx="12180802" cy="983234"/>
              <a:chOff x="-1" y="0"/>
              <a:chExt cx="12180802" cy="983234"/>
            </a:xfrm>
          </p:grpSpPr>
          <p:sp>
            <p:nvSpPr>
              <p:cNvPr id="131" name="Rectangle 13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2" name="Rectangle 13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3" name="Rectangle 132"/>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23" name="Group 122"/>
            <p:cNvGrpSpPr/>
            <p:nvPr/>
          </p:nvGrpSpPr>
          <p:grpSpPr>
            <a:xfrm>
              <a:off x="0" y="300008"/>
              <a:ext cx="12188825" cy="683226"/>
              <a:chOff x="0" y="300008"/>
              <a:chExt cx="12188825" cy="683226"/>
            </a:xfrm>
          </p:grpSpPr>
          <p:sp>
            <p:nvSpPr>
              <p:cNvPr id="124" name="Title 1"/>
              <p:cNvSpPr txBox="1">
                <a:spLocks/>
              </p:cNvSpPr>
              <p:nvPr/>
            </p:nvSpPr>
            <p:spPr>
              <a:xfrm>
                <a:off x="6460472" y="473074"/>
                <a:ext cx="2401001" cy="39497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21" algn="l"/>
                  </a:tabLst>
                </a:pPr>
                <a:r>
                  <a:rPr sz="2100" dirty="0" err="1">
                    <a:gradFill>
                      <a:gsLst>
                        <a:gs pos="0">
                          <a:srgbClr val="0071BC"/>
                        </a:gs>
                        <a:gs pos="100000">
                          <a:srgbClr val="0071BC"/>
                        </a:gs>
                      </a:gsLst>
                      <a:lin ang="5400000" scaled="0"/>
                    </a:gradFill>
                  </a:rPr>
                  <a:t>compartido</a:t>
                </a:r>
                <a:endParaRPr sz="2100" dirty="0">
                  <a:gradFill>
                    <a:gsLst>
                      <a:gs pos="0">
                        <a:srgbClr val="0071BC"/>
                      </a:gs>
                      <a:gs pos="100000">
                        <a:srgbClr val="0071BC"/>
                      </a:gs>
                    </a:gsLst>
                    <a:lin ang="5400000" scaled="0"/>
                  </a:gradFill>
                </a:endParaRPr>
              </a:p>
            </p:txBody>
          </p:sp>
          <p:sp>
            <p:nvSpPr>
              <p:cNvPr id="125" name="Title 1"/>
              <p:cNvSpPr txBox="1">
                <a:spLocks/>
              </p:cNvSpPr>
              <p:nvPr/>
            </p:nvSpPr>
            <p:spPr>
              <a:xfrm>
                <a:off x="8681891" y="453411"/>
                <a:ext cx="1838633" cy="39497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21" algn="l"/>
                  </a:tabLst>
                </a:pPr>
                <a:r>
                  <a:rPr sz="2100" dirty="0" err="1">
                    <a:solidFill>
                      <a:srgbClr val="FFFFFF"/>
                    </a:solidFill>
                  </a:rPr>
                  <a:t>estándar</a:t>
                </a:r>
                <a:endParaRPr sz="2100" dirty="0">
                  <a:solidFill>
                    <a:srgbClr val="FFFFFF"/>
                  </a:solidFill>
                </a:endParaRPr>
              </a:p>
            </p:txBody>
          </p:sp>
          <p:cxnSp>
            <p:nvCxnSpPr>
              <p:cNvPr id="126" name="Straight Connector 12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sp>
        <p:nvSpPr>
          <p:cNvPr id="107" name="Title 1"/>
          <p:cNvSpPr txBox="1">
            <a:spLocks/>
          </p:cNvSpPr>
          <p:nvPr/>
        </p:nvSpPr>
        <p:spPr>
          <a:xfrm>
            <a:off x="575079" y="1150192"/>
            <a:ext cx="1534176" cy="338554"/>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32"/>
            <a:r>
              <a:rPr lang="en-US" sz="2400" dirty="0" err="1">
                <a:gradFill>
                  <a:gsLst>
                    <a:gs pos="0">
                      <a:srgbClr val="5F5F5F"/>
                    </a:gs>
                    <a:gs pos="100000">
                      <a:srgbClr val="5F5F5F"/>
                    </a:gs>
                  </a:gsLst>
                  <a:lin ang="5400000" scaled="0"/>
                </a:gradFill>
              </a:rPr>
              <a:t>compartido</a:t>
            </a:r>
            <a:endParaRPr sz="2400" dirty="0">
              <a:gradFill>
                <a:gsLst>
                  <a:gs pos="0">
                    <a:srgbClr val="5F5F5F"/>
                  </a:gs>
                  <a:gs pos="100000">
                    <a:srgbClr val="5F5F5F"/>
                  </a:gs>
                </a:gsLst>
                <a:lin ang="5400000" scaled="0"/>
              </a:gradFill>
            </a:endParaRPr>
          </a:p>
        </p:txBody>
      </p:sp>
      <p:sp>
        <p:nvSpPr>
          <p:cNvPr id="2" name="Title 1"/>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337645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19369" y="1192461"/>
            <a:ext cx="4933603" cy="3518428"/>
            <a:chOff x="-292420" y="1589948"/>
            <a:chExt cx="6576424" cy="4691237"/>
          </a:xfrm>
        </p:grpSpPr>
        <p:grpSp>
          <p:nvGrpSpPr>
            <p:cNvPr id="226" name="Group 225"/>
            <p:cNvGrpSpPr/>
            <p:nvPr/>
          </p:nvGrpSpPr>
          <p:grpSpPr>
            <a:xfrm>
              <a:off x="-292420" y="1589948"/>
              <a:ext cx="6576424" cy="4691237"/>
              <a:chOff x="-292420" y="1589948"/>
              <a:chExt cx="6576424" cy="4691237"/>
            </a:xfrm>
          </p:grpSpPr>
          <p:sp>
            <p:nvSpPr>
              <p:cNvPr id="227"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228" name="Group 227"/>
              <p:cNvGrpSpPr/>
              <p:nvPr/>
            </p:nvGrpSpPr>
            <p:grpSpPr>
              <a:xfrm>
                <a:off x="-1" y="3073496"/>
                <a:ext cx="6059952" cy="2009476"/>
                <a:chOff x="-1" y="3073496"/>
                <a:chExt cx="6059952" cy="2009476"/>
              </a:xfrm>
            </p:grpSpPr>
            <p:grpSp>
              <p:nvGrpSpPr>
                <p:cNvPr id="229" name="Group 228"/>
                <p:cNvGrpSpPr/>
                <p:nvPr/>
              </p:nvGrpSpPr>
              <p:grpSpPr>
                <a:xfrm>
                  <a:off x="5683855" y="3073496"/>
                  <a:ext cx="376096" cy="631077"/>
                  <a:chOff x="2146300" y="552450"/>
                  <a:chExt cx="3428608" cy="5753100"/>
                </a:xfrm>
              </p:grpSpPr>
              <p:pic>
                <p:nvPicPr>
                  <p:cNvPr id="294" name="Picture 293"/>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5" name="Rectangle 294"/>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0" name="Group 229"/>
                <p:cNvGrpSpPr/>
                <p:nvPr/>
              </p:nvGrpSpPr>
              <p:grpSpPr>
                <a:xfrm>
                  <a:off x="5683855" y="3762695"/>
                  <a:ext cx="376096" cy="631077"/>
                  <a:chOff x="2146300" y="552450"/>
                  <a:chExt cx="3428608" cy="5753100"/>
                </a:xfrm>
              </p:grpSpPr>
              <p:pic>
                <p:nvPicPr>
                  <p:cNvPr id="292" name="Picture 291"/>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3" name="Rectangle 292"/>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1" name="Group 230"/>
                <p:cNvGrpSpPr/>
                <p:nvPr/>
              </p:nvGrpSpPr>
              <p:grpSpPr>
                <a:xfrm>
                  <a:off x="5683855" y="4451895"/>
                  <a:ext cx="376096" cy="631077"/>
                  <a:chOff x="2146300" y="552450"/>
                  <a:chExt cx="3428608" cy="5753100"/>
                </a:xfrm>
              </p:grpSpPr>
              <p:pic>
                <p:nvPicPr>
                  <p:cNvPr id="290" name="Picture 289"/>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1" name="Rectangle 290"/>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3" name="Group 232"/>
                <p:cNvGrpSpPr/>
                <p:nvPr/>
              </p:nvGrpSpPr>
              <p:grpSpPr>
                <a:xfrm>
                  <a:off x="4721992" y="3073496"/>
                  <a:ext cx="866164" cy="631077"/>
                  <a:chOff x="2146300" y="552450"/>
                  <a:chExt cx="7896225" cy="5753100"/>
                </a:xfrm>
              </p:grpSpPr>
              <p:pic>
                <p:nvPicPr>
                  <p:cNvPr id="288" name="Picture 2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9" name="Rectangle 28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4" name="Group 233"/>
                <p:cNvGrpSpPr/>
                <p:nvPr/>
              </p:nvGrpSpPr>
              <p:grpSpPr>
                <a:xfrm>
                  <a:off x="4721992" y="3762695"/>
                  <a:ext cx="866164" cy="631077"/>
                  <a:chOff x="2146300" y="552450"/>
                  <a:chExt cx="7896225" cy="5753100"/>
                </a:xfrm>
              </p:grpSpPr>
              <p:pic>
                <p:nvPicPr>
                  <p:cNvPr id="286" name="Picture 2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7" name="Rectangle 28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5" name="Group 234"/>
                <p:cNvGrpSpPr/>
                <p:nvPr/>
              </p:nvGrpSpPr>
              <p:grpSpPr>
                <a:xfrm>
                  <a:off x="4721992" y="4451895"/>
                  <a:ext cx="866164" cy="631077"/>
                  <a:chOff x="2146300" y="552450"/>
                  <a:chExt cx="7896225" cy="5753100"/>
                </a:xfrm>
              </p:grpSpPr>
              <p:pic>
                <p:nvPicPr>
                  <p:cNvPr id="284" name="Picture 2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5" name="Rectangle 28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6" name="Group 235"/>
                <p:cNvGrpSpPr/>
                <p:nvPr/>
              </p:nvGrpSpPr>
              <p:grpSpPr>
                <a:xfrm>
                  <a:off x="3760131" y="3073496"/>
                  <a:ext cx="866164" cy="631077"/>
                  <a:chOff x="2146300" y="552450"/>
                  <a:chExt cx="7896225" cy="5753100"/>
                </a:xfrm>
              </p:grpSpPr>
              <p:pic>
                <p:nvPicPr>
                  <p:cNvPr id="282" name="Picture 2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3" name="Rectangle 28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7" name="Group 236"/>
                <p:cNvGrpSpPr/>
                <p:nvPr/>
              </p:nvGrpSpPr>
              <p:grpSpPr>
                <a:xfrm>
                  <a:off x="3760131" y="3762695"/>
                  <a:ext cx="866164" cy="631077"/>
                  <a:chOff x="2146300" y="552450"/>
                  <a:chExt cx="7896225" cy="5753100"/>
                </a:xfrm>
              </p:grpSpPr>
              <p:pic>
                <p:nvPicPr>
                  <p:cNvPr id="280" name="Picture 2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1" name="Rectangle 280"/>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8" name="Group 237"/>
                <p:cNvGrpSpPr/>
                <p:nvPr/>
              </p:nvGrpSpPr>
              <p:grpSpPr>
                <a:xfrm>
                  <a:off x="3760131" y="4451895"/>
                  <a:ext cx="866164" cy="631077"/>
                  <a:chOff x="2146300" y="552450"/>
                  <a:chExt cx="7896225" cy="5753100"/>
                </a:xfrm>
              </p:grpSpPr>
              <p:pic>
                <p:nvPicPr>
                  <p:cNvPr id="278" name="Picture 2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9" name="Rectangle 27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9" name="Group 238"/>
                <p:cNvGrpSpPr/>
                <p:nvPr/>
              </p:nvGrpSpPr>
              <p:grpSpPr>
                <a:xfrm>
                  <a:off x="2798270" y="3073496"/>
                  <a:ext cx="866164" cy="631077"/>
                  <a:chOff x="2146300" y="552450"/>
                  <a:chExt cx="7896225" cy="5753100"/>
                </a:xfrm>
              </p:grpSpPr>
              <p:pic>
                <p:nvPicPr>
                  <p:cNvPr id="276" name="Picture 2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7" name="Rectangle 27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0" name="Group 239"/>
                <p:cNvGrpSpPr/>
                <p:nvPr/>
              </p:nvGrpSpPr>
              <p:grpSpPr>
                <a:xfrm>
                  <a:off x="2798270" y="3762695"/>
                  <a:ext cx="866164" cy="631077"/>
                  <a:chOff x="2146300" y="552450"/>
                  <a:chExt cx="7896225" cy="5753100"/>
                </a:xfrm>
              </p:grpSpPr>
              <p:pic>
                <p:nvPicPr>
                  <p:cNvPr id="274" name="Picture 2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5" name="Rectangle 27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1" name="Group 240"/>
                <p:cNvGrpSpPr/>
                <p:nvPr/>
              </p:nvGrpSpPr>
              <p:grpSpPr>
                <a:xfrm>
                  <a:off x="2798270" y="4451895"/>
                  <a:ext cx="866164" cy="631077"/>
                  <a:chOff x="2146300" y="552450"/>
                  <a:chExt cx="7896225" cy="5753100"/>
                </a:xfrm>
              </p:grpSpPr>
              <p:pic>
                <p:nvPicPr>
                  <p:cNvPr id="272" name="Picture 2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3" name="Rectangle 27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2" name="Group 241"/>
                <p:cNvGrpSpPr/>
                <p:nvPr/>
              </p:nvGrpSpPr>
              <p:grpSpPr>
                <a:xfrm>
                  <a:off x="1836409" y="3073496"/>
                  <a:ext cx="866164" cy="631077"/>
                  <a:chOff x="2146300" y="552450"/>
                  <a:chExt cx="7896225" cy="5753100"/>
                </a:xfrm>
              </p:grpSpPr>
              <p:pic>
                <p:nvPicPr>
                  <p:cNvPr id="270" name="Picture 2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71" name="Rectangle 27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3" name="Group 242"/>
                <p:cNvGrpSpPr/>
                <p:nvPr/>
              </p:nvGrpSpPr>
              <p:grpSpPr>
                <a:xfrm>
                  <a:off x="1836409" y="3762695"/>
                  <a:ext cx="866164" cy="631077"/>
                  <a:chOff x="2146300" y="552450"/>
                  <a:chExt cx="7896225" cy="5753100"/>
                </a:xfrm>
              </p:grpSpPr>
              <p:pic>
                <p:nvPicPr>
                  <p:cNvPr id="268" name="Picture 2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9" name="Rectangle 26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4" name="Group 243"/>
                <p:cNvGrpSpPr/>
                <p:nvPr/>
              </p:nvGrpSpPr>
              <p:grpSpPr>
                <a:xfrm>
                  <a:off x="1836409" y="4451895"/>
                  <a:ext cx="866164" cy="631077"/>
                  <a:chOff x="2146300" y="552450"/>
                  <a:chExt cx="7896225" cy="5753100"/>
                </a:xfrm>
              </p:grpSpPr>
              <p:pic>
                <p:nvPicPr>
                  <p:cNvPr id="266" name="Picture 2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7" name="Rectangle 266"/>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5" name="Group 244"/>
                <p:cNvGrpSpPr/>
                <p:nvPr/>
              </p:nvGrpSpPr>
              <p:grpSpPr>
                <a:xfrm>
                  <a:off x="874548" y="3073496"/>
                  <a:ext cx="866164" cy="631077"/>
                  <a:chOff x="2146300" y="552450"/>
                  <a:chExt cx="7896225" cy="5753100"/>
                </a:xfrm>
              </p:grpSpPr>
              <p:pic>
                <p:nvPicPr>
                  <p:cNvPr id="264" name="Picture 2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5" name="Rectangle 26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6" name="Group 245"/>
                <p:cNvGrpSpPr/>
                <p:nvPr/>
              </p:nvGrpSpPr>
              <p:grpSpPr>
                <a:xfrm>
                  <a:off x="874548" y="3762695"/>
                  <a:ext cx="866164" cy="631077"/>
                  <a:chOff x="2146300" y="552450"/>
                  <a:chExt cx="7896225" cy="5753100"/>
                </a:xfrm>
              </p:grpSpPr>
              <p:pic>
                <p:nvPicPr>
                  <p:cNvPr id="262" name="Picture 2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3" name="Rectangle 26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7" name="Group 246"/>
                <p:cNvGrpSpPr/>
                <p:nvPr/>
              </p:nvGrpSpPr>
              <p:grpSpPr>
                <a:xfrm>
                  <a:off x="874548" y="4451895"/>
                  <a:ext cx="866164" cy="631077"/>
                  <a:chOff x="2146300" y="552450"/>
                  <a:chExt cx="7896225" cy="5753100"/>
                </a:xfrm>
              </p:grpSpPr>
              <p:pic>
                <p:nvPicPr>
                  <p:cNvPr id="260" name="Picture 2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1" name="Rectangle 26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8" name="Group 247"/>
                <p:cNvGrpSpPr/>
                <p:nvPr/>
              </p:nvGrpSpPr>
              <p:grpSpPr>
                <a:xfrm>
                  <a:off x="-1" y="3073496"/>
                  <a:ext cx="778852" cy="631077"/>
                  <a:chOff x="2942264" y="552450"/>
                  <a:chExt cx="7100261" cy="5753100"/>
                </a:xfrm>
              </p:grpSpPr>
              <p:pic>
                <p:nvPicPr>
                  <p:cNvPr id="258" name="Picture 257"/>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9" name="Rectangle 258"/>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9" name="Group 248"/>
                <p:cNvGrpSpPr/>
                <p:nvPr/>
              </p:nvGrpSpPr>
              <p:grpSpPr>
                <a:xfrm>
                  <a:off x="-1" y="3762695"/>
                  <a:ext cx="778852" cy="631077"/>
                  <a:chOff x="2942264" y="552450"/>
                  <a:chExt cx="7100261" cy="5753100"/>
                </a:xfrm>
              </p:grpSpPr>
              <p:pic>
                <p:nvPicPr>
                  <p:cNvPr id="256" name="Picture 255"/>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7" name="Rectangle 256"/>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50" name="Group 249"/>
                <p:cNvGrpSpPr/>
                <p:nvPr/>
              </p:nvGrpSpPr>
              <p:grpSpPr>
                <a:xfrm>
                  <a:off x="-1" y="4451895"/>
                  <a:ext cx="778852" cy="631077"/>
                  <a:chOff x="2942264" y="552450"/>
                  <a:chExt cx="7100261" cy="5753100"/>
                </a:xfrm>
              </p:grpSpPr>
              <p:pic>
                <p:nvPicPr>
                  <p:cNvPr id="254" name="Picture 253"/>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5" name="Rectangle 254"/>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299" name="Group 298"/>
            <p:cNvGrpSpPr/>
            <p:nvPr/>
          </p:nvGrpSpPr>
          <p:grpSpPr>
            <a:xfrm>
              <a:off x="1850962" y="4536375"/>
              <a:ext cx="852458" cy="527785"/>
              <a:chOff x="3780607" y="3155943"/>
              <a:chExt cx="852458" cy="527785"/>
            </a:xfrm>
          </p:grpSpPr>
          <p:sp>
            <p:nvSpPr>
              <p:cNvPr id="300" name="Rectangle 299"/>
              <p:cNvSpPr/>
              <p:nvPr/>
            </p:nvSpPr>
            <p:spPr bwMode="auto">
              <a:xfrm>
                <a:off x="3780607" y="3191837"/>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301" name="Rectangle 300"/>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grpSp>
        <p:nvGrpSpPr>
          <p:cNvPr id="10" name="Group 9"/>
          <p:cNvGrpSpPr/>
          <p:nvPr/>
        </p:nvGrpSpPr>
        <p:grpSpPr>
          <a:xfrm>
            <a:off x="1" y="1"/>
            <a:ext cx="9137981" cy="737426"/>
            <a:chOff x="-1" y="0"/>
            <a:chExt cx="12180802" cy="983234"/>
          </a:xfrm>
        </p:grpSpPr>
        <p:sp>
          <p:nvSpPr>
            <p:cNvPr id="191" name="Rectangle 190"/>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01" name="Rectangle 200"/>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11" name="Rectangle 210"/>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4"/>
            <a:ext cx="5735544" cy="708848"/>
            <a:chOff x="3031844" y="1170370"/>
            <a:chExt cx="7645400" cy="945131"/>
          </a:xfrm>
        </p:grpSpPr>
        <p:grpSp>
          <p:nvGrpSpPr>
            <p:cNvPr id="20" name="Group 19"/>
            <p:cNvGrpSpPr/>
            <p:nvPr/>
          </p:nvGrpSpPr>
          <p:grpSpPr>
            <a:xfrm>
              <a:off x="3031844" y="1170370"/>
              <a:ext cx="7645400" cy="945131"/>
              <a:chOff x="2540230" y="5754872"/>
              <a:chExt cx="7645400" cy="945131"/>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45131"/>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1</a:t>
                </a:r>
              </a:p>
            </p:txBody>
          </p:sp>
          <p:sp>
            <p:nvSpPr>
              <p:cNvPr id="23" name="Rectangle 22"/>
              <p:cNvSpPr/>
              <p:nvPr/>
            </p:nvSpPr>
            <p:spPr bwMode="auto">
              <a:xfrm>
                <a:off x="2543998" y="6093146"/>
                <a:ext cx="750100"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3760131"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6"/>
            <a:ext cx="9137981" cy="784723"/>
            <a:chOff x="-5012461" y="5194194"/>
            <a:chExt cx="16023382" cy="1376363"/>
          </a:xfrm>
        </p:grpSpPr>
        <p:pic>
          <p:nvPicPr>
            <p:cNvPr id="68"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54805"/>
            <a:stretch/>
          </p:blipFill>
          <p:spPr bwMode="auto">
            <a:xfrm>
              <a:off x="9571520" y="5194195"/>
              <a:ext cx="1439401" cy="137636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9" name="Title 1"/>
          <p:cNvSpPr txBox="1">
            <a:spLocks/>
          </p:cNvSpPr>
          <p:nvPr/>
        </p:nvSpPr>
        <p:spPr>
          <a:xfrm>
            <a:off x="4891179" y="354811"/>
            <a:ext cx="1712097" cy="29623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21" algn="l"/>
              </a:tabLst>
            </a:pPr>
            <a:r>
              <a:rPr sz="2100" dirty="0" err="1">
                <a:gradFill>
                  <a:gsLst>
                    <a:gs pos="0">
                      <a:srgbClr val="FFFFFF"/>
                    </a:gs>
                    <a:gs pos="100000">
                      <a:srgbClr val="FFFFFF"/>
                    </a:gs>
                  </a:gsLst>
                  <a:lin ang="5400000" scaled="0"/>
                </a:gradFill>
              </a:rPr>
              <a:t>compartido</a:t>
            </a:r>
            <a:endParaRPr sz="2100" dirty="0">
              <a:gradFill>
                <a:gsLst>
                  <a:gs pos="0">
                    <a:srgbClr val="FFFFFF"/>
                  </a:gs>
                  <a:gs pos="100000">
                    <a:srgbClr val="FFFFFF"/>
                  </a:gs>
                </a:gsLst>
                <a:lin ang="5400000" scaled="0"/>
              </a:gradFill>
            </a:endParaRPr>
          </a:p>
        </p:txBody>
      </p:sp>
      <p:sp>
        <p:nvSpPr>
          <p:cNvPr id="130" name="Title 1"/>
          <p:cNvSpPr txBox="1">
            <a:spLocks/>
          </p:cNvSpPr>
          <p:nvPr/>
        </p:nvSpPr>
        <p:spPr>
          <a:xfrm>
            <a:off x="6513115" y="340063"/>
            <a:ext cx="1379334" cy="29623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21" algn="l"/>
              </a:tabLst>
            </a:pPr>
            <a:r>
              <a:rPr sz="2100" dirty="0" err="1">
                <a:gradFill>
                  <a:gsLst>
                    <a:gs pos="0">
                      <a:srgbClr val="0071BC"/>
                    </a:gs>
                    <a:gs pos="100000">
                      <a:srgbClr val="0071BC"/>
                    </a:gs>
                  </a:gsLst>
                  <a:lin ang="5400000" scaled="0"/>
                </a:gradFill>
              </a:rPr>
              <a:t>estándar</a:t>
            </a:r>
            <a:endParaRPr sz="2100" dirty="0">
              <a:gradFill>
                <a:gsLst>
                  <a:gs pos="0">
                    <a:srgbClr val="0071BC"/>
                  </a:gs>
                  <a:gs pos="100000">
                    <a:srgbClr val="0071BC"/>
                  </a:gs>
                </a:gsLst>
                <a:lin ang="5400000" scaled="0"/>
              </a:gradFill>
            </a:endParaRPr>
          </a:p>
        </p:txBody>
      </p:sp>
      <p:cxnSp>
        <p:nvCxnSpPr>
          <p:cNvPr id="131" name="Straight Connector 130"/>
          <p:cNvCxnSpPr/>
          <p:nvPr/>
        </p:nvCxnSpPr>
        <p:spPr>
          <a:xfrm flipV="1">
            <a:off x="6442392" y="225007"/>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7"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11"/>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4"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6" y="1974863"/>
            <a:ext cx="1779648"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099714" cy="206895"/>
            </a:xfrm>
            <a:prstGeom prst="rect">
              <a:avLst/>
            </a:prstGeom>
            <a:noFill/>
          </p:spPr>
          <p:txBody>
            <a:bodyPr wrap="none" lIns="0" tIns="0" rIns="0" bIns="0" rtlCol="0">
              <a:spAutoFit/>
            </a:bodyPr>
            <a:lstStyle/>
            <a:p>
              <a:pPr defTabSz="914187">
                <a:lnSpc>
                  <a:spcPct val="90000"/>
                </a:lnSpc>
                <a:spcBef>
                  <a:spcPct val="20000"/>
                </a:spcBef>
                <a:buSzPct val="80000"/>
              </a:pPr>
              <a:r>
                <a:rPr lang="en-US" sz="1100" b="1" cap="all" dirty="0">
                  <a:gradFill>
                    <a:gsLst>
                      <a:gs pos="0">
                        <a:srgbClr val="FFFFFF"/>
                      </a:gs>
                      <a:gs pos="100000">
                        <a:srgbClr val="FFFFFF"/>
                      </a:gs>
                    </a:gsLst>
                    <a:lin ang="5400000" scaled="0"/>
                  </a:gradFill>
                </a:rPr>
                <a:t>INSTANCIA ESTÁNDAR</a:t>
              </a:r>
            </a:p>
          </p:txBody>
        </p:sp>
      </p:grpSp>
      <p:sp>
        <p:nvSpPr>
          <p:cNvPr id="4" name="Rectangle 3"/>
          <p:cNvSpPr/>
          <p:nvPr/>
        </p:nvSpPr>
        <p:spPr bwMode="auto">
          <a:xfrm>
            <a:off x="6442397" y="225006"/>
            <a:ext cx="1567627" cy="575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44" name="Group 143"/>
          <p:cNvGrpSpPr/>
          <p:nvPr/>
        </p:nvGrpSpPr>
        <p:grpSpPr>
          <a:xfrm>
            <a:off x="4677339" y="2468580"/>
            <a:ext cx="1620763" cy="117971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305" name="Group 304"/>
          <p:cNvGrpSpPr/>
          <p:nvPr/>
        </p:nvGrpSpPr>
        <p:grpSpPr>
          <a:xfrm>
            <a:off x="2820530" y="2821972"/>
            <a:ext cx="649792" cy="473309"/>
            <a:chOff x="5633504" y="3707933"/>
            <a:chExt cx="866164" cy="631078"/>
          </a:xfrm>
        </p:grpSpPr>
        <p:grpSp>
          <p:nvGrpSpPr>
            <p:cNvPr id="306" name="Group 305"/>
            <p:cNvGrpSpPr/>
            <p:nvPr/>
          </p:nvGrpSpPr>
          <p:grpSpPr>
            <a:xfrm>
              <a:off x="5633504" y="3707933"/>
              <a:ext cx="866164" cy="631078"/>
              <a:chOff x="2146300" y="552450"/>
              <a:chExt cx="7896225" cy="5753100"/>
            </a:xfrm>
          </p:grpSpPr>
          <p:pic>
            <p:nvPicPr>
              <p:cNvPr id="308" name="Picture 30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309" name="Rectangle 308"/>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307" name="Rectangle 306"/>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310" name="Group 309"/>
          <p:cNvGrpSpPr/>
          <p:nvPr/>
        </p:nvGrpSpPr>
        <p:grpSpPr>
          <a:xfrm>
            <a:off x="2274475" y="975784"/>
            <a:ext cx="5709008" cy="708848"/>
            <a:chOff x="3031844" y="1178212"/>
            <a:chExt cx="7610028" cy="945132"/>
          </a:xfrm>
        </p:grpSpPr>
        <p:grpSp>
          <p:nvGrpSpPr>
            <p:cNvPr id="314" name="Group 313"/>
            <p:cNvGrpSpPr/>
            <p:nvPr/>
          </p:nvGrpSpPr>
          <p:grpSpPr>
            <a:xfrm>
              <a:off x="3031844" y="1178212"/>
              <a:ext cx="7610028" cy="945132"/>
              <a:chOff x="2540230" y="5762714"/>
              <a:chExt cx="7610028" cy="945132"/>
            </a:xfrm>
          </p:grpSpPr>
          <p:sp>
            <p:nvSpPr>
              <p:cNvPr id="316" name="TextBox 315"/>
              <p:cNvSpPr txBox="1"/>
              <p:nvPr/>
            </p:nvSpPr>
            <p:spPr>
              <a:xfrm>
                <a:off x="9159657" y="5762714"/>
                <a:ext cx="990601" cy="945132"/>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0</a:t>
                </a:r>
              </a:p>
            </p:txBody>
          </p:sp>
          <p:sp>
            <p:nvSpPr>
              <p:cNvPr id="315" name="Rectangle 314"/>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317" name="Rectangle 316"/>
              <p:cNvSpPr/>
              <p:nvPr/>
            </p:nvSpPr>
            <p:spPr bwMode="auto">
              <a:xfrm>
                <a:off x="2543998" y="6093146"/>
                <a:ext cx="26459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312" name="Rectangle 311"/>
            <p:cNvSpPr/>
            <p:nvPr/>
          </p:nvSpPr>
          <p:spPr bwMode="auto">
            <a:xfrm>
              <a:off x="316491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125" name="Title 1"/>
          <p:cNvSpPr txBox="1">
            <a:spLocks/>
          </p:cNvSpPr>
          <p:nvPr/>
        </p:nvSpPr>
        <p:spPr>
          <a:xfrm>
            <a:off x="916797" y="1150193"/>
            <a:ext cx="1192458" cy="338554"/>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32"/>
            <a:r>
              <a:rPr lang="en-US" sz="2400" dirty="0" err="1">
                <a:gradFill>
                  <a:gsLst>
                    <a:gs pos="0">
                      <a:srgbClr val="5F5F5F"/>
                    </a:gs>
                    <a:gs pos="100000">
                      <a:srgbClr val="5F5F5F"/>
                    </a:gs>
                  </a:gsLst>
                  <a:lin ang="5400000" scaled="0"/>
                </a:gradFill>
              </a:rPr>
              <a:t>estándar</a:t>
            </a:r>
            <a:endParaRPr sz="2400"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
        <p:nvSpPr>
          <p:cNvPr id="119" name="TextBox 118"/>
          <p:cNvSpPr txBox="1"/>
          <p:nvPr/>
        </p:nvSpPr>
        <p:spPr>
          <a:xfrm>
            <a:off x="170306" y="2076193"/>
            <a:ext cx="2068397" cy="155172"/>
          </a:xfrm>
          <a:prstGeom prst="rect">
            <a:avLst/>
          </a:prstGeom>
          <a:noFill/>
        </p:spPr>
        <p:txBody>
          <a:bodyPr wrap="square" lIns="0" tIns="0" rIns="0" bIns="0" rtlCol="0">
            <a:spAutoFit/>
          </a:bodyPr>
          <a:lstStyle/>
          <a:p>
            <a:pPr defTabSz="914187">
              <a:lnSpc>
                <a:spcPct val="90000"/>
              </a:lnSpc>
              <a:spcBef>
                <a:spcPct val="20000"/>
              </a:spcBef>
              <a:buSzPct val="80000"/>
            </a:pPr>
            <a:r>
              <a:rPr lang="en-US" sz="1100" b="1" cap="all" dirty="0">
                <a:gradFill>
                  <a:gsLst>
                    <a:gs pos="0">
                      <a:srgbClr val="FFFFFF"/>
                    </a:gs>
                    <a:gs pos="100000">
                      <a:srgbClr val="FFFFFF"/>
                    </a:gs>
                  </a:gsLst>
                  <a:lin ang="5400000" scaled="0"/>
                </a:gradFill>
              </a:rPr>
              <a:t>INSTANCIAS COMPARTIDAS</a:t>
            </a:r>
          </a:p>
        </p:txBody>
      </p:sp>
    </p:spTree>
    <p:extLst>
      <p:ext uri="{BB962C8B-B14F-4D97-AF65-F5344CB8AC3E}">
        <p14:creationId xmlns:p14="http://schemas.microsoft.com/office/powerpoint/2010/main" val="1021158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75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par>
                                <p:cTn id="12" presetID="10" presetClass="exit" presetSubtype="0" fill="hold" nodeType="withEffect">
                                  <p:stCondLst>
                                    <p:cond delay="750"/>
                                  </p:stCondLst>
                                  <p:childTnLst>
                                    <p:animEffect transition="out" filter="fade">
                                      <p:cBhvr>
                                        <p:cTn id="13" dur="500"/>
                                        <p:tgtEl>
                                          <p:spTgt spid="310"/>
                                        </p:tgtEl>
                                      </p:cBhvr>
                                    </p:animEffect>
                                    <p:set>
                                      <p:cBhvr>
                                        <p:cTn id="14" dur="1" fill="hold">
                                          <p:stCondLst>
                                            <p:cond delay="499"/>
                                          </p:stCondLst>
                                        </p:cTn>
                                        <p:tgtEl>
                                          <p:spTgt spid="310"/>
                                        </p:tgtEl>
                                        <p:attrNameLst>
                                          <p:attrName>style.visibility</p:attrName>
                                        </p:attrNameLst>
                                      </p:cBhvr>
                                      <p:to>
                                        <p:strVal val="hidden"/>
                                      </p:to>
                                    </p:set>
                                  </p:childTnLst>
                                </p:cTn>
                              </p:par>
                            </p:childTnLst>
                          </p:cTn>
                        </p:par>
                        <p:par>
                          <p:cTn id="15" fill="hold">
                            <p:stCondLst>
                              <p:cond delay="1750"/>
                            </p:stCondLst>
                            <p:childTnLst>
                              <p:par>
                                <p:cTn id="16" presetID="10" presetClass="entr" presetSubtype="0" fill="hold" nodeType="afterEffect">
                                  <p:stCondLst>
                                    <p:cond delay="0"/>
                                  </p:stCondLst>
                                  <p:childTnLst>
                                    <p:set>
                                      <p:cBhvr>
                                        <p:cTn id="17" dur="1" fill="hold">
                                          <p:stCondLst>
                                            <p:cond delay="0"/>
                                          </p:stCondLst>
                                        </p:cTn>
                                        <p:tgtEl>
                                          <p:spTgt spid="136"/>
                                        </p:tgtEl>
                                        <p:attrNameLst>
                                          <p:attrName>style.visibility</p:attrName>
                                        </p:attrNameLst>
                                      </p:cBhvr>
                                      <p:to>
                                        <p:strVal val="visible"/>
                                      </p:to>
                                    </p:set>
                                    <p:animEffect transition="in" filter="fade">
                                      <p:cBhvr>
                                        <p:cTn id="18" dur="500"/>
                                        <p:tgtEl>
                                          <p:spTgt spid="136"/>
                                        </p:tgtEl>
                                      </p:cBhvr>
                                    </p:animEffect>
                                  </p:childTnLst>
                                </p:cTn>
                              </p:par>
                            </p:childTnLst>
                          </p:cTn>
                        </p:par>
                        <p:par>
                          <p:cTn id="19" fill="hold">
                            <p:stCondLst>
                              <p:cond delay="2250"/>
                            </p:stCondLst>
                            <p:childTnLst>
                              <p:par>
                                <p:cTn id="20" presetID="63" presetClass="path" presetSubtype="0" accel="50000" decel="50000" fill="hold" nodeType="afterEffect">
                                  <p:stCondLst>
                                    <p:cond delay="0"/>
                                  </p:stCondLst>
                                  <p:childTnLst>
                                    <p:animMotion origin="layout" path="M -4.23453E-6 4.19056E-6 L 0.25772 4.19056E-6 " pathEditMode="relative" rAng="0" ptsTypes="AA">
                                      <p:cBhvr>
                                        <p:cTn id="21" dur="2000" fill="hold"/>
                                        <p:tgtEl>
                                          <p:spTgt spid="305"/>
                                        </p:tgtEl>
                                        <p:attrNameLst>
                                          <p:attrName>ppt_x</p:attrName>
                                          <p:attrName>ppt_y</p:attrName>
                                        </p:attrNameLst>
                                      </p:cBhvr>
                                      <p:rCtr x="12886" y="0"/>
                                    </p:animMotion>
                                  </p:childTnLst>
                                </p:cTn>
                              </p:par>
                            </p:childTnLst>
                          </p:cTn>
                        </p:par>
                        <p:par>
                          <p:cTn id="22" fill="hold">
                            <p:stCondLst>
                              <p:cond delay="4250"/>
                            </p:stCondLst>
                            <p:childTnLst>
                              <p:par>
                                <p:cTn id="23" presetID="10" presetClass="exit" presetSubtype="0" fill="hold" nodeType="after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53" presetClass="entr" presetSubtype="16" fill="hold" nodeType="withEffect">
                                  <p:stCondLst>
                                    <p:cond delay="0"/>
                                  </p:stCondLst>
                                  <p:childTnLst>
                                    <p:set>
                                      <p:cBhvr>
                                        <p:cTn id="27" dur="1" fill="hold">
                                          <p:stCondLst>
                                            <p:cond delay="0"/>
                                          </p:stCondLst>
                                        </p:cTn>
                                        <p:tgtEl>
                                          <p:spTgt spid="144"/>
                                        </p:tgtEl>
                                        <p:attrNameLst>
                                          <p:attrName>style.visibility</p:attrName>
                                        </p:attrNameLst>
                                      </p:cBhvr>
                                      <p:to>
                                        <p:strVal val="visible"/>
                                      </p:to>
                                    </p:set>
                                    <p:anim calcmode="lin" valueType="num">
                                      <p:cBhvr>
                                        <p:cTn id="28" dur="1250" fill="hold"/>
                                        <p:tgtEl>
                                          <p:spTgt spid="144"/>
                                        </p:tgtEl>
                                        <p:attrNameLst>
                                          <p:attrName>ppt_w</p:attrName>
                                        </p:attrNameLst>
                                      </p:cBhvr>
                                      <p:tavLst>
                                        <p:tav tm="0">
                                          <p:val>
                                            <p:fltVal val="0"/>
                                          </p:val>
                                        </p:tav>
                                        <p:tav tm="100000">
                                          <p:val>
                                            <p:strVal val="#ppt_w"/>
                                          </p:val>
                                        </p:tav>
                                      </p:tavLst>
                                    </p:anim>
                                    <p:anim calcmode="lin" valueType="num">
                                      <p:cBhvr>
                                        <p:cTn id="29" dur="1250" fill="hold"/>
                                        <p:tgtEl>
                                          <p:spTgt spid="144"/>
                                        </p:tgtEl>
                                        <p:attrNameLst>
                                          <p:attrName>ppt_h</p:attrName>
                                        </p:attrNameLst>
                                      </p:cBhvr>
                                      <p:tavLst>
                                        <p:tav tm="0">
                                          <p:val>
                                            <p:fltVal val="0"/>
                                          </p:val>
                                        </p:tav>
                                        <p:tav tm="100000">
                                          <p:val>
                                            <p:strVal val="#ppt_h"/>
                                          </p:val>
                                        </p:tav>
                                      </p:tavLst>
                                    </p:anim>
                                    <p:animEffect transition="in" filter="fade">
                                      <p:cBhvr>
                                        <p:cTn id="30" dur="1250"/>
                                        <p:tgtEl>
                                          <p:spTgt spid="144"/>
                                        </p:tgtEl>
                                      </p:cBhvr>
                                    </p:animEffect>
                                  </p:childTnLst>
                                </p:cTn>
                              </p:par>
                              <p:par>
                                <p:cTn id="31" presetID="10" presetClass="exit" presetSubtype="0" fill="hold" nodeType="withEffect">
                                  <p:stCondLst>
                                    <p:cond delay="0"/>
                                  </p:stCondLst>
                                  <p:childTnLst>
                                    <p:animEffect transition="out" filter="fade">
                                      <p:cBhvr>
                                        <p:cTn id="32" dur="1250"/>
                                        <p:tgtEl>
                                          <p:spTgt spid="305"/>
                                        </p:tgtEl>
                                      </p:cBhvr>
                                    </p:animEffect>
                                    <p:set>
                                      <p:cBhvr>
                                        <p:cTn id="33" dur="1" fill="hold">
                                          <p:stCondLst>
                                            <p:cond delay="1249"/>
                                          </p:stCondLst>
                                        </p:cTn>
                                        <p:tgtEl>
                                          <p:spTgt spid="3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Group 135"/>
          <p:cNvGrpSpPr/>
          <p:nvPr/>
        </p:nvGrpSpPr>
        <p:grpSpPr>
          <a:xfrm>
            <a:off x="4597896" y="1974863"/>
            <a:ext cx="1779648"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099713" cy="206895"/>
            </a:xfrm>
            <a:prstGeom prst="rect">
              <a:avLst/>
            </a:prstGeom>
            <a:noFill/>
          </p:spPr>
          <p:txBody>
            <a:bodyPr wrap="none" lIns="0" tIns="0" rIns="0" bIns="0" rtlCol="0">
              <a:spAutoFit/>
            </a:bodyPr>
            <a:lstStyle/>
            <a:p>
              <a:pPr defTabSz="914187">
                <a:lnSpc>
                  <a:spcPct val="90000"/>
                </a:lnSpc>
                <a:spcBef>
                  <a:spcPct val="20000"/>
                </a:spcBef>
                <a:buSzPct val="80000"/>
              </a:pPr>
              <a:r>
                <a:rPr lang="en-US" sz="1100" b="1" cap="all" dirty="0">
                  <a:gradFill>
                    <a:gsLst>
                      <a:gs pos="0">
                        <a:srgbClr val="FFFFFF"/>
                      </a:gs>
                      <a:gs pos="100000">
                        <a:srgbClr val="FFFFFF"/>
                      </a:gs>
                    </a:gsLst>
                    <a:lin ang="5400000" scaled="0"/>
                  </a:gradFill>
                </a:rPr>
                <a:t>INSTANCIA ESTÁNDAR</a:t>
              </a:r>
            </a:p>
          </p:txBody>
        </p:sp>
      </p:grpSp>
      <p:grpSp>
        <p:nvGrpSpPr>
          <p:cNvPr id="121" name="Group 120"/>
          <p:cNvGrpSpPr/>
          <p:nvPr/>
        </p:nvGrpSpPr>
        <p:grpSpPr>
          <a:xfrm>
            <a:off x="4609548" y="1971163"/>
            <a:ext cx="1779648" cy="2196573"/>
            <a:chOff x="7389812" y="2633150"/>
            <a:chExt cx="2372247" cy="2928764"/>
          </a:xfrm>
        </p:grpSpPr>
        <p:grpSp>
          <p:nvGrpSpPr>
            <p:cNvPr id="122" name="Group 121"/>
            <p:cNvGrpSpPr/>
            <p:nvPr/>
          </p:nvGrpSpPr>
          <p:grpSpPr>
            <a:xfrm>
              <a:off x="7389812" y="2633150"/>
              <a:ext cx="2372247" cy="2928764"/>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9" name="TextBox 148"/>
              <p:cNvSpPr txBox="1"/>
              <p:nvPr/>
            </p:nvSpPr>
            <p:spPr>
              <a:xfrm>
                <a:off x="5014374" y="2791511"/>
                <a:ext cx="2099714" cy="206895"/>
              </a:xfrm>
              <a:prstGeom prst="rect">
                <a:avLst/>
              </a:prstGeom>
              <a:noFill/>
            </p:spPr>
            <p:txBody>
              <a:bodyPr wrap="none" lIns="0" tIns="0" rIns="0" bIns="0" rtlCol="0">
                <a:spAutoFit/>
              </a:bodyPr>
              <a:lstStyle/>
              <a:p>
                <a:pPr defTabSz="914187">
                  <a:lnSpc>
                    <a:spcPct val="90000"/>
                  </a:lnSpc>
                  <a:spcBef>
                    <a:spcPct val="20000"/>
                  </a:spcBef>
                  <a:buSzPct val="80000"/>
                </a:pPr>
                <a:r>
                  <a:rPr lang="en-US" sz="1100" b="1" cap="all" dirty="0">
                    <a:gradFill>
                      <a:gsLst>
                        <a:gs pos="0">
                          <a:srgbClr val="FFFFFF"/>
                        </a:gs>
                        <a:gs pos="100000">
                          <a:srgbClr val="FFFFFF"/>
                        </a:gs>
                      </a:gsLst>
                      <a:lin ang="5400000" scaled="0"/>
                    </a:gradFill>
                  </a:rPr>
                  <a:t>INSTANCIA </a:t>
                </a:r>
                <a:r>
                  <a:rPr lang="en-US" sz="1050" b="1" cap="all" dirty="0">
                    <a:gradFill>
                      <a:gsLst>
                        <a:gs pos="0">
                          <a:srgbClr val="FFFFFF"/>
                        </a:gs>
                        <a:gs pos="100000">
                          <a:srgbClr val="FFFFFF"/>
                        </a:gs>
                      </a:gsLst>
                      <a:lin ang="5400000" scaled="0"/>
                    </a:gradFill>
                  </a:rPr>
                  <a:t>ESTÁNDAR</a:t>
                </a:r>
                <a:endParaRPr lang="en-US" sz="1100" b="1" cap="all" dirty="0">
                  <a:gradFill>
                    <a:gsLst>
                      <a:gs pos="0">
                        <a:srgbClr val="FFFFFF"/>
                      </a:gs>
                      <a:gs pos="100000">
                        <a:srgbClr val="FFFFFF"/>
                      </a:gs>
                    </a:gsLst>
                    <a:lin ang="5400000" scaled="0"/>
                  </a:gradFill>
                </a:endParaRPr>
              </a:p>
            </p:txBody>
          </p:sp>
        </p:grpSp>
        <p:grpSp>
          <p:nvGrpSpPr>
            <p:cNvPr id="123" name="Group 122"/>
            <p:cNvGrpSpPr/>
            <p:nvPr/>
          </p:nvGrpSpPr>
          <p:grpSpPr>
            <a:xfrm>
              <a:off x="7502079" y="3298030"/>
              <a:ext cx="2160454" cy="1572958"/>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grpSp>
        <p:nvGrpSpPr>
          <p:cNvPr id="42" name="Group 41"/>
          <p:cNvGrpSpPr/>
          <p:nvPr/>
        </p:nvGrpSpPr>
        <p:grpSpPr>
          <a:xfrm>
            <a:off x="1" y="1"/>
            <a:ext cx="9137981" cy="737426"/>
            <a:chOff x="-1" y="0"/>
            <a:chExt cx="12180802" cy="983234"/>
          </a:xfrm>
        </p:grpSpPr>
        <p:sp>
          <p:nvSpPr>
            <p:cNvPr id="43" name="Rectangle 42"/>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44" name="Rectangle 43"/>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45" name="Rectangle 44"/>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4"/>
            <a:ext cx="5735544" cy="708848"/>
            <a:chOff x="3031844" y="1170370"/>
            <a:chExt cx="7645400" cy="945131"/>
          </a:xfrm>
        </p:grpSpPr>
        <p:grpSp>
          <p:nvGrpSpPr>
            <p:cNvPr id="20" name="Group 19"/>
            <p:cNvGrpSpPr/>
            <p:nvPr/>
          </p:nvGrpSpPr>
          <p:grpSpPr>
            <a:xfrm>
              <a:off x="3031844" y="1170370"/>
              <a:ext cx="7645400" cy="945131"/>
              <a:chOff x="2540230" y="5754872"/>
              <a:chExt cx="7645400" cy="945131"/>
            </a:xfrm>
          </p:grpSpPr>
          <p:sp>
            <p:nvSpPr>
              <p:cNvPr id="22" name="TextBox 21"/>
              <p:cNvSpPr txBox="1"/>
              <p:nvPr/>
            </p:nvSpPr>
            <p:spPr>
              <a:xfrm>
                <a:off x="9195029" y="5754872"/>
                <a:ext cx="990601" cy="945131"/>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6"/>
            <a:ext cx="9144001" cy="784723"/>
            <a:chOff x="-5012461" y="5194194"/>
            <a:chExt cx="16033937" cy="1376363"/>
          </a:xfrm>
        </p:grpSpPr>
        <p:pic>
          <p:nvPicPr>
            <p:cNvPr id="68"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54473"/>
            <a:stretch/>
          </p:blipFill>
          <p:spPr bwMode="auto">
            <a:xfrm>
              <a:off x="9571520" y="5194195"/>
              <a:ext cx="1449956" cy="1376362"/>
            </a:xfrm>
            <a:prstGeom prst="rect">
              <a:avLst/>
            </a:prstGeom>
            <a:noFill/>
            <a:extLst>
              <a:ext uri="{909E8E84-426E-40dd-AFC4-6F175D3DCCD1}">
                <a14:hiddenFill xmlns:a14="http://schemas.microsoft.com/office/drawing/2010/main" xmlns="">
                  <a:solidFill>
                    <a:srgbClr val="FFFFFF"/>
                  </a:solidFill>
                </a14:hiddenFill>
              </a:ext>
            </a:extLst>
          </p:spPr>
        </p:pic>
      </p:grpSp>
      <p:cxnSp>
        <p:nvCxnSpPr>
          <p:cNvPr id="131" name="Straight Connector 130"/>
          <p:cNvCxnSpPr/>
          <p:nvPr/>
        </p:nvCxnSpPr>
        <p:spPr>
          <a:xfrm flipV="1">
            <a:off x="6442392" y="225007"/>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7"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11"/>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4"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44" name="Group 143"/>
          <p:cNvGrpSpPr/>
          <p:nvPr/>
        </p:nvGrpSpPr>
        <p:grpSpPr>
          <a:xfrm>
            <a:off x="4677339" y="2468580"/>
            <a:ext cx="1620763" cy="117971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sp>
        <p:nvSpPr>
          <p:cNvPr id="46" name="Title 1"/>
          <p:cNvSpPr txBox="1">
            <a:spLocks/>
          </p:cNvSpPr>
          <p:nvPr/>
        </p:nvSpPr>
        <p:spPr>
          <a:xfrm>
            <a:off x="916797" y="1150193"/>
            <a:ext cx="1192458" cy="338554"/>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32"/>
            <a:r>
              <a:rPr lang="en-US" sz="2400" dirty="0" err="1">
                <a:gradFill>
                  <a:gsLst>
                    <a:gs pos="0">
                      <a:srgbClr val="5F5F5F"/>
                    </a:gs>
                    <a:gs pos="100000">
                      <a:srgbClr val="5F5F5F"/>
                    </a:gs>
                  </a:gsLst>
                  <a:lin ang="5400000" scaled="0"/>
                </a:gradFill>
              </a:rPr>
              <a:t>estándar</a:t>
            </a:r>
            <a:endParaRPr sz="2400"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
        <p:nvSpPr>
          <p:cNvPr id="98" name="Title 1"/>
          <p:cNvSpPr txBox="1">
            <a:spLocks/>
          </p:cNvSpPr>
          <p:nvPr/>
        </p:nvSpPr>
        <p:spPr>
          <a:xfrm>
            <a:off x="4891179" y="354811"/>
            <a:ext cx="1712097" cy="29623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21" algn="l"/>
              </a:tabLst>
            </a:pPr>
            <a:r>
              <a:rPr sz="2100" dirty="0" err="1">
                <a:gradFill>
                  <a:gsLst>
                    <a:gs pos="0">
                      <a:srgbClr val="FFFFFF"/>
                    </a:gs>
                    <a:gs pos="100000">
                      <a:srgbClr val="FFFFFF"/>
                    </a:gs>
                  </a:gsLst>
                  <a:lin ang="5400000" scaled="0"/>
                </a:gradFill>
              </a:rPr>
              <a:t>compartido</a:t>
            </a:r>
            <a:endParaRPr sz="2100" dirty="0">
              <a:gradFill>
                <a:gsLst>
                  <a:gs pos="0">
                    <a:srgbClr val="FFFFFF"/>
                  </a:gs>
                  <a:gs pos="100000">
                    <a:srgbClr val="FFFFFF"/>
                  </a:gs>
                </a:gsLst>
                <a:lin ang="5400000" scaled="0"/>
              </a:gradFill>
            </a:endParaRPr>
          </a:p>
        </p:txBody>
      </p:sp>
      <p:sp>
        <p:nvSpPr>
          <p:cNvPr id="99" name="Title 1"/>
          <p:cNvSpPr txBox="1">
            <a:spLocks/>
          </p:cNvSpPr>
          <p:nvPr/>
        </p:nvSpPr>
        <p:spPr>
          <a:xfrm>
            <a:off x="6513115" y="340063"/>
            <a:ext cx="1379334" cy="29623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21" algn="l"/>
              </a:tabLst>
            </a:pPr>
            <a:r>
              <a:rPr sz="2100" dirty="0" err="1">
                <a:gradFill>
                  <a:gsLst>
                    <a:gs pos="0">
                      <a:srgbClr val="0071BC"/>
                    </a:gs>
                    <a:gs pos="100000">
                      <a:srgbClr val="0071BC"/>
                    </a:gs>
                  </a:gsLst>
                  <a:lin ang="5400000" scaled="0"/>
                </a:gradFill>
              </a:rPr>
              <a:t>estándar</a:t>
            </a:r>
            <a:endParaRPr sz="2100" dirty="0">
              <a:gradFill>
                <a:gsLst>
                  <a:gs pos="0">
                    <a:srgbClr val="0071BC"/>
                  </a:gs>
                  <a:gs pos="100000">
                    <a:srgbClr val="0071BC"/>
                  </a:gs>
                </a:gsLst>
                <a:lin ang="5400000" scaled="0"/>
              </a:gradFill>
            </a:endParaRPr>
          </a:p>
        </p:txBody>
      </p:sp>
      <p:cxnSp>
        <p:nvCxnSpPr>
          <p:cNvPr id="100" name="Straight Connector 99"/>
          <p:cNvCxnSpPr/>
          <p:nvPr/>
        </p:nvCxnSpPr>
        <p:spPr>
          <a:xfrm flipV="1">
            <a:off x="6442392" y="225007"/>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6442397"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8010019" y="225011"/>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8010024"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bwMode="auto">
          <a:xfrm>
            <a:off x="6442397" y="225006"/>
            <a:ext cx="1567627" cy="575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40476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000"/>
                                        <p:tgtEl>
                                          <p:spTgt spid="121"/>
                                        </p:tgtEl>
                                      </p:cBhvr>
                                    </p:animEffect>
                                  </p:childTnLst>
                                </p:cTn>
                              </p:par>
                              <p:par>
                                <p:cTn id="8" presetID="63" presetClass="path" presetSubtype="0" accel="50000" decel="50000" fill="hold" nodeType="withEffect">
                                  <p:stCondLst>
                                    <p:cond delay="0"/>
                                  </p:stCondLst>
                                  <p:childTnLst>
                                    <p:animMotion origin="layout" path="M -4.46659E-6 -1.01758E-6 L 0.20347 -1.01758E-6 " pathEditMode="relative" rAng="0" ptsTypes="AA">
                                      <p:cBhvr>
                                        <p:cTn id="9" dur="2000" fill="hold"/>
                                        <p:tgtEl>
                                          <p:spTgt spid="121"/>
                                        </p:tgtEl>
                                        <p:attrNameLst>
                                          <p:attrName>ppt_x</p:attrName>
                                          <p:attrName>ppt_y</p:attrName>
                                        </p:attrNameLst>
                                      </p:cBhvr>
                                      <p:rCtr x="10173" y="0"/>
                                    </p:animMotion>
                                  </p:childTnLst>
                                </p:cTn>
                              </p:par>
                            </p:childTnLst>
                          </p:cTn>
                        </p:par>
                        <p:par>
                          <p:cTn id="10" fill="hold">
                            <p:stCondLst>
                              <p:cond delay="2000"/>
                            </p:stCondLst>
                            <p:childTnLst>
                              <p:par>
                                <p:cTn id="11" presetID="10" presetClass="exit" presetSubtype="0" fill="hold" grpId="0" nodeType="afterEffect">
                                  <p:stCondLst>
                                    <p:cond delay="0"/>
                                  </p:stCondLst>
                                  <p:childTnLst>
                                    <p:animEffect transition="out" filter="fade">
                                      <p:cBhvr>
                                        <p:cTn id="12" dur="500"/>
                                        <p:tgtEl>
                                          <p:spTgt spid="104"/>
                                        </p:tgtEl>
                                      </p:cBhvr>
                                    </p:animEffect>
                                    <p:set>
                                      <p:cBhvr>
                                        <p:cTn id="13" dur="1" fill="hold">
                                          <p:stCondLst>
                                            <p:cond delay="499"/>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1"/>
            <a:ext cx="9137981" cy="737426"/>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4"/>
            <a:ext cx="5735544" cy="708848"/>
            <a:chOff x="3031844" y="1170370"/>
            <a:chExt cx="7645400" cy="945131"/>
          </a:xfrm>
        </p:grpSpPr>
        <p:grpSp>
          <p:nvGrpSpPr>
            <p:cNvPr id="20" name="Group 19"/>
            <p:cNvGrpSpPr/>
            <p:nvPr/>
          </p:nvGrpSpPr>
          <p:grpSpPr>
            <a:xfrm>
              <a:off x="3031844" y="1170370"/>
              <a:ext cx="7645400" cy="945131"/>
              <a:chOff x="2540230" y="5754872"/>
              <a:chExt cx="7645400" cy="945131"/>
            </a:xfrm>
          </p:grpSpPr>
          <p:sp>
            <p:nvSpPr>
              <p:cNvPr id="22" name="TextBox 21"/>
              <p:cNvSpPr txBox="1"/>
              <p:nvPr/>
            </p:nvSpPr>
            <p:spPr>
              <a:xfrm>
                <a:off x="9195029" y="5754872"/>
                <a:ext cx="990601" cy="945131"/>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2" y="4295830"/>
            <a:ext cx="9144001" cy="784722"/>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cxnSp>
        <p:nvCxnSpPr>
          <p:cNvPr id="131" name="Straight Connector 130"/>
          <p:cNvCxnSpPr/>
          <p:nvPr/>
        </p:nvCxnSpPr>
        <p:spPr>
          <a:xfrm flipV="1">
            <a:off x="6442392" y="225007"/>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7"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11"/>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4"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6" y="1974863"/>
            <a:ext cx="1779648"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099713" cy="206895"/>
            </a:xfrm>
            <a:prstGeom prst="rect">
              <a:avLst/>
            </a:prstGeom>
            <a:noFill/>
          </p:spPr>
          <p:txBody>
            <a:bodyPr wrap="none" lIns="0" tIns="0" rIns="0" bIns="0" rtlCol="0">
              <a:spAutoFit/>
            </a:bodyPr>
            <a:lstStyle/>
            <a:p>
              <a:pPr defTabSz="914187">
                <a:lnSpc>
                  <a:spcPct val="90000"/>
                </a:lnSpc>
                <a:spcBef>
                  <a:spcPct val="20000"/>
                </a:spcBef>
                <a:buSzPct val="80000"/>
              </a:pPr>
              <a:r>
                <a:rPr lang="en-US" sz="1100" b="1" cap="all" dirty="0">
                  <a:gradFill>
                    <a:gsLst>
                      <a:gs pos="0">
                        <a:srgbClr val="FFFFFF"/>
                      </a:gs>
                      <a:gs pos="100000">
                        <a:srgbClr val="FFFFFF"/>
                      </a:gs>
                    </a:gsLst>
                    <a:lin ang="5400000" scaled="0"/>
                  </a:gradFill>
                </a:rPr>
                <a:t>INSTANCIA ESTÁNDAR</a:t>
              </a:r>
            </a:p>
          </p:txBody>
        </p:sp>
      </p:grpSp>
      <p:grpSp>
        <p:nvGrpSpPr>
          <p:cNvPr id="144" name="Group 143"/>
          <p:cNvGrpSpPr/>
          <p:nvPr/>
        </p:nvGrpSpPr>
        <p:grpSpPr>
          <a:xfrm>
            <a:off x="4677339" y="2468583"/>
            <a:ext cx="1620765" cy="117971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122" name="Group 121"/>
          <p:cNvGrpSpPr/>
          <p:nvPr/>
        </p:nvGrpSpPr>
        <p:grpSpPr>
          <a:xfrm>
            <a:off x="6464169" y="1974863"/>
            <a:ext cx="1779648" cy="2196573"/>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9" name="TextBox 148"/>
            <p:cNvSpPr txBox="1"/>
            <p:nvPr/>
          </p:nvSpPr>
          <p:spPr>
            <a:xfrm>
              <a:off x="5014374" y="2791511"/>
              <a:ext cx="2099713" cy="206895"/>
            </a:xfrm>
            <a:prstGeom prst="rect">
              <a:avLst/>
            </a:prstGeom>
            <a:noFill/>
          </p:spPr>
          <p:txBody>
            <a:bodyPr wrap="none" lIns="0" tIns="0" rIns="0" bIns="0" rtlCol="0">
              <a:spAutoFit/>
            </a:bodyPr>
            <a:lstStyle/>
            <a:p>
              <a:pPr defTabSz="914187">
                <a:lnSpc>
                  <a:spcPct val="90000"/>
                </a:lnSpc>
                <a:spcBef>
                  <a:spcPct val="20000"/>
                </a:spcBef>
                <a:buSzPct val="80000"/>
              </a:pPr>
              <a:r>
                <a:rPr lang="en-US" sz="1100" b="1" cap="all" dirty="0">
                  <a:gradFill>
                    <a:gsLst>
                      <a:gs pos="0">
                        <a:srgbClr val="FFFFFF"/>
                      </a:gs>
                      <a:gs pos="100000">
                        <a:srgbClr val="FFFFFF"/>
                      </a:gs>
                    </a:gsLst>
                    <a:lin ang="5400000" scaled="0"/>
                  </a:gradFill>
                </a:rPr>
                <a:t>INSTANCIA ESTÁNDAR</a:t>
              </a:r>
            </a:p>
          </p:txBody>
        </p:sp>
      </p:grpSp>
      <p:grpSp>
        <p:nvGrpSpPr>
          <p:cNvPr id="123" name="Group 122"/>
          <p:cNvGrpSpPr/>
          <p:nvPr/>
        </p:nvGrpSpPr>
        <p:grpSpPr>
          <a:xfrm>
            <a:off x="6548392" y="2473527"/>
            <a:ext cx="1620763" cy="1179719"/>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58" name="Group 57"/>
          <p:cNvGrpSpPr/>
          <p:nvPr/>
        </p:nvGrpSpPr>
        <p:grpSpPr>
          <a:xfrm>
            <a:off x="4673439" y="2329444"/>
            <a:ext cx="1145408" cy="833718"/>
            <a:chOff x="5633504" y="3707933"/>
            <a:chExt cx="866164" cy="631077"/>
          </a:xfrm>
        </p:grpSpPr>
        <p:grpSp>
          <p:nvGrpSpPr>
            <p:cNvPr id="59" name="Group 58"/>
            <p:cNvGrpSpPr/>
            <p:nvPr/>
          </p:nvGrpSpPr>
          <p:grpSpPr>
            <a:xfrm>
              <a:off x="5633504" y="3707933"/>
              <a:ext cx="866164" cy="631077"/>
              <a:chOff x="2146300" y="552450"/>
              <a:chExt cx="7896225" cy="5753100"/>
            </a:xfrm>
          </p:grpSpPr>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62" name="Rectangle 6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60" name="Rectangle 5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r>
                <a:rPr lang="en-US" sz="3600" dirty="0">
                  <a:gradFill>
                    <a:gsLst>
                      <a:gs pos="0">
                        <a:srgbClr val="FFFFFF"/>
                      </a:gs>
                      <a:gs pos="100000">
                        <a:srgbClr val="FFFFFF"/>
                      </a:gs>
                    </a:gsLst>
                    <a:lin ang="5400000" scaled="0"/>
                  </a:gradFill>
                  <a:sym typeface="Wingdings" pitchFamily="2" charset="2"/>
                </a:rPr>
                <a:t>:-)</a:t>
              </a:r>
              <a:endParaRPr lang="en-US" sz="3300" dirty="0">
                <a:gradFill>
                  <a:gsLst>
                    <a:gs pos="0">
                      <a:srgbClr val="FFFFFF"/>
                    </a:gs>
                    <a:gs pos="100000">
                      <a:srgbClr val="FFFFFF"/>
                    </a:gs>
                  </a:gsLst>
                  <a:lin ang="5400000" scaled="0"/>
                </a:gradFill>
              </a:endParaRPr>
            </a:p>
          </p:txBody>
        </p:sp>
      </p:grpSp>
      <p:grpSp>
        <p:nvGrpSpPr>
          <p:cNvPr id="63" name="Group 62"/>
          <p:cNvGrpSpPr/>
          <p:nvPr/>
        </p:nvGrpSpPr>
        <p:grpSpPr>
          <a:xfrm>
            <a:off x="4673443" y="3243849"/>
            <a:ext cx="716461" cy="521497"/>
            <a:chOff x="5633504" y="3707933"/>
            <a:chExt cx="866164" cy="631077"/>
          </a:xfrm>
        </p:grpSpPr>
        <p:grpSp>
          <p:nvGrpSpPr>
            <p:cNvPr id="64" name="Group 63"/>
            <p:cNvGrpSpPr/>
            <p:nvPr/>
          </p:nvGrpSpPr>
          <p:grpSpPr>
            <a:xfrm>
              <a:off x="5633504" y="3707933"/>
              <a:ext cx="866164" cy="631077"/>
              <a:chOff x="2146300" y="552450"/>
              <a:chExt cx="7896225" cy="5753100"/>
            </a:xfrm>
          </p:grpSpPr>
          <p:pic>
            <p:nvPicPr>
              <p:cNvPr id="66" name="Pictur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2" name="Rectangle 71"/>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65" name="Rectangle 6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sz="2400" dirty="0">
                <a:gradFill>
                  <a:gsLst>
                    <a:gs pos="0">
                      <a:srgbClr val="FFFFFF"/>
                    </a:gs>
                    <a:gs pos="100000">
                      <a:srgbClr val="FFFFFF"/>
                    </a:gs>
                  </a:gsLst>
                  <a:lin ang="5400000" scaled="0"/>
                </a:gradFill>
              </a:endParaRPr>
            </a:p>
          </p:txBody>
        </p:sp>
      </p:grpSp>
      <p:grpSp>
        <p:nvGrpSpPr>
          <p:cNvPr id="73" name="Group 72"/>
          <p:cNvGrpSpPr/>
          <p:nvPr/>
        </p:nvGrpSpPr>
        <p:grpSpPr>
          <a:xfrm>
            <a:off x="5456782" y="3243849"/>
            <a:ext cx="716461" cy="521497"/>
            <a:chOff x="5633504" y="3707933"/>
            <a:chExt cx="866164" cy="631077"/>
          </a:xfrm>
        </p:grpSpPr>
        <p:grpSp>
          <p:nvGrpSpPr>
            <p:cNvPr id="74" name="Group 73"/>
            <p:cNvGrpSpPr/>
            <p:nvPr/>
          </p:nvGrpSpPr>
          <p:grpSpPr>
            <a:xfrm>
              <a:off x="5633504" y="3707933"/>
              <a:ext cx="866164" cy="631077"/>
              <a:chOff x="2146300" y="552450"/>
              <a:chExt cx="7896225" cy="5753100"/>
            </a:xfrm>
          </p:grpSpPr>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7" name="Rectangle 76"/>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75" name="Rectangle 7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sz="2400" dirty="0">
                <a:gradFill>
                  <a:gsLst>
                    <a:gs pos="0">
                      <a:srgbClr val="FFFFFF"/>
                    </a:gs>
                    <a:gs pos="100000">
                      <a:srgbClr val="FFFFFF"/>
                    </a:gs>
                  </a:gsLst>
                  <a:lin ang="5400000" scaled="0"/>
                </a:gradFill>
              </a:endParaRPr>
            </a:p>
          </p:txBody>
        </p:sp>
      </p:grpSp>
      <p:grpSp>
        <p:nvGrpSpPr>
          <p:cNvPr id="78" name="Group 77"/>
          <p:cNvGrpSpPr/>
          <p:nvPr/>
        </p:nvGrpSpPr>
        <p:grpSpPr>
          <a:xfrm>
            <a:off x="6519071" y="2329444"/>
            <a:ext cx="1145408" cy="833718"/>
            <a:chOff x="5633504" y="3707933"/>
            <a:chExt cx="866164" cy="631077"/>
          </a:xfrm>
        </p:grpSpPr>
        <p:grpSp>
          <p:nvGrpSpPr>
            <p:cNvPr id="79" name="Group 78"/>
            <p:cNvGrpSpPr/>
            <p:nvPr/>
          </p:nvGrpSpPr>
          <p:grpSpPr>
            <a:xfrm>
              <a:off x="5633504" y="3707933"/>
              <a:ext cx="866164" cy="631077"/>
              <a:chOff x="2146300" y="552450"/>
              <a:chExt cx="7896225" cy="5753100"/>
            </a:xfrm>
          </p:grpSpPr>
          <p:pic>
            <p:nvPicPr>
              <p:cNvPr id="81" name="Picture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2" name="Rectangle 8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80" name="Rectangle 7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r>
                <a:rPr lang="en-US" sz="3600" dirty="0">
                  <a:gradFill>
                    <a:gsLst>
                      <a:gs pos="0">
                        <a:srgbClr val="FFFFFF"/>
                      </a:gs>
                      <a:gs pos="100000">
                        <a:srgbClr val="FFFFFF"/>
                      </a:gs>
                    </a:gsLst>
                    <a:lin ang="5400000" scaled="0"/>
                  </a:gradFill>
                  <a:sym typeface="Wingdings" pitchFamily="2" charset="2"/>
                </a:rPr>
                <a:t>:-)</a:t>
              </a:r>
              <a:endParaRPr lang="en-US" sz="3300" dirty="0">
                <a:gradFill>
                  <a:gsLst>
                    <a:gs pos="0">
                      <a:srgbClr val="FFFFFF"/>
                    </a:gs>
                    <a:gs pos="100000">
                      <a:srgbClr val="FFFFFF"/>
                    </a:gs>
                  </a:gsLst>
                  <a:lin ang="5400000" scaled="0"/>
                </a:gradFill>
              </a:endParaRPr>
            </a:p>
          </p:txBody>
        </p:sp>
      </p:grpSp>
      <p:grpSp>
        <p:nvGrpSpPr>
          <p:cNvPr id="83" name="Group 82"/>
          <p:cNvGrpSpPr/>
          <p:nvPr/>
        </p:nvGrpSpPr>
        <p:grpSpPr>
          <a:xfrm>
            <a:off x="6519074" y="3243849"/>
            <a:ext cx="716461" cy="521497"/>
            <a:chOff x="5633504" y="3707933"/>
            <a:chExt cx="866164" cy="631077"/>
          </a:xfrm>
        </p:grpSpPr>
        <p:grpSp>
          <p:nvGrpSpPr>
            <p:cNvPr id="84" name="Group 83"/>
            <p:cNvGrpSpPr/>
            <p:nvPr/>
          </p:nvGrpSpPr>
          <p:grpSpPr>
            <a:xfrm>
              <a:off x="5633504" y="3707933"/>
              <a:ext cx="866164" cy="631077"/>
              <a:chOff x="2146300" y="552450"/>
              <a:chExt cx="7896225" cy="5753100"/>
            </a:xfrm>
          </p:grpSpPr>
          <p:pic>
            <p:nvPicPr>
              <p:cNvPr id="86" name="Picture 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9" name="Rectangle 88"/>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85" name="Rectangle 8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sz="2400" dirty="0">
                <a:gradFill>
                  <a:gsLst>
                    <a:gs pos="0">
                      <a:srgbClr val="FFFFFF"/>
                    </a:gs>
                    <a:gs pos="100000">
                      <a:srgbClr val="FFFFFF"/>
                    </a:gs>
                  </a:gsLst>
                  <a:lin ang="5400000" scaled="0"/>
                </a:gradFill>
              </a:endParaRPr>
            </a:p>
          </p:txBody>
        </p:sp>
      </p:grpSp>
      <p:grpSp>
        <p:nvGrpSpPr>
          <p:cNvPr id="90" name="Group 89"/>
          <p:cNvGrpSpPr/>
          <p:nvPr/>
        </p:nvGrpSpPr>
        <p:grpSpPr>
          <a:xfrm>
            <a:off x="7302413" y="3243849"/>
            <a:ext cx="716461" cy="521497"/>
            <a:chOff x="5633504" y="3707933"/>
            <a:chExt cx="866164" cy="631077"/>
          </a:xfrm>
        </p:grpSpPr>
        <p:grpSp>
          <p:nvGrpSpPr>
            <p:cNvPr id="91" name="Group 90"/>
            <p:cNvGrpSpPr/>
            <p:nvPr/>
          </p:nvGrpSpPr>
          <p:grpSpPr>
            <a:xfrm>
              <a:off x="5633504" y="3707933"/>
              <a:ext cx="866164" cy="631077"/>
              <a:chOff x="2146300" y="552450"/>
              <a:chExt cx="7896225" cy="5753100"/>
            </a:xfrm>
          </p:grpSpPr>
          <p:pic>
            <p:nvPicPr>
              <p:cNvPr id="93" name="Picture 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94" name="Rectangle 93"/>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92" name="Rectangle 91"/>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34"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sz="2400" dirty="0">
                <a:gradFill>
                  <a:gsLst>
                    <a:gs pos="0">
                      <a:srgbClr val="FFFFFF"/>
                    </a:gs>
                    <a:gs pos="100000">
                      <a:srgbClr val="FFFFFF"/>
                    </a:gs>
                  </a:gsLst>
                  <a:lin ang="5400000" scaled="0"/>
                </a:gradFill>
              </a:endParaRPr>
            </a:p>
          </p:txBody>
        </p:sp>
      </p:grpSp>
      <p:sp>
        <p:nvSpPr>
          <p:cNvPr id="99" name="Title 1"/>
          <p:cNvSpPr txBox="1">
            <a:spLocks/>
          </p:cNvSpPr>
          <p:nvPr/>
        </p:nvSpPr>
        <p:spPr>
          <a:xfrm>
            <a:off x="916797" y="1150193"/>
            <a:ext cx="1192458" cy="338554"/>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32"/>
            <a:r>
              <a:rPr lang="en-US" sz="2400" dirty="0" err="1">
                <a:gradFill>
                  <a:gsLst>
                    <a:gs pos="0">
                      <a:srgbClr val="5F5F5F"/>
                    </a:gs>
                    <a:gs pos="100000">
                      <a:srgbClr val="5F5F5F"/>
                    </a:gs>
                  </a:gsLst>
                  <a:lin ang="5400000" scaled="0"/>
                </a:gradFill>
              </a:rPr>
              <a:t>estándar</a:t>
            </a:r>
            <a:endParaRPr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
        <p:nvSpPr>
          <p:cNvPr id="103" name="Title 1"/>
          <p:cNvSpPr txBox="1">
            <a:spLocks/>
          </p:cNvSpPr>
          <p:nvPr/>
        </p:nvSpPr>
        <p:spPr>
          <a:xfrm>
            <a:off x="4891179" y="354811"/>
            <a:ext cx="1712097" cy="29623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21" algn="l"/>
              </a:tabLst>
            </a:pPr>
            <a:r>
              <a:rPr sz="2100" dirty="0" err="1">
                <a:gradFill>
                  <a:gsLst>
                    <a:gs pos="0">
                      <a:srgbClr val="FFFFFF"/>
                    </a:gs>
                    <a:gs pos="100000">
                      <a:srgbClr val="FFFFFF"/>
                    </a:gs>
                  </a:gsLst>
                  <a:lin ang="5400000" scaled="0"/>
                </a:gradFill>
              </a:rPr>
              <a:t>compartido</a:t>
            </a:r>
            <a:endParaRPr sz="2100" dirty="0">
              <a:gradFill>
                <a:gsLst>
                  <a:gs pos="0">
                    <a:srgbClr val="FFFFFF"/>
                  </a:gs>
                  <a:gs pos="100000">
                    <a:srgbClr val="FFFFFF"/>
                  </a:gs>
                </a:gsLst>
                <a:lin ang="5400000" scaled="0"/>
              </a:gradFill>
            </a:endParaRPr>
          </a:p>
        </p:txBody>
      </p:sp>
      <p:sp>
        <p:nvSpPr>
          <p:cNvPr id="104" name="Title 1"/>
          <p:cNvSpPr txBox="1">
            <a:spLocks/>
          </p:cNvSpPr>
          <p:nvPr/>
        </p:nvSpPr>
        <p:spPr>
          <a:xfrm>
            <a:off x="6513115" y="340063"/>
            <a:ext cx="1379334" cy="29623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21" algn="l"/>
              </a:tabLst>
            </a:pPr>
            <a:r>
              <a:rPr sz="2100" dirty="0" err="1">
                <a:gradFill>
                  <a:gsLst>
                    <a:gs pos="0">
                      <a:srgbClr val="0071BC"/>
                    </a:gs>
                    <a:gs pos="100000">
                      <a:srgbClr val="0071BC"/>
                    </a:gs>
                  </a:gsLst>
                  <a:lin ang="5400000" scaled="0"/>
                </a:gradFill>
              </a:rPr>
              <a:t>estándar</a:t>
            </a:r>
            <a:endParaRPr sz="2100" dirty="0">
              <a:gradFill>
                <a:gsLst>
                  <a:gs pos="0">
                    <a:srgbClr val="0071BC"/>
                  </a:gs>
                  <a:gs pos="100000">
                    <a:srgbClr val="0071BC"/>
                  </a:gs>
                </a:gsLst>
                <a:lin ang="5400000" scaled="0"/>
              </a:gradFill>
            </a:endParaRPr>
          </a:p>
        </p:txBody>
      </p:sp>
      <p:cxnSp>
        <p:nvCxnSpPr>
          <p:cNvPr id="105" name="Straight Connector 104"/>
          <p:cNvCxnSpPr/>
          <p:nvPr/>
        </p:nvCxnSpPr>
        <p:spPr>
          <a:xfrm flipV="1">
            <a:off x="6442392" y="225007"/>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6442397"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8010019" y="225011"/>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8010024"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bwMode="auto">
          <a:xfrm>
            <a:off x="6442397" y="225006"/>
            <a:ext cx="1567627" cy="575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34288" rIns="68574" bIns="34288" numCol="1" rtlCol="0" anchor="ctr" anchorCtr="0" compatLnSpc="1">
            <a:prstTxWarp prst="textNoShape">
              <a:avLst/>
            </a:prstTxWarp>
          </a:bodyPr>
          <a:lstStyle/>
          <a:p>
            <a:pPr algn="ctr" defTabSz="685534" fontAlgn="base">
              <a:spcBef>
                <a:spcPct val="0"/>
              </a:spcBef>
              <a:spcAft>
                <a:spcPct val="0"/>
              </a:spcAft>
            </a:pPr>
            <a:endParaRPr lang="en-US" sz="17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066234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123"/>
                                        </p:tgtEl>
                                      </p:cBhvr>
                                    </p:animEffect>
                                    <p:set>
                                      <p:cBhvr>
                                        <p:cTn id="7" dur="1" fill="hold">
                                          <p:stCondLst>
                                            <p:cond delay="499"/>
                                          </p:stCondLst>
                                        </p:cTn>
                                        <p:tgtEl>
                                          <p:spTgt spid="12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4"/>
                                        </p:tgtEl>
                                      </p:cBhvr>
                                    </p:animEffect>
                                    <p:set>
                                      <p:cBhvr>
                                        <p:cTn id="10" dur="1" fill="hold">
                                          <p:stCondLst>
                                            <p:cond delay="499"/>
                                          </p:stCondLst>
                                        </p:cTn>
                                        <p:tgtEl>
                                          <p:spTgt spid="144"/>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fade">
                                      <p:cBhvr>
                                        <p:cTn id="14" dur="500"/>
                                        <p:tgtEl>
                                          <p:spTgt spid="58"/>
                                        </p:tgtEl>
                                      </p:cBhvr>
                                    </p:animEffect>
                                  </p:childTnLst>
                                </p:cTn>
                              </p:par>
                              <p:par>
                                <p:cTn id="15" presetID="10"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par>
                          <p:cTn id="18" fill="hold">
                            <p:stCondLst>
                              <p:cond delay="1000"/>
                            </p:stCondLst>
                            <p:childTnLst>
                              <p:par>
                                <p:cTn id="19" presetID="10" presetClass="entr" presetSubtype="0" fill="hold" nodeType="afterEffect">
                                  <p:stCondLst>
                                    <p:cond delay="75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75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500"/>
                                        <p:tgtEl>
                                          <p:spTgt spid="83"/>
                                        </p:tgtEl>
                                      </p:cBhvr>
                                    </p:animEffect>
                                  </p:childTnLst>
                                </p:cTn>
                              </p:par>
                            </p:childTnLst>
                          </p:cTn>
                        </p:par>
                        <p:par>
                          <p:cTn id="25" fill="hold">
                            <p:stCondLst>
                              <p:cond delay="2250"/>
                            </p:stCondLst>
                            <p:childTnLst>
                              <p:par>
                                <p:cTn id="26" presetID="10" presetClass="entr" presetSubtype="0" fill="hold" nodeType="afterEffect">
                                  <p:stCondLst>
                                    <p:cond delay="50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childTnLst>
                          </p:cTn>
                        </p:par>
                        <p:par>
                          <p:cTn id="29" fill="hold">
                            <p:stCondLst>
                              <p:cond delay="3250"/>
                            </p:stCondLst>
                            <p:childTnLst>
                              <p:par>
                                <p:cTn id="30" presetID="10" presetClass="entr" presetSubtype="0" fill="hold" nodeType="after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500"/>
                                        <p:tgtEl>
                                          <p:spTgt spid="90"/>
                                        </p:tgtEl>
                                      </p:cBhvr>
                                    </p:animEffect>
                                  </p:childTnLst>
                                </p:cTn>
                              </p:par>
                            </p:childTnLst>
                          </p:cTn>
                        </p:par>
                        <p:par>
                          <p:cTn id="33" fill="hold">
                            <p:stCondLst>
                              <p:cond delay="3750"/>
                            </p:stCondLst>
                            <p:childTnLst>
                              <p:par>
                                <p:cTn id="34" presetID="10" presetClass="exit" presetSubtype="0" fill="hold" grpId="0" nodeType="afterEffect">
                                  <p:stCondLst>
                                    <p:cond delay="0"/>
                                  </p:stCondLst>
                                  <p:childTnLst>
                                    <p:animEffect transition="out" filter="fade">
                                      <p:cBhvr>
                                        <p:cTn id="35" dur="500"/>
                                        <p:tgtEl>
                                          <p:spTgt spid="109"/>
                                        </p:tgtEl>
                                      </p:cBhvr>
                                    </p:animEffect>
                                    <p:set>
                                      <p:cBhvr>
                                        <p:cTn id="36" dur="1" fill="hold">
                                          <p:stCondLst>
                                            <p:cond delay="499"/>
                                          </p:stCondLst>
                                        </p:cTn>
                                        <p:tgtEl>
                                          <p:spTgt spid="10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0" rIns="68574" bIns="68577" numCol="1" rtlCol="0" anchor="b" anchorCtr="0" compatLnSpc="1">
            <a:prstTxWarp prst="textNoShape">
              <a:avLst/>
            </a:prstTxWarp>
          </a:bodyPr>
          <a:lstStyle/>
          <a:p>
            <a:pPr defTabSz="685552"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25047" y="2242938"/>
            <a:ext cx="7680340" cy="761747"/>
          </a:xfrm>
        </p:spPr>
        <p:txBody>
          <a:bodyPr/>
          <a:lstStyle/>
          <a:p>
            <a:r>
              <a:rPr lang="en-US" dirty="0" err="1" smtClean="0">
                <a:gradFill>
                  <a:gsLst>
                    <a:gs pos="1250">
                      <a:srgbClr val="FFFFFF"/>
                    </a:gs>
                    <a:gs pos="100000">
                      <a:srgbClr val="FFFFFF"/>
                    </a:gs>
                  </a:gsLst>
                  <a:lin ang="5400000" scaled="0"/>
                </a:gradFill>
              </a:rPr>
              <a:t>Escalando</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5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52"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52"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77261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91007" y="1428751"/>
            <a:ext cx="8166584" cy="1033983"/>
          </a:xfrm>
        </p:spPr>
        <p:txBody>
          <a:bodyPr/>
          <a:lstStyle/>
          <a:p>
            <a:r>
              <a:rPr lang="en-US" sz="6000" dirty="0"/>
              <a:t>Web Sites en </a:t>
            </a:r>
            <a:r>
              <a:rPr lang="es-AR" sz="6000" dirty="0"/>
              <a:t>Perspectiva</a:t>
            </a:r>
            <a:r>
              <a:rPr lang="en-US" sz="6000" dirty="0"/>
              <a:t>…</a:t>
            </a:r>
          </a:p>
        </p:txBody>
      </p:sp>
    </p:spTree>
    <p:extLst>
      <p:ext uri="{BB962C8B-B14F-4D97-AF65-F5344CB8AC3E}">
        <p14:creationId xmlns:p14="http://schemas.microsoft.com/office/powerpoint/2010/main" val="8990487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1"/>
            <a:ext cx="9137981" cy="737426"/>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5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5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52"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21" name="Rectangle 20"/>
          <p:cNvSpPr/>
          <p:nvPr/>
        </p:nvSpPr>
        <p:spPr bwMode="auto">
          <a:xfrm>
            <a:off x="2274475" y="1232679"/>
            <a:ext cx="6253299" cy="186276"/>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685552"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276378" y="1232679"/>
            <a:ext cx="1776823" cy="186276"/>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685552" fontAlgn="base">
              <a:spcBef>
                <a:spcPct val="0"/>
              </a:spcBef>
              <a:spcAft>
                <a:spcPct val="0"/>
              </a:spcAft>
            </a:pPr>
            <a:endParaRPr lang="en-US" sz="1700" dirty="0">
              <a:gradFill>
                <a:gsLst>
                  <a:gs pos="0">
                    <a:srgbClr val="5F5F5F"/>
                  </a:gs>
                  <a:gs pos="100000">
                    <a:srgbClr val="5F5F5F"/>
                  </a:gs>
                </a:gsLst>
                <a:lin ang="5400000" scaled="0"/>
              </a:gradFill>
            </a:endParaRPr>
          </a:p>
        </p:txBody>
      </p:sp>
      <p:grpSp>
        <p:nvGrpSpPr>
          <p:cNvPr id="67" name="Group 66"/>
          <p:cNvGrpSpPr/>
          <p:nvPr/>
        </p:nvGrpSpPr>
        <p:grpSpPr>
          <a:xfrm>
            <a:off x="1" y="4295830"/>
            <a:ext cx="9144001" cy="784722"/>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30" name="Title 1"/>
          <p:cNvSpPr txBox="1">
            <a:spLocks/>
          </p:cNvSpPr>
          <p:nvPr/>
        </p:nvSpPr>
        <p:spPr>
          <a:xfrm>
            <a:off x="6513115" y="340061"/>
            <a:ext cx="1379334" cy="33855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42" algn="l"/>
              </a:tabLst>
            </a:pPr>
            <a:r>
              <a:rPr lang="en-US" sz="2400" dirty="0" err="1">
                <a:gradFill>
                  <a:gsLst>
                    <a:gs pos="0">
                      <a:srgbClr val="0071BC"/>
                    </a:gs>
                    <a:gs pos="100000">
                      <a:srgbClr val="0071BC"/>
                    </a:gs>
                  </a:gsLst>
                  <a:lin ang="5400000" scaled="0"/>
                </a:gradFill>
              </a:rPr>
              <a:t>estándar</a:t>
            </a:r>
            <a:endParaRPr lang="en-US" sz="2400" dirty="0">
              <a:gradFill>
                <a:gsLst>
                  <a:gs pos="0">
                    <a:srgbClr val="0071BC"/>
                  </a:gs>
                  <a:gs pos="100000">
                    <a:srgbClr val="0071BC"/>
                  </a:gs>
                </a:gsLst>
                <a:lin ang="5400000" scaled="0"/>
              </a:gradFill>
            </a:endParaRP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6"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10"/>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3"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2274476" y="1904768"/>
            <a:ext cx="1779649" cy="2196573"/>
            <a:chOff x="2274475" y="1904767"/>
            <a:chExt cx="1779649" cy="2196573"/>
          </a:xfrm>
        </p:grpSpPr>
        <p:grpSp>
          <p:nvGrpSpPr>
            <p:cNvPr id="136" name="Group 135"/>
            <p:cNvGrpSpPr/>
            <p:nvPr/>
          </p:nvGrpSpPr>
          <p:grpSpPr>
            <a:xfrm>
              <a:off x="2274475" y="1904767"/>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5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099712" cy="206895"/>
              </a:xfrm>
              <a:prstGeom prst="rect">
                <a:avLst/>
              </a:prstGeom>
              <a:noFill/>
            </p:spPr>
            <p:txBody>
              <a:bodyPr wrap="none" lIns="0" tIns="0" rIns="0" bIns="0" rtlCol="0">
                <a:spAutoFit/>
              </a:bodyPr>
              <a:lstStyle/>
              <a:p>
                <a:pPr defTabSz="914210">
                  <a:lnSpc>
                    <a:spcPct val="90000"/>
                  </a:lnSpc>
                  <a:spcBef>
                    <a:spcPct val="20000"/>
                  </a:spcBef>
                  <a:buSzPct val="80000"/>
                </a:pPr>
                <a:r>
                  <a:rPr lang="en-US" sz="1100" b="1" cap="all" dirty="0">
                    <a:gradFill>
                      <a:gsLst>
                        <a:gs pos="0">
                          <a:srgbClr val="FFFFFF"/>
                        </a:gs>
                        <a:gs pos="100000">
                          <a:srgbClr val="FFFFFF"/>
                        </a:gs>
                      </a:gsLst>
                      <a:lin ang="5400000" scaled="0"/>
                    </a:gradFill>
                  </a:rPr>
                  <a:t>INSTANCIA ESTÁNDAR</a:t>
                </a:r>
              </a:p>
            </p:txBody>
          </p:sp>
        </p:grpSp>
        <p:grpSp>
          <p:nvGrpSpPr>
            <p:cNvPr id="144" name="Group 143"/>
            <p:cNvGrpSpPr/>
            <p:nvPr/>
          </p:nvGrpSpPr>
          <p:grpSpPr>
            <a:xfrm>
              <a:off x="2353918" y="2398485"/>
              <a:ext cx="1620765" cy="117971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52"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52"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sp>
        <p:nvSpPr>
          <p:cNvPr id="99" name="Title 1"/>
          <p:cNvSpPr txBox="1">
            <a:spLocks/>
          </p:cNvSpPr>
          <p:nvPr/>
        </p:nvSpPr>
        <p:spPr>
          <a:xfrm>
            <a:off x="-1" y="1157284"/>
            <a:ext cx="2123239" cy="310341"/>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50"/>
            <a:r>
              <a:rPr lang="en-US" sz="2200" dirty="0" err="1">
                <a:gradFill>
                  <a:gsLst>
                    <a:gs pos="0">
                      <a:srgbClr val="5F5F5F"/>
                    </a:gs>
                    <a:gs pos="100000">
                      <a:srgbClr val="5F5F5F"/>
                    </a:gs>
                  </a:gsLst>
                  <a:lin ang="5400000" scaled="0"/>
                </a:gradFill>
              </a:rPr>
              <a:t>Utilización</a:t>
            </a:r>
            <a:r>
              <a:rPr lang="en-US" sz="2200" dirty="0">
                <a:gradFill>
                  <a:gsLst>
                    <a:gs pos="0">
                      <a:srgbClr val="5F5F5F"/>
                    </a:gs>
                    <a:gs pos="100000">
                      <a:srgbClr val="5F5F5F"/>
                    </a:gs>
                  </a:gsLst>
                  <a:lin ang="5400000" scaled="0"/>
                </a:gradFill>
              </a:rPr>
              <a:t> del </a:t>
            </a:r>
            <a:r>
              <a:rPr lang="en-US" sz="2200" dirty="0" err="1">
                <a:gradFill>
                  <a:gsLst>
                    <a:gs pos="0">
                      <a:srgbClr val="5F5F5F"/>
                    </a:gs>
                    <a:gs pos="100000">
                      <a:srgbClr val="5F5F5F"/>
                    </a:gs>
                  </a:gsLst>
                  <a:lin ang="5400000" scaled="0"/>
                </a:gradFill>
              </a:rPr>
              <a:t>cpu</a:t>
            </a:r>
            <a:endParaRPr sz="2200"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smtClean="0">
                <a:gradFill>
                  <a:gsLst>
                    <a:gs pos="0">
                      <a:srgbClr val="FFFFFF"/>
                    </a:gs>
                    <a:gs pos="100000">
                      <a:srgbClr val="FFFFFF"/>
                    </a:gs>
                  </a:gsLst>
                  <a:lin ang="5400000" scaled="0"/>
                </a:gradFill>
              </a:rPr>
              <a:t>auto-scaling</a:t>
            </a:r>
            <a:endParaRPr lang="en-US" dirty="0">
              <a:gradFill>
                <a:gsLst>
                  <a:gs pos="0">
                    <a:srgbClr val="FFFFFF"/>
                  </a:gs>
                  <a:gs pos="100000">
                    <a:srgbClr val="FFFFFF"/>
                  </a:gs>
                </a:gsLst>
                <a:lin ang="5400000" scaled="0"/>
              </a:gradFill>
            </a:endParaRPr>
          </a:p>
        </p:txBody>
      </p:sp>
      <p:sp>
        <p:nvSpPr>
          <p:cNvPr id="102" name="Rectangle 101"/>
          <p:cNvSpPr/>
          <p:nvPr/>
        </p:nvSpPr>
        <p:spPr bwMode="auto">
          <a:xfrm>
            <a:off x="4053200" y="1233911"/>
            <a:ext cx="2695900" cy="183815"/>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685552" fontAlgn="base">
              <a:spcBef>
                <a:spcPct val="0"/>
              </a:spcBef>
              <a:spcAft>
                <a:spcPct val="0"/>
              </a:spcAft>
            </a:pPr>
            <a:endParaRPr lang="en-US" sz="1700" dirty="0">
              <a:gradFill>
                <a:gsLst>
                  <a:gs pos="0">
                    <a:srgbClr val="5F5F5F"/>
                  </a:gs>
                  <a:gs pos="100000">
                    <a:srgbClr val="5F5F5F"/>
                  </a:gs>
                </a:gsLst>
                <a:lin ang="5400000" scaled="0"/>
              </a:gradFill>
            </a:endParaRPr>
          </a:p>
        </p:txBody>
      </p:sp>
      <p:grpSp>
        <p:nvGrpSpPr>
          <p:cNvPr id="104" name="Group 103"/>
          <p:cNvGrpSpPr/>
          <p:nvPr/>
        </p:nvGrpSpPr>
        <p:grpSpPr>
          <a:xfrm>
            <a:off x="4133568" y="1890058"/>
            <a:ext cx="1779649" cy="2196573"/>
            <a:chOff x="2274474" y="1904767"/>
            <a:chExt cx="1779649" cy="2196573"/>
          </a:xfrm>
        </p:grpSpPr>
        <p:grpSp>
          <p:nvGrpSpPr>
            <p:cNvPr id="105" name="Group 104"/>
            <p:cNvGrpSpPr/>
            <p:nvPr/>
          </p:nvGrpSpPr>
          <p:grpSpPr>
            <a:xfrm>
              <a:off x="2274474" y="1904767"/>
              <a:ext cx="1779649" cy="2196573"/>
              <a:chOff x="4888659" y="2633150"/>
              <a:chExt cx="2372247" cy="2928764"/>
            </a:xfrm>
          </p:grpSpPr>
          <p:sp>
            <p:nvSpPr>
              <p:cNvPr id="111"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5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2" name="TextBox 111"/>
              <p:cNvSpPr txBox="1"/>
              <p:nvPr/>
            </p:nvSpPr>
            <p:spPr>
              <a:xfrm>
                <a:off x="5014374" y="2791511"/>
                <a:ext cx="2099712" cy="206895"/>
              </a:xfrm>
              <a:prstGeom prst="rect">
                <a:avLst/>
              </a:prstGeom>
              <a:noFill/>
            </p:spPr>
            <p:txBody>
              <a:bodyPr wrap="none" lIns="0" tIns="0" rIns="0" bIns="0" rtlCol="0">
                <a:spAutoFit/>
              </a:bodyPr>
              <a:lstStyle/>
              <a:p>
                <a:pPr defTabSz="914210">
                  <a:lnSpc>
                    <a:spcPct val="90000"/>
                  </a:lnSpc>
                  <a:spcBef>
                    <a:spcPct val="20000"/>
                  </a:spcBef>
                  <a:buSzPct val="80000"/>
                </a:pPr>
                <a:r>
                  <a:rPr lang="en-US" sz="1100" b="1" cap="all" dirty="0">
                    <a:gradFill>
                      <a:gsLst>
                        <a:gs pos="0">
                          <a:srgbClr val="FFFFFF"/>
                        </a:gs>
                        <a:gs pos="100000">
                          <a:srgbClr val="FFFFFF"/>
                        </a:gs>
                      </a:gsLst>
                      <a:lin ang="5400000" scaled="0"/>
                    </a:gradFill>
                  </a:rPr>
                  <a:t>INSTANCIA ESTÁNDAR</a:t>
                </a:r>
              </a:p>
            </p:txBody>
          </p:sp>
        </p:grpSp>
        <p:grpSp>
          <p:nvGrpSpPr>
            <p:cNvPr id="106" name="Group 105"/>
            <p:cNvGrpSpPr/>
            <p:nvPr/>
          </p:nvGrpSpPr>
          <p:grpSpPr>
            <a:xfrm>
              <a:off x="2353918" y="2398485"/>
              <a:ext cx="1620765" cy="1179719"/>
              <a:chOff x="5633503" y="3707934"/>
              <a:chExt cx="866165" cy="631077"/>
            </a:xfrm>
          </p:grpSpPr>
          <p:grpSp>
            <p:nvGrpSpPr>
              <p:cNvPr id="107" name="Group 106"/>
              <p:cNvGrpSpPr/>
              <p:nvPr/>
            </p:nvGrpSpPr>
            <p:grpSpPr>
              <a:xfrm>
                <a:off x="5633503" y="3707934"/>
                <a:ext cx="866164" cy="631077"/>
                <a:chOff x="2146305" y="552450"/>
                <a:chExt cx="7896221" cy="5753100"/>
              </a:xfrm>
            </p:grpSpPr>
            <p:pic>
              <p:nvPicPr>
                <p:cNvPr id="109" name="Picture 10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10" name="Rectangle 109"/>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52"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08" name="Rectangle 107"/>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52"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grpSp>
        <p:nvGrpSpPr>
          <p:cNvPr id="114" name="Group 113"/>
          <p:cNvGrpSpPr/>
          <p:nvPr/>
        </p:nvGrpSpPr>
        <p:grpSpPr>
          <a:xfrm>
            <a:off x="5986175" y="1875347"/>
            <a:ext cx="1779649" cy="2196573"/>
            <a:chOff x="2274475" y="1904767"/>
            <a:chExt cx="1779649" cy="2196573"/>
          </a:xfrm>
        </p:grpSpPr>
        <p:grpSp>
          <p:nvGrpSpPr>
            <p:cNvPr id="115" name="Group 114"/>
            <p:cNvGrpSpPr/>
            <p:nvPr/>
          </p:nvGrpSpPr>
          <p:grpSpPr>
            <a:xfrm>
              <a:off x="2274475" y="1904767"/>
              <a:ext cx="1779649" cy="2196573"/>
              <a:chOff x="4888659" y="2633150"/>
              <a:chExt cx="2372247" cy="2928764"/>
            </a:xfrm>
          </p:grpSpPr>
          <p:sp>
            <p:nvSpPr>
              <p:cNvPr id="140"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5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1" name="TextBox 140"/>
              <p:cNvSpPr txBox="1"/>
              <p:nvPr/>
            </p:nvSpPr>
            <p:spPr>
              <a:xfrm>
                <a:off x="5014374" y="2791511"/>
                <a:ext cx="2099712" cy="206895"/>
              </a:xfrm>
              <a:prstGeom prst="rect">
                <a:avLst/>
              </a:prstGeom>
              <a:noFill/>
            </p:spPr>
            <p:txBody>
              <a:bodyPr wrap="none" lIns="0" tIns="0" rIns="0" bIns="0" rtlCol="0">
                <a:spAutoFit/>
              </a:bodyPr>
              <a:lstStyle/>
              <a:p>
                <a:pPr defTabSz="914210">
                  <a:lnSpc>
                    <a:spcPct val="90000"/>
                  </a:lnSpc>
                  <a:spcBef>
                    <a:spcPct val="20000"/>
                  </a:spcBef>
                  <a:buSzPct val="80000"/>
                </a:pPr>
                <a:r>
                  <a:rPr lang="en-US" sz="1100" b="1" cap="all" dirty="0">
                    <a:gradFill>
                      <a:gsLst>
                        <a:gs pos="0">
                          <a:srgbClr val="FFFFFF"/>
                        </a:gs>
                        <a:gs pos="100000">
                          <a:srgbClr val="FFFFFF"/>
                        </a:gs>
                      </a:gsLst>
                      <a:lin ang="5400000" scaled="0"/>
                    </a:gradFill>
                  </a:rPr>
                  <a:t>INSTANCIA ESTÁNDAR</a:t>
                </a:r>
              </a:p>
            </p:txBody>
          </p:sp>
        </p:grpSp>
        <p:grpSp>
          <p:nvGrpSpPr>
            <p:cNvPr id="116" name="Group 115"/>
            <p:cNvGrpSpPr/>
            <p:nvPr/>
          </p:nvGrpSpPr>
          <p:grpSpPr>
            <a:xfrm>
              <a:off x="2353918" y="2398485"/>
              <a:ext cx="1620765" cy="1179719"/>
              <a:chOff x="5633503" y="3707934"/>
              <a:chExt cx="866165" cy="631077"/>
            </a:xfrm>
          </p:grpSpPr>
          <p:grpSp>
            <p:nvGrpSpPr>
              <p:cNvPr id="119" name="Group 118"/>
              <p:cNvGrpSpPr/>
              <p:nvPr/>
            </p:nvGrpSpPr>
            <p:grpSpPr>
              <a:xfrm>
                <a:off x="5633503" y="3707934"/>
                <a:ext cx="866164" cy="631077"/>
                <a:chOff x="2146305" y="552450"/>
                <a:chExt cx="7896221" cy="5753100"/>
              </a:xfrm>
            </p:grpSpPr>
            <p:pic>
              <p:nvPicPr>
                <p:cNvPr id="121" name="Picture 1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39" name="Rectangle 138"/>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52"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Rectangle 11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52"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sp>
        <p:nvSpPr>
          <p:cNvPr id="150" name="Rectangle 149"/>
          <p:cNvSpPr/>
          <p:nvPr/>
        </p:nvSpPr>
        <p:spPr bwMode="auto">
          <a:xfrm>
            <a:off x="6750025" y="1235592"/>
            <a:ext cx="1776823" cy="18336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685552"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42" name="Rectangle 141"/>
          <p:cNvSpPr/>
          <p:nvPr/>
        </p:nvSpPr>
        <p:spPr bwMode="auto">
          <a:xfrm>
            <a:off x="3981521" y="1127564"/>
            <a:ext cx="72604" cy="3965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685552"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43" name="Rectangle 142"/>
          <p:cNvSpPr/>
          <p:nvPr/>
        </p:nvSpPr>
        <p:spPr bwMode="auto">
          <a:xfrm>
            <a:off x="6743233" y="1127564"/>
            <a:ext cx="77546" cy="3965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685552" fontAlgn="base">
              <a:spcBef>
                <a:spcPct val="0"/>
              </a:spcBef>
              <a:spcAft>
                <a:spcPct val="0"/>
              </a:spcAft>
            </a:pPr>
            <a:endParaRPr lang="en-US" sz="1700" dirty="0">
              <a:gradFill>
                <a:gsLst>
                  <a:gs pos="0">
                    <a:srgbClr val="5F5F5F"/>
                  </a:gs>
                  <a:gs pos="100000">
                    <a:srgbClr val="5F5F5F"/>
                  </a:gs>
                </a:gsLst>
                <a:lin ang="5400000" scaled="0"/>
              </a:gradFill>
            </a:endParaRPr>
          </a:p>
        </p:txBody>
      </p:sp>
    </p:spTree>
    <p:extLst>
      <p:ext uri="{BB962C8B-B14F-4D97-AF65-F5344CB8AC3E}">
        <p14:creationId xmlns:p14="http://schemas.microsoft.com/office/powerpoint/2010/main" val="412292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wipe(left)">
                                      <p:cBhvr>
                                        <p:cTn id="15" dur="500"/>
                                        <p:tgtEl>
                                          <p:spTgt spid="102"/>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fade">
                                      <p:cBhvr>
                                        <p:cTn id="19" dur="500"/>
                                        <p:tgtEl>
                                          <p:spTgt spid="10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2" fill="hold" grpId="1" nodeType="clickEffect">
                                  <p:stCondLst>
                                    <p:cond delay="0"/>
                                  </p:stCondLst>
                                  <p:childTnLst>
                                    <p:animEffect transition="out" filter="wipe(right)">
                                      <p:cBhvr>
                                        <p:cTn id="23" dur="500"/>
                                        <p:tgtEl>
                                          <p:spTgt spid="102"/>
                                        </p:tgtEl>
                                      </p:cBhvr>
                                    </p:animEffect>
                                    <p:set>
                                      <p:cBhvr>
                                        <p:cTn id="24" dur="1" fill="hold">
                                          <p:stCondLst>
                                            <p:cond delay="499"/>
                                          </p:stCondLst>
                                        </p:cTn>
                                        <p:tgtEl>
                                          <p:spTgt spid="102"/>
                                        </p:tgtEl>
                                        <p:attrNameLst>
                                          <p:attrName>style.visibility</p:attrName>
                                        </p:attrNameLst>
                                      </p:cBhvr>
                                      <p:to>
                                        <p:strVal val="hidden"/>
                                      </p:to>
                                    </p:set>
                                  </p:childTnLst>
                                </p:cTn>
                              </p:par>
                            </p:childTnLst>
                          </p:cTn>
                        </p:par>
                        <p:par>
                          <p:cTn id="25" fill="hold">
                            <p:stCondLst>
                              <p:cond delay="500"/>
                            </p:stCondLst>
                            <p:childTnLst>
                              <p:par>
                                <p:cTn id="26" presetID="10" presetClass="exit" presetSubtype="0" fill="hold" nodeType="afterEffect">
                                  <p:stCondLst>
                                    <p:cond delay="0"/>
                                  </p:stCondLst>
                                  <p:childTnLst>
                                    <p:animEffect transition="out" filter="fade">
                                      <p:cBhvr>
                                        <p:cTn id="27" dur="500"/>
                                        <p:tgtEl>
                                          <p:spTgt spid="104"/>
                                        </p:tgtEl>
                                      </p:cBhvr>
                                    </p:animEffect>
                                    <p:set>
                                      <p:cBhvr>
                                        <p:cTn id="28" dur="1" fill="hold">
                                          <p:stCondLst>
                                            <p:cond delay="499"/>
                                          </p:stCondLst>
                                        </p:cTn>
                                        <p:tgtEl>
                                          <p:spTgt spid="10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2" nodeType="clickEffect">
                                  <p:stCondLst>
                                    <p:cond delay="0"/>
                                  </p:stCondLst>
                                  <p:childTnLst>
                                    <p:set>
                                      <p:cBhvr>
                                        <p:cTn id="32" dur="1" fill="hold">
                                          <p:stCondLst>
                                            <p:cond delay="0"/>
                                          </p:stCondLst>
                                        </p:cTn>
                                        <p:tgtEl>
                                          <p:spTgt spid="102"/>
                                        </p:tgtEl>
                                        <p:attrNameLst>
                                          <p:attrName>style.visibility</p:attrName>
                                        </p:attrNameLst>
                                      </p:cBhvr>
                                      <p:to>
                                        <p:strVal val="visible"/>
                                      </p:to>
                                    </p:set>
                                    <p:animEffect transition="in" filter="wipe(left)">
                                      <p:cBhvr>
                                        <p:cTn id="33" dur="500"/>
                                        <p:tgtEl>
                                          <p:spTgt spid="102"/>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104"/>
                                        </p:tgtEl>
                                        <p:attrNameLst>
                                          <p:attrName>style.visibility</p:attrName>
                                        </p:attrNameLst>
                                      </p:cBhvr>
                                      <p:to>
                                        <p:strVal val="visible"/>
                                      </p:to>
                                    </p:set>
                                    <p:animEffect transition="in" filter="fade">
                                      <p:cBhvr>
                                        <p:cTn id="37" dur="500"/>
                                        <p:tgtEl>
                                          <p:spTgt spid="104"/>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150"/>
                                        </p:tgtEl>
                                        <p:attrNameLst>
                                          <p:attrName>style.visibility</p:attrName>
                                        </p:attrNameLst>
                                      </p:cBhvr>
                                      <p:to>
                                        <p:strVal val="visible"/>
                                      </p:to>
                                    </p:set>
                                    <p:animEffect transition="in" filter="wipe(left)">
                                      <p:cBhvr>
                                        <p:cTn id="41" dur="500"/>
                                        <p:tgtEl>
                                          <p:spTgt spid="150"/>
                                        </p:tgtEl>
                                      </p:cBhvr>
                                    </p:animEffect>
                                  </p:childTnLst>
                                </p:cTn>
                              </p:par>
                            </p:childTnLst>
                          </p:cTn>
                        </p:par>
                        <p:par>
                          <p:cTn id="42" fill="hold">
                            <p:stCondLst>
                              <p:cond delay="1500"/>
                            </p:stCondLst>
                            <p:childTnLst>
                              <p:par>
                                <p:cTn id="43" presetID="10" presetClass="entr" presetSubtype="0" fill="hold" nodeType="after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fade">
                                      <p:cBhvr>
                                        <p:cTn id="45" dur="500"/>
                                        <p:tgtEl>
                                          <p:spTgt spid="1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2" fill="hold" grpId="1" nodeType="clickEffect">
                                  <p:stCondLst>
                                    <p:cond delay="0"/>
                                  </p:stCondLst>
                                  <p:childTnLst>
                                    <p:animEffect transition="out" filter="wipe(right)">
                                      <p:cBhvr>
                                        <p:cTn id="49" dur="500"/>
                                        <p:tgtEl>
                                          <p:spTgt spid="150"/>
                                        </p:tgtEl>
                                      </p:cBhvr>
                                    </p:animEffect>
                                    <p:set>
                                      <p:cBhvr>
                                        <p:cTn id="50" dur="1" fill="hold">
                                          <p:stCondLst>
                                            <p:cond delay="499"/>
                                          </p:stCondLst>
                                        </p:cTn>
                                        <p:tgtEl>
                                          <p:spTgt spid="150"/>
                                        </p:tgtEl>
                                        <p:attrNameLst>
                                          <p:attrName>style.visibility</p:attrName>
                                        </p:attrNameLst>
                                      </p:cBhvr>
                                      <p:to>
                                        <p:strVal val="hidden"/>
                                      </p:to>
                                    </p:set>
                                  </p:childTnLst>
                                </p:cTn>
                              </p:par>
                            </p:childTnLst>
                          </p:cTn>
                        </p:par>
                        <p:par>
                          <p:cTn id="51" fill="hold">
                            <p:stCondLst>
                              <p:cond delay="500"/>
                            </p:stCondLst>
                            <p:childTnLst>
                              <p:par>
                                <p:cTn id="52" presetID="10" presetClass="exit" presetSubtype="0" fill="hold" nodeType="afterEffect">
                                  <p:stCondLst>
                                    <p:cond delay="0"/>
                                  </p:stCondLst>
                                  <p:childTnLst>
                                    <p:animEffect transition="out" filter="fade">
                                      <p:cBhvr>
                                        <p:cTn id="53" dur="500"/>
                                        <p:tgtEl>
                                          <p:spTgt spid="114"/>
                                        </p:tgtEl>
                                      </p:cBhvr>
                                    </p:animEffect>
                                    <p:set>
                                      <p:cBhvr>
                                        <p:cTn id="54" dur="1" fill="hold">
                                          <p:stCondLst>
                                            <p:cond delay="499"/>
                                          </p:stCondLst>
                                        </p:cTn>
                                        <p:tgtEl>
                                          <p:spTgt spid="114"/>
                                        </p:tgtEl>
                                        <p:attrNameLst>
                                          <p:attrName>style.visibility</p:attrName>
                                        </p:attrNameLst>
                                      </p:cBhvr>
                                      <p:to>
                                        <p:strVal val="hidden"/>
                                      </p:to>
                                    </p:set>
                                  </p:childTnLst>
                                </p:cTn>
                              </p:par>
                            </p:childTnLst>
                          </p:cTn>
                        </p:par>
                        <p:par>
                          <p:cTn id="55" fill="hold">
                            <p:stCondLst>
                              <p:cond delay="1000"/>
                            </p:stCondLst>
                            <p:childTnLst>
                              <p:par>
                                <p:cTn id="56" presetID="22" presetClass="exit" presetSubtype="2" fill="hold" grpId="3" nodeType="afterEffect">
                                  <p:stCondLst>
                                    <p:cond delay="0"/>
                                  </p:stCondLst>
                                  <p:childTnLst>
                                    <p:animEffect transition="out" filter="wipe(right)">
                                      <p:cBhvr>
                                        <p:cTn id="57" dur="500"/>
                                        <p:tgtEl>
                                          <p:spTgt spid="102"/>
                                        </p:tgtEl>
                                      </p:cBhvr>
                                    </p:animEffect>
                                    <p:set>
                                      <p:cBhvr>
                                        <p:cTn id="58" dur="1" fill="hold">
                                          <p:stCondLst>
                                            <p:cond delay="499"/>
                                          </p:stCondLst>
                                        </p:cTn>
                                        <p:tgtEl>
                                          <p:spTgt spid="102"/>
                                        </p:tgtEl>
                                        <p:attrNameLst>
                                          <p:attrName>style.visibility</p:attrName>
                                        </p:attrNameLst>
                                      </p:cBhvr>
                                      <p:to>
                                        <p:strVal val="hidden"/>
                                      </p:to>
                                    </p:set>
                                  </p:childTnLst>
                                </p:cTn>
                              </p:par>
                            </p:childTnLst>
                          </p:cTn>
                        </p:par>
                        <p:par>
                          <p:cTn id="59" fill="hold">
                            <p:stCondLst>
                              <p:cond delay="1500"/>
                            </p:stCondLst>
                            <p:childTnLst>
                              <p:par>
                                <p:cTn id="60" presetID="10" presetClass="exit" presetSubtype="0" fill="hold" nodeType="afterEffect">
                                  <p:stCondLst>
                                    <p:cond delay="0"/>
                                  </p:stCondLst>
                                  <p:childTnLst>
                                    <p:animEffect transition="out" filter="fade">
                                      <p:cBhvr>
                                        <p:cTn id="61" dur="500"/>
                                        <p:tgtEl>
                                          <p:spTgt spid="104"/>
                                        </p:tgtEl>
                                      </p:cBhvr>
                                    </p:animEffect>
                                    <p:set>
                                      <p:cBhvr>
                                        <p:cTn id="62" dur="1" fill="hold">
                                          <p:stCondLst>
                                            <p:cond delay="499"/>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02" grpId="0" animBg="1"/>
      <p:bldP spid="102" grpId="1" animBg="1"/>
      <p:bldP spid="102" grpId="2" animBg="1"/>
      <p:bldP spid="102" grpId="3" animBg="1"/>
      <p:bldP spid="150" grpId="0" animBg="1"/>
      <p:bldP spid="150"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0" rIns="68574" bIns="68577" numCol="1" rtlCol="0" anchor="b" anchorCtr="0" compatLnSpc="1">
            <a:prstTxWarp prst="textNoShape">
              <a:avLst/>
            </a:prstTxWarp>
          </a:bodyPr>
          <a:lstStyle/>
          <a:p>
            <a:pPr defTabSz="685552"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25047" y="2242938"/>
            <a:ext cx="7680340" cy="761747"/>
          </a:xfrm>
        </p:spPr>
        <p:txBody>
          <a:bodyPr/>
          <a:lstStyle/>
          <a:p>
            <a:r>
              <a:rPr lang="en-US" dirty="0" smtClean="0">
                <a:gradFill>
                  <a:gsLst>
                    <a:gs pos="1250">
                      <a:srgbClr val="FFFFFF"/>
                    </a:gs>
                    <a:gs pos="100000">
                      <a:srgbClr val="FFFFFF"/>
                    </a:gs>
                  </a:gsLst>
                  <a:lin ang="5400000" scaled="0"/>
                </a:gradFill>
              </a:rPr>
              <a:t>Auto-</a:t>
            </a:r>
            <a:r>
              <a:rPr lang="en-US" dirty="0">
                <a:gradFill>
                  <a:gsLst>
                    <a:gs pos="1250">
                      <a:srgbClr val="FFFFFF"/>
                    </a:gs>
                    <a:gs pos="100000">
                      <a:srgbClr val="FFFFFF"/>
                    </a:gs>
                  </a:gsLst>
                  <a:lin ang="5400000" scaled="0"/>
                </a:gradFill>
              </a:rPr>
              <a:t>s</a:t>
            </a:r>
            <a:r>
              <a:rPr lang="en-US" dirty="0" smtClean="0">
                <a:gradFill>
                  <a:gsLst>
                    <a:gs pos="1250">
                      <a:srgbClr val="FFFFFF"/>
                    </a:gs>
                    <a:gs pos="100000">
                      <a:srgbClr val="FFFFFF"/>
                    </a:gs>
                  </a:gsLst>
                  <a:lin ang="5400000" scaled="0"/>
                </a:gradFill>
              </a:rPr>
              <a:t>caling</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5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52"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52"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12818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AR" dirty="0" err="1" smtClean="0"/>
              <a:t>Staging</a:t>
            </a:r>
            <a:r>
              <a:rPr lang="es-AR" dirty="0" smtClean="0"/>
              <a:t> &amp; </a:t>
            </a:r>
            <a:r>
              <a:rPr lang="es-AR" dirty="0" err="1" smtClean="0"/>
              <a:t>Production</a:t>
            </a:r>
            <a:endParaRPr lang="es-AR" dirty="0"/>
          </a:p>
        </p:txBody>
      </p:sp>
      <p:sp>
        <p:nvSpPr>
          <p:cNvPr id="5" name="Text Placeholder 4"/>
          <p:cNvSpPr>
            <a:spLocks noGrp="1"/>
          </p:cNvSpPr>
          <p:nvPr>
            <p:ph type="body" sz="quarter" idx="10"/>
          </p:nvPr>
        </p:nvSpPr>
        <p:spPr>
          <a:xfrm>
            <a:off x="389436" y="1085851"/>
            <a:ext cx="8363938" cy="1929374"/>
          </a:xfrm>
        </p:spPr>
        <p:txBody>
          <a:bodyPr/>
          <a:lstStyle/>
          <a:p>
            <a:endParaRPr lang="es-AR" dirty="0" smtClean="0"/>
          </a:p>
          <a:p>
            <a:r>
              <a:rPr lang="es-AR" dirty="0" smtClean="0"/>
              <a:t>Permite rápido intercambio entre entornos</a:t>
            </a:r>
          </a:p>
          <a:p>
            <a:endParaRPr lang="es-AR" dirty="0"/>
          </a:p>
          <a:p>
            <a:r>
              <a:rPr lang="es-AR" dirty="0" smtClean="0"/>
              <a:t>Disponible solo para Standard mode</a:t>
            </a:r>
          </a:p>
        </p:txBody>
      </p:sp>
    </p:spTree>
    <p:extLst>
      <p:ext uri="{BB962C8B-B14F-4D97-AF65-F5344CB8AC3E}">
        <p14:creationId xmlns:p14="http://schemas.microsoft.com/office/powerpoint/2010/main" val="324838942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Object 36" hidden="1"/>
          <p:cNvGraphicFramePr>
            <a:graphicFrameLocks noChangeAspect="1"/>
          </p:cNvGraphicFramePr>
          <p:nvPr>
            <p:custDataLst>
              <p:tags r:id="rId2"/>
            </p:custDataLst>
            <p:extLst>
              <p:ext uri="{D42A27DB-BD31-4B8C-83A1-F6EECF244321}">
                <p14:modId xmlns:p14="http://schemas.microsoft.com/office/powerpoint/2010/main" val="3675713112"/>
              </p:ext>
            </p:extLst>
          </p:nvPr>
        </p:nvGraphicFramePr>
        <p:xfrm>
          <a:off x="0" y="0"/>
          <a:ext cx="119094" cy="119063"/>
        </p:xfrm>
        <a:graphic>
          <a:graphicData uri="http://schemas.openxmlformats.org/presentationml/2006/ole">
            <mc:AlternateContent xmlns:mc="http://schemas.openxmlformats.org/markup-compatibility/2006">
              <mc:Choice xmlns:v="urn:schemas-microsoft-com:vml" Requires="v">
                <p:oleObj spid="_x0000_s1030" name="think-cell Slide" r:id="rId14" imgW="270" imgH="270" progId="TCLayout.ActiveDocument.1">
                  <p:embed/>
                </p:oleObj>
              </mc:Choice>
              <mc:Fallback>
                <p:oleObj name="think-cell Slide" r:id="rId14" imgW="270" imgH="270" progId="TCLayout.ActiveDocument.1">
                  <p:embed/>
                  <p:pic>
                    <p:nvPicPr>
                      <p:cNvPr id="0" name=""/>
                      <p:cNvPicPr/>
                      <p:nvPr/>
                    </p:nvPicPr>
                    <p:blipFill>
                      <a:blip r:embed="rId15"/>
                      <a:stretch>
                        <a:fillRect/>
                      </a:stretch>
                    </p:blipFill>
                    <p:spPr>
                      <a:xfrm>
                        <a:off x="0" y="0"/>
                        <a:ext cx="119094" cy="119063"/>
                      </a:xfrm>
                      <a:prstGeom prst="rect">
                        <a:avLst/>
                      </a:prstGeom>
                    </p:spPr>
                  </p:pic>
                </p:oleObj>
              </mc:Fallback>
            </mc:AlternateContent>
          </a:graphicData>
        </a:graphic>
      </p:graphicFrame>
      <p:sp>
        <p:nvSpPr>
          <p:cNvPr id="7" name="Rectangle 6"/>
          <p:cNvSpPr/>
          <p:nvPr>
            <p:custDataLst>
              <p:tags r:id="rId3"/>
            </p:custDataLst>
          </p:nvPr>
        </p:nvSpPr>
        <p:spPr bwMode="auto">
          <a:xfrm>
            <a:off x="1805729" y="1769806"/>
            <a:ext cx="5644012" cy="281087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78" tIns="34293" rIns="68586" bIns="34293" numCol="1" rtlCol="0" anchor="t" anchorCtr="0" compatLnSpc="1">
            <a:prstTxWarp prst="textNoShape">
              <a:avLst/>
            </a:prstTxWarp>
          </a:bodyPr>
          <a:lstStyle/>
          <a:p>
            <a:pPr defTabSz="685666" fontAlgn="base">
              <a:spcBef>
                <a:spcPct val="0"/>
              </a:spcBef>
              <a:spcAft>
                <a:spcPct val="0"/>
              </a:spcAft>
            </a:pPr>
            <a:r>
              <a:rPr lang="en-US" cap="all" dirty="0" smtClean="0">
                <a:ln>
                  <a:solidFill>
                    <a:schemeClr val="bg1">
                      <a:alpha val="0"/>
                    </a:schemeClr>
                  </a:solidFill>
                </a:ln>
                <a:solidFill>
                  <a:srgbClr val="595959">
                    <a:alpha val="99000"/>
                  </a:srgbClr>
                </a:solidFill>
              </a:rPr>
              <a:t>Web Site</a:t>
            </a:r>
            <a:endParaRPr lang="en-US" cap="all" dirty="0">
              <a:ln>
                <a:solidFill>
                  <a:schemeClr val="bg1">
                    <a:alpha val="0"/>
                  </a:schemeClr>
                </a:solidFill>
              </a:ln>
              <a:solidFill>
                <a:srgbClr val="595959">
                  <a:alpha val="99000"/>
                </a:srgbClr>
              </a:solidFill>
            </a:endParaRPr>
          </a:p>
        </p:txBody>
      </p:sp>
      <p:sp>
        <p:nvSpPr>
          <p:cNvPr id="8" name="Rectangle 7"/>
          <p:cNvSpPr/>
          <p:nvPr>
            <p:custDataLst>
              <p:tags r:id="rId4"/>
            </p:custDataLst>
          </p:nvPr>
        </p:nvSpPr>
        <p:spPr bwMode="auto">
          <a:xfrm>
            <a:off x="1943401" y="2185764"/>
            <a:ext cx="2606719" cy="229057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t" anchorCtr="0" compatLnSpc="1">
            <a:prstTxWarp prst="textNoShape">
              <a:avLst/>
            </a:prstTxWarp>
            <a:noAutofit/>
          </a:bodyPr>
          <a:lstStyle/>
          <a:p>
            <a:pPr algn="ctr" defTabSz="685666" fontAlgn="base">
              <a:spcBef>
                <a:spcPct val="0"/>
              </a:spcBef>
              <a:spcAft>
                <a:spcPct val="0"/>
              </a:spcAft>
            </a:pPr>
            <a:r>
              <a:rPr lang="en-US" dirty="0">
                <a:ln>
                  <a:solidFill>
                    <a:schemeClr val="bg1">
                      <a:alpha val="0"/>
                    </a:schemeClr>
                  </a:solidFill>
                </a:ln>
                <a:solidFill>
                  <a:schemeClr val="bg1"/>
                </a:solidFill>
              </a:rPr>
              <a:t>Production</a:t>
            </a:r>
          </a:p>
        </p:txBody>
      </p:sp>
      <p:sp>
        <p:nvSpPr>
          <p:cNvPr id="13" name="Rectangle 12"/>
          <p:cNvSpPr/>
          <p:nvPr>
            <p:custDataLst>
              <p:tags r:id="rId5"/>
            </p:custDataLst>
          </p:nvPr>
        </p:nvSpPr>
        <p:spPr bwMode="auto">
          <a:xfrm>
            <a:off x="4686109" y="2185765"/>
            <a:ext cx="2606719" cy="228147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t" anchorCtr="0" compatLnSpc="1">
            <a:prstTxWarp prst="textNoShape">
              <a:avLst/>
            </a:prstTxWarp>
          </a:bodyPr>
          <a:lstStyle/>
          <a:p>
            <a:pPr algn="ctr" defTabSz="685666" fontAlgn="base">
              <a:spcBef>
                <a:spcPct val="0"/>
              </a:spcBef>
              <a:spcAft>
                <a:spcPct val="0"/>
              </a:spcAft>
            </a:pPr>
            <a:r>
              <a:rPr lang="en-US" dirty="0">
                <a:ln>
                  <a:solidFill>
                    <a:schemeClr val="bg1">
                      <a:alpha val="0"/>
                    </a:schemeClr>
                  </a:solidFill>
                </a:ln>
                <a:solidFill>
                  <a:schemeClr val="bg1"/>
                </a:solidFill>
              </a:rPr>
              <a:t>Staging</a:t>
            </a:r>
          </a:p>
        </p:txBody>
      </p:sp>
      <p:sp>
        <p:nvSpPr>
          <p:cNvPr id="2" name="Title 1"/>
          <p:cNvSpPr>
            <a:spLocks noGrp="1"/>
          </p:cNvSpPr>
          <p:nvPr>
            <p:ph type="title"/>
            <p:custDataLst>
              <p:tags r:id="rId6"/>
            </p:custDataLst>
          </p:nvPr>
        </p:nvSpPr>
        <p:spPr/>
        <p:txBody>
          <a:bodyPr/>
          <a:lstStyle/>
          <a:p>
            <a:r>
              <a:rPr lang="en-US" dirty="0" smtClean="0">
                <a:cs typeface="Segoe UI"/>
              </a:rPr>
              <a:t>Swap</a:t>
            </a:r>
            <a:endParaRPr lang="en-US" dirty="0">
              <a:cs typeface="Segoe UI"/>
            </a:endParaRPr>
          </a:p>
        </p:txBody>
      </p:sp>
      <p:sp>
        <p:nvSpPr>
          <p:cNvPr id="39" name="Rectangle 38"/>
          <p:cNvSpPr/>
          <p:nvPr>
            <p:custDataLst>
              <p:tags r:id="rId7"/>
            </p:custDataLst>
          </p:nvPr>
        </p:nvSpPr>
        <p:spPr bwMode="auto">
          <a:xfrm>
            <a:off x="1943401" y="2185764"/>
            <a:ext cx="2606719" cy="229057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t" anchorCtr="0" compatLnSpc="1">
            <a:prstTxWarp prst="textNoShape">
              <a:avLst/>
            </a:prstTxWarp>
            <a:noAutofit/>
          </a:bodyPr>
          <a:lstStyle/>
          <a:p>
            <a:pPr algn="ctr" defTabSz="685666" fontAlgn="base">
              <a:spcBef>
                <a:spcPct val="0"/>
              </a:spcBef>
              <a:spcAft>
                <a:spcPct val="0"/>
              </a:spcAft>
            </a:pPr>
            <a:r>
              <a:rPr lang="en-US" dirty="0">
                <a:ln>
                  <a:solidFill>
                    <a:schemeClr val="bg1">
                      <a:alpha val="0"/>
                    </a:schemeClr>
                  </a:solidFill>
                </a:ln>
                <a:solidFill>
                  <a:schemeClr val="bg1">
                    <a:alpha val="99000"/>
                  </a:schemeClr>
                </a:solidFill>
              </a:rPr>
              <a:t>Staging</a:t>
            </a:r>
          </a:p>
        </p:txBody>
      </p:sp>
      <p:sp>
        <p:nvSpPr>
          <p:cNvPr id="36" name="Rectangle 35"/>
          <p:cNvSpPr/>
          <p:nvPr>
            <p:custDataLst>
              <p:tags r:id="rId8"/>
            </p:custDataLst>
          </p:nvPr>
        </p:nvSpPr>
        <p:spPr bwMode="auto">
          <a:xfrm>
            <a:off x="4686109" y="2185764"/>
            <a:ext cx="2606719" cy="229057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t" anchorCtr="0" compatLnSpc="1">
            <a:prstTxWarp prst="textNoShape">
              <a:avLst/>
            </a:prstTxWarp>
            <a:noAutofit/>
          </a:bodyPr>
          <a:lstStyle/>
          <a:p>
            <a:pPr algn="ctr" defTabSz="685666" fontAlgn="base">
              <a:spcBef>
                <a:spcPct val="0"/>
              </a:spcBef>
              <a:spcAft>
                <a:spcPct val="0"/>
              </a:spcAft>
            </a:pPr>
            <a:r>
              <a:rPr lang="en-US" dirty="0">
                <a:ln>
                  <a:solidFill>
                    <a:schemeClr val="bg1">
                      <a:alpha val="0"/>
                    </a:schemeClr>
                  </a:solidFill>
                </a:ln>
                <a:solidFill>
                  <a:schemeClr val="bg1">
                    <a:alpha val="99000"/>
                  </a:schemeClr>
                </a:solidFill>
              </a:rPr>
              <a:t>Production</a:t>
            </a:r>
          </a:p>
        </p:txBody>
      </p:sp>
      <p:sp>
        <p:nvSpPr>
          <p:cNvPr id="6" name="Rectangle 5"/>
          <p:cNvSpPr/>
          <p:nvPr>
            <p:custDataLst>
              <p:tags r:id="rId9"/>
            </p:custDataLst>
          </p:nvPr>
        </p:nvSpPr>
        <p:spPr bwMode="auto">
          <a:xfrm>
            <a:off x="1805729" y="1164776"/>
            <a:ext cx="5644012" cy="37814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r>
              <a:rPr lang="en-US" sz="1500" cap="all" dirty="0">
                <a:ln>
                  <a:solidFill>
                    <a:schemeClr val="bg1">
                      <a:alpha val="0"/>
                    </a:schemeClr>
                  </a:solidFill>
                </a:ln>
                <a:gradFill>
                  <a:gsLst>
                    <a:gs pos="0">
                      <a:srgbClr val="FFFFFF"/>
                    </a:gs>
                    <a:gs pos="100000">
                      <a:srgbClr val="FFFFFF"/>
                    </a:gs>
                  </a:gsLst>
                  <a:lin ang="5400000" scaled="0"/>
                </a:gradFill>
              </a:rPr>
              <a:t>Network Load Balancer</a:t>
            </a:r>
          </a:p>
        </p:txBody>
      </p:sp>
      <p:cxnSp>
        <p:nvCxnSpPr>
          <p:cNvPr id="18" name="Elbow Connector 17"/>
          <p:cNvCxnSpPr>
            <a:stCxn id="6" idx="2"/>
            <a:endCxn id="8" idx="0"/>
          </p:cNvCxnSpPr>
          <p:nvPr>
            <p:custDataLst>
              <p:tags r:id="rId10"/>
            </p:custDataLst>
          </p:nvPr>
        </p:nvCxnSpPr>
        <p:spPr>
          <a:xfrm rot="5400000">
            <a:off x="3615825" y="1173854"/>
            <a:ext cx="642845" cy="1380975"/>
          </a:xfrm>
          <a:prstGeom prst="bentConnector3">
            <a:avLst/>
          </a:prstGeom>
          <a:ln w="508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6" idx="2"/>
            <a:endCxn id="13" idx="0"/>
          </p:cNvCxnSpPr>
          <p:nvPr>
            <p:custDataLst>
              <p:tags r:id="rId11"/>
            </p:custDataLst>
          </p:nvPr>
        </p:nvCxnSpPr>
        <p:spPr>
          <a:xfrm rot="16200000" flipH="1">
            <a:off x="4987179" y="1183475"/>
            <a:ext cx="642845" cy="1361734"/>
          </a:xfrm>
          <a:prstGeom prst="bentConnector3">
            <a:avLst/>
          </a:prstGeom>
          <a:ln w="508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2244191" y="2648383"/>
            <a:ext cx="2052617" cy="1735023"/>
            <a:chOff x="-907215" y="2524303"/>
            <a:chExt cx="2052617" cy="1735023"/>
          </a:xfrm>
        </p:grpSpPr>
        <p:grpSp>
          <p:nvGrpSpPr>
            <p:cNvPr id="23" name="Group 22"/>
            <p:cNvGrpSpPr/>
            <p:nvPr/>
          </p:nvGrpSpPr>
          <p:grpSpPr>
            <a:xfrm>
              <a:off x="-907215" y="2524303"/>
              <a:ext cx="2052617" cy="1735023"/>
              <a:chOff x="4888660" y="2633149"/>
              <a:chExt cx="2736109" cy="2928764"/>
            </a:xfrm>
          </p:grpSpPr>
          <p:sp>
            <p:nvSpPr>
              <p:cNvPr id="29" name="Isosceles Triangle 26"/>
              <p:cNvSpPr/>
              <p:nvPr/>
            </p:nvSpPr>
            <p:spPr bwMode="auto">
              <a:xfrm rot="5400000" flipV="1">
                <a:off x="4792333" y="2729476"/>
                <a:ext cx="2928764" cy="2736109"/>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5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30" name="TextBox 29"/>
              <p:cNvSpPr txBox="1"/>
              <p:nvPr/>
            </p:nvSpPr>
            <p:spPr>
              <a:xfrm>
                <a:off x="5014374" y="2791510"/>
                <a:ext cx="2295500" cy="225703"/>
              </a:xfrm>
              <a:prstGeom prst="rect">
                <a:avLst/>
              </a:prstGeom>
              <a:noFill/>
            </p:spPr>
            <p:txBody>
              <a:bodyPr wrap="none" lIns="0" tIns="0" rIns="0" bIns="0" rtlCol="0">
                <a:spAutoFit/>
              </a:bodyPr>
              <a:lstStyle/>
              <a:p>
                <a:pPr defTabSz="914210">
                  <a:lnSpc>
                    <a:spcPct val="90000"/>
                  </a:lnSpc>
                  <a:spcBef>
                    <a:spcPct val="20000"/>
                  </a:spcBef>
                  <a:buSzPct val="80000"/>
                </a:pPr>
                <a:r>
                  <a:rPr lang="en-US" sz="1200" b="1" cap="all" dirty="0">
                    <a:gradFill>
                      <a:gsLst>
                        <a:gs pos="0">
                          <a:srgbClr val="FFFFFF"/>
                        </a:gs>
                        <a:gs pos="100000">
                          <a:srgbClr val="FFFFFF"/>
                        </a:gs>
                      </a:gsLst>
                      <a:lin ang="5400000" scaled="0"/>
                    </a:gradFill>
                  </a:rPr>
                  <a:t>INSTANCIA ESTÁNDAR</a:t>
                </a:r>
              </a:p>
            </p:txBody>
          </p:sp>
        </p:grpSp>
        <p:grpSp>
          <p:nvGrpSpPr>
            <p:cNvPr id="24" name="Group 23"/>
            <p:cNvGrpSpPr/>
            <p:nvPr/>
          </p:nvGrpSpPr>
          <p:grpSpPr>
            <a:xfrm>
              <a:off x="-691288" y="2890263"/>
              <a:ext cx="1620763" cy="1025016"/>
              <a:chOff x="5639847" y="3707934"/>
              <a:chExt cx="866164" cy="631077"/>
            </a:xfrm>
          </p:grpSpPr>
          <p:grpSp>
            <p:nvGrpSpPr>
              <p:cNvPr id="25" name="Group 24"/>
              <p:cNvGrpSpPr/>
              <p:nvPr/>
            </p:nvGrpSpPr>
            <p:grpSpPr>
              <a:xfrm>
                <a:off x="5639847" y="3707934"/>
                <a:ext cx="866164" cy="631077"/>
                <a:chOff x="2204124" y="552450"/>
                <a:chExt cx="7896226" cy="5753100"/>
              </a:xfrm>
            </p:grpSpPr>
            <p:pic>
              <p:nvPicPr>
                <p:cNvPr id="27" name="Picture 26"/>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204124" y="552450"/>
                  <a:ext cx="7896226" cy="5753100"/>
                </a:xfrm>
                <a:prstGeom prst="rect">
                  <a:avLst/>
                </a:prstGeom>
              </p:spPr>
            </p:pic>
            <p:sp>
              <p:nvSpPr>
                <p:cNvPr id="28" name="Rectangle 27"/>
                <p:cNvSpPr/>
                <p:nvPr/>
              </p:nvSpPr>
              <p:spPr bwMode="auto">
                <a:xfrm>
                  <a:off x="2329074" y="1651095"/>
                  <a:ext cx="7659329" cy="448423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52"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26" name="Rectangle 2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52"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grpSp>
        <p:nvGrpSpPr>
          <p:cNvPr id="33" name="Group 32"/>
          <p:cNvGrpSpPr/>
          <p:nvPr/>
        </p:nvGrpSpPr>
        <p:grpSpPr>
          <a:xfrm>
            <a:off x="4963160" y="2648383"/>
            <a:ext cx="2052617" cy="1735023"/>
            <a:chOff x="-907215" y="2524303"/>
            <a:chExt cx="2052617" cy="1735023"/>
          </a:xfrm>
        </p:grpSpPr>
        <p:grpSp>
          <p:nvGrpSpPr>
            <p:cNvPr id="35" name="Group 34"/>
            <p:cNvGrpSpPr/>
            <p:nvPr/>
          </p:nvGrpSpPr>
          <p:grpSpPr>
            <a:xfrm>
              <a:off x="-907215" y="2524303"/>
              <a:ext cx="2052617" cy="1735023"/>
              <a:chOff x="4888660" y="2633149"/>
              <a:chExt cx="2736109" cy="2928764"/>
            </a:xfrm>
          </p:grpSpPr>
          <p:sp>
            <p:nvSpPr>
              <p:cNvPr id="44" name="Isosceles Triangle 26"/>
              <p:cNvSpPr/>
              <p:nvPr/>
            </p:nvSpPr>
            <p:spPr bwMode="auto">
              <a:xfrm rot="5400000" flipV="1">
                <a:off x="4792333" y="2729476"/>
                <a:ext cx="2928764" cy="2736109"/>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5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45" name="TextBox 44"/>
              <p:cNvSpPr txBox="1"/>
              <p:nvPr/>
            </p:nvSpPr>
            <p:spPr>
              <a:xfrm>
                <a:off x="5014374" y="2791510"/>
                <a:ext cx="2295500" cy="225703"/>
              </a:xfrm>
              <a:prstGeom prst="rect">
                <a:avLst/>
              </a:prstGeom>
              <a:noFill/>
            </p:spPr>
            <p:txBody>
              <a:bodyPr wrap="none" lIns="0" tIns="0" rIns="0" bIns="0" rtlCol="0">
                <a:spAutoFit/>
              </a:bodyPr>
              <a:lstStyle/>
              <a:p>
                <a:pPr defTabSz="914210">
                  <a:lnSpc>
                    <a:spcPct val="90000"/>
                  </a:lnSpc>
                  <a:spcBef>
                    <a:spcPct val="20000"/>
                  </a:spcBef>
                  <a:buSzPct val="80000"/>
                </a:pPr>
                <a:r>
                  <a:rPr lang="en-US" sz="1200" b="1" cap="all" dirty="0">
                    <a:gradFill>
                      <a:gsLst>
                        <a:gs pos="0">
                          <a:srgbClr val="FFFFFF"/>
                        </a:gs>
                        <a:gs pos="100000">
                          <a:srgbClr val="FFFFFF"/>
                        </a:gs>
                      </a:gsLst>
                      <a:lin ang="5400000" scaled="0"/>
                    </a:gradFill>
                  </a:rPr>
                  <a:t>INSTANCIA ESTÁNDAR</a:t>
                </a:r>
              </a:p>
            </p:txBody>
          </p:sp>
        </p:grpSp>
        <p:grpSp>
          <p:nvGrpSpPr>
            <p:cNvPr id="38" name="Group 37"/>
            <p:cNvGrpSpPr/>
            <p:nvPr/>
          </p:nvGrpSpPr>
          <p:grpSpPr>
            <a:xfrm>
              <a:off x="-691288" y="2890263"/>
              <a:ext cx="1620763" cy="1025016"/>
              <a:chOff x="5639847" y="3707934"/>
              <a:chExt cx="866164" cy="631077"/>
            </a:xfrm>
          </p:grpSpPr>
          <p:grpSp>
            <p:nvGrpSpPr>
              <p:cNvPr id="40" name="Group 39"/>
              <p:cNvGrpSpPr/>
              <p:nvPr/>
            </p:nvGrpSpPr>
            <p:grpSpPr>
              <a:xfrm>
                <a:off x="5639847" y="3707934"/>
                <a:ext cx="866164" cy="631077"/>
                <a:chOff x="2204124" y="552450"/>
                <a:chExt cx="7896226" cy="5753100"/>
              </a:xfrm>
            </p:grpSpPr>
            <p:pic>
              <p:nvPicPr>
                <p:cNvPr id="42" name="Picture 4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204124" y="552450"/>
                  <a:ext cx="7896226" cy="5753100"/>
                </a:xfrm>
                <a:prstGeom prst="rect">
                  <a:avLst/>
                </a:prstGeom>
              </p:spPr>
            </p:pic>
            <p:sp>
              <p:nvSpPr>
                <p:cNvPr id="43" name="Rectangle 42"/>
                <p:cNvSpPr/>
                <p:nvPr/>
              </p:nvSpPr>
              <p:spPr bwMode="auto">
                <a:xfrm>
                  <a:off x="2329074" y="1651095"/>
                  <a:ext cx="7659329" cy="4484233"/>
                </a:xfrm>
                <a:prstGeom prst="rect">
                  <a:avLst/>
                </a:prstGeom>
                <a:solidFill>
                  <a:schemeClr val="accent2">
                    <a:lumMod val="75000"/>
                  </a:schemeClr>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52"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41" name="Rectangle 40"/>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52"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spTree>
    <p:extLst>
      <p:ext uri="{BB962C8B-B14F-4D97-AF65-F5344CB8AC3E}">
        <p14:creationId xmlns:p14="http://schemas.microsoft.com/office/powerpoint/2010/main" val="24592269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childTnLst>
                                </p:cTn>
                              </p:par>
                              <p:par>
                                <p:cTn id="19" presetID="10" presetClass="exit" presetSubtype="0" fill="hold" grpId="0" nodeType="withEffect">
                                  <p:stCondLst>
                                    <p:cond delay="0"/>
                                  </p:stCondLst>
                                  <p:childTnLst>
                                    <p:animEffect transition="out" filter="fad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par>
                                <p:cTn id="22" presetID="10" presetClass="exit" presetSubtype="0" fill="hold" grpId="0" nodeType="withEffect">
                                  <p:stCondLst>
                                    <p:cond delay="0"/>
                                  </p:stCondLst>
                                  <p:childTnLst>
                                    <p:animEffect transition="out" filter="fade">
                                      <p:cBhvr>
                                        <p:cTn id="23" dur="500"/>
                                        <p:tgtEl>
                                          <p:spTgt spid="13"/>
                                        </p:tgtEl>
                                      </p:cBhvr>
                                    </p:animEffect>
                                    <p:set>
                                      <p:cBhvr>
                                        <p:cTn id="2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39" grpId="0" animBg="1"/>
      <p:bldP spid="3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0" rIns="68574" bIns="68577" numCol="1" rtlCol="0" anchor="b" anchorCtr="0" compatLnSpc="1">
            <a:prstTxWarp prst="textNoShape">
              <a:avLst/>
            </a:prstTxWarp>
          </a:bodyPr>
          <a:lstStyle/>
          <a:p>
            <a:pPr defTabSz="685552"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1914140"/>
            <a:ext cx="7680340" cy="1495794"/>
          </a:xfrm>
        </p:spPr>
        <p:txBody>
          <a:bodyPr/>
          <a:lstStyle/>
          <a:p>
            <a:r>
              <a:rPr lang="en-US" dirty="0">
                <a:gradFill>
                  <a:gsLst>
                    <a:gs pos="1250">
                      <a:srgbClr val="FFFFFF"/>
                    </a:gs>
                    <a:gs pos="100000">
                      <a:srgbClr val="FFFFFF"/>
                    </a:gs>
                  </a:gsLst>
                  <a:lin ang="5400000" scaled="0"/>
                </a:gradFill>
              </a:rPr>
              <a:t>Web Sites en</a:t>
            </a:r>
            <a:br>
              <a:rPr lang="en-US" dirty="0">
                <a:gradFill>
                  <a:gsLst>
                    <a:gs pos="1250">
                      <a:srgbClr val="FFFFFF"/>
                    </a:gs>
                    <a:gs pos="100000">
                      <a:srgbClr val="FFFFFF"/>
                    </a:gs>
                  </a:gsLst>
                  <a:lin ang="5400000" scaled="0"/>
                </a:gradFill>
              </a:rPr>
            </a:br>
            <a:r>
              <a:rPr lang="en-US" dirty="0" err="1">
                <a:gradFill>
                  <a:gsLst>
                    <a:gs pos="1250">
                      <a:srgbClr val="FFFFFF"/>
                    </a:gs>
                    <a:gs pos="100000">
                      <a:srgbClr val="FFFFFF"/>
                    </a:gs>
                  </a:gsLst>
                  <a:lin ang="5400000" scaled="0"/>
                </a:gradFill>
              </a:rPr>
              <a:t>Producción</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5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52"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52"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551432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9436" y="171452"/>
            <a:ext cx="8363938" cy="578363"/>
          </a:xfrm>
        </p:spPr>
        <p:txBody>
          <a:bodyPr/>
          <a:lstStyle/>
          <a:p>
            <a:r>
              <a:rPr lang="en-US" dirty="0" err="1" smtClean="0"/>
              <a:t>Diagnosticos</a:t>
            </a:r>
            <a:r>
              <a:rPr lang="en-US" dirty="0" smtClean="0"/>
              <a:t> &amp; </a:t>
            </a:r>
            <a:r>
              <a:rPr lang="en-US" dirty="0" err="1" smtClean="0"/>
              <a:t>Monitoreo</a:t>
            </a:r>
            <a:endParaRPr lang="en-US" dirty="0"/>
          </a:p>
        </p:txBody>
      </p:sp>
      <p:sp>
        <p:nvSpPr>
          <p:cNvPr id="10" name="Rectangle 9"/>
          <p:cNvSpPr/>
          <p:nvPr/>
        </p:nvSpPr>
        <p:spPr bwMode="auto">
          <a:xfrm>
            <a:off x="1480556" y="1154632"/>
            <a:ext cx="1665243" cy="112782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72" tIns="91436" rIns="91432" bIns="91436" numCol="1" rtlCol="0" anchor="ctr" anchorCtr="0" compatLnSpc="1">
            <a:prstTxWarp prst="textNoShape">
              <a:avLst/>
            </a:prstTxWarp>
          </a:bodyPr>
          <a:lstStyle/>
          <a:p>
            <a:pPr algn="ctr" defTabSz="685637" fontAlgn="base">
              <a:spcBef>
                <a:spcPct val="0"/>
              </a:spcBef>
              <a:spcAft>
                <a:spcPct val="0"/>
              </a:spcAft>
            </a:pPr>
            <a:r>
              <a:rPr lang="en-US" b="1" dirty="0" smtClean="0">
                <a:gradFill>
                  <a:gsLst>
                    <a:gs pos="0">
                      <a:srgbClr val="FFFFFF"/>
                    </a:gs>
                    <a:gs pos="100000">
                      <a:srgbClr val="FFFFFF"/>
                    </a:gs>
                  </a:gsLst>
                  <a:lin ang="5400000" scaled="0"/>
                </a:gradFill>
              </a:rPr>
              <a:t>HTTP Logs</a:t>
            </a:r>
            <a:endParaRPr lang="en-US" b="1" dirty="0">
              <a:gradFill>
                <a:gsLst>
                  <a:gs pos="0">
                    <a:srgbClr val="FFFFFF"/>
                  </a:gs>
                  <a:gs pos="100000">
                    <a:srgbClr val="FFFFFF"/>
                  </a:gs>
                </a:gsLst>
                <a:lin ang="5400000" scaled="0"/>
              </a:gradFill>
            </a:endParaRPr>
          </a:p>
        </p:txBody>
      </p:sp>
      <p:sp>
        <p:nvSpPr>
          <p:cNvPr id="11" name="Freeform 88"/>
          <p:cNvSpPr>
            <a:spLocks noEditPoints="1"/>
          </p:cNvSpPr>
          <p:nvPr/>
        </p:nvSpPr>
        <p:spPr bwMode="black">
          <a:xfrm>
            <a:off x="1426486" y="1075528"/>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2" tIns="45716" rIns="91432" bIns="45716" numCol="1" rtlCol="0" anchor="ctr" anchorCtr="0" compatLnSpc="1">
            <a:prstTxWarp prst="textNoShape">
              <a:avLst/>
            </a:prstTxWarp>
          </a:bodyPr>
          <a:lstStyle/>
          <a:p>
            <a:pPr algn="r" defTabSz="555606"/>
            <a:endParaRPr lang="en-US" spc="-92" dirty="0">
              <a:solidFill>
                <a:srgbClr val="FFFFFF">
                  <a:lumMod val="50000"/>
                </a:srgbClr>
              </a:solidFill>
              <a:latin typeface="Segoe Light" pitchFamily="34" charset="0"/>
            </a:endParaRPr>
          </a:p>
        </p:txBody>
      </p:sp>
      <p:sp>
        <p:nvSpPr>
          <p:cNvPr id="13" name="Rectangle 12"/>
          <p:cNvSpPr/>
          <p:nvPr/>
        </p:nvSpPr>
        <p:spPr bwMode="auto">
          <a:xfrm>
            <a:off x="3606050" y="1154632"/>
            <a:ext cx="1665243" cy="112782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72" tIns="91436" rIns="91432" bIns="91436" numCol="1" rtlCol="0" anchor="ctr" anchorCtr="0" compatLnSpc="1">
            <a:prstTxWarp prst="textNoShape">
              <a:avLst/>
            </a:prstTxWarp>
          </a:bodyPr>
          <a:lstStyle/>
          <a:p>
            <a:pPr algn="ctr" defTabSz="685637" fontAlgn="base">
              <a:spcBef>
                <a:spcPct val="0"/>
              </a:spcBef>
              <a:spcAft>
                <a:spcPct val="0"/>
              </a:spcAft>
            </a:pPr>
            <a:r>
              <a:rPr lang="en-US" b="1" dirty="0" smtClean="0">
                <a:gradFill>
                  <a:gsLst>
                    <a:gs pos="0">
                      <a:srgbClr val="FFFFFF"/>
                    </a:gs>
                    <a:gs pos="100000">
                      <a:srgbClr val="FFFFFF"/>
                    </a:gs>
                  </a:gsLst>
                  <a:lin ang="5400000" scaled="0"/>
                </a:gradFill>
              </a:rPr>
              <a:t>Error Logs</a:t>
            </a:r>
            <a:endParaRPr lang="en-US" b="1" dirty="0">
              <a:gradFill>
                <a:gsLst>
                  <a:gs pos="0">
                    <a:srgbClr val="FFFFFF"/>
                  </a:gs>
                  <a:gs pos="100000">
                    <a:srgbClr val="FFFFFF"/>
                  </a:gs>
                </a:gsLst>
                <a:lin ang="5400000" scaled="0"/>
              </a:gradFill>
            </a:endParaRPr>
          </a:p>
        </p:txBody>
      </p:sp>
      <p:sp>
        <p:nvSpPr>
          <p:cNvPr id="14" name="Freeform 88"/>
          <p:cNvSpPr>
            <a:spLocks noEditPoints="1"/>
          </p:cNvSpPr>
          <p:nvPr/>
        </p:nvSpPr>
        <p:spPr bwMode="black">
          <a:xfrm>
            <a:off x="3551980" y="1075528"/>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2" tIns="45716" rIns="91432" bIns="45716" numCol="1" rtlCol="0" anchor="ctr" anchorCtr="0" compatLnSpc="1">
            <a:prstTxWarp prst="textNoShape">
              <a:avLst/>
            </a:prstTxWarp>
          </a:bodyPr>
          <a:lstStyle/>
          <a:p>
            <a:pPr algn="r" defTabSz="555606"/>
            <a:endParaRPr lang="en-US" spc="-92" dirty="0">
              <a:solidFill>
                <a:srgbClr val="FFFFFF">
                  <a:lumMod val="50000"/>
                </a:srgbClr>
              </a:solidFill>
              <a:latin typeface="Segoe Light" pitchFamily="34" charset="0"/>
            </a:endParaRPr>
          </a:p>
        </p:txBody>
      </p:sp>
      <p:sp>
        <p:nvSpPr>
          <p:cNvPr id="16" name="Rectangle 15"/>
          <p:cNvSpPr/>
          <p:nvPr/>
        </p:nvSpPr>
        <p:spPr bwMode="auto">
          <a:xfrm>
            <a:off x="5731544" y="1154632"/>
            <a:ext cx="1665243" cy="112782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72" tIns="91436" rIns="91432" bIns="91436" numCol="1" rtlCol="0" anchor="ctr" anchorCtr="0" compatLnSpc="1">
            <a:prstTxWarp prst="textNoShape">
              <a:avLst/>
            </a:prstTxWarp>
          </a:bodyPr>
          <a:lstStyle/>
          <a:p>
            <a:pPr algn="ctr" defTabSz="685637" fontAlgn="base">
              <a:spcBef>
                <a:spcPct val="0"/>
              </a:spcBef>
              <a:spcAft>
                <a:spcPct val="0"/>
              </a:spcAft>
            </a:pPr>
            <a:r>
              <a:rPr lang="en-US" b="1" cap="small" dirty="0" smtClean="0">
                <a:gradFill>
                  <a:gsLst>
                    <a:gs pos="0">
                      <a:srgbClr val="FFFFFF"/>
                    </a:gs>
                    <a:gs pos="100000">
                      <a:srgbClr val="FFFFFF"/>
                    </a:gs>
                  </a:gsLst>
                  <a:lin ang="5400000" scaled="0"/>
                </a:gradFill>
              </a:rPr>
              <a:t>Portal Monitoring</a:t>
            </a:r>
            <a:endParaRPr lang="en-US" b="1" cap="small" dirty="0">
              <a:gradFill>
                <a:gsLst>
                  <a:gs pos="0">
                    <a:srgbClr val="FFFFFF"/>
                  </a:gs>
                  <a:gs pos="100000">
                    <a:srgbClr val="FFFFFF"/>
                  </a:gs>
                </a:gsLst>
                <a:lin ang="5400000" scaled="0"/>
              </a:gradFill>
            </a:endParaRPr>
          </a:p>
        </p:txBody>
      </p:sp>
      <p:sp>
        <p:nvSpPr>
          <p:cNvPr id="17" name="Freeform 88"/>
          <p:cNvSpPr>
            <a:spLocks noEditPoints="1"/>
          </p:cNvSpPr>
          <p:nvPr/>
        </p:nvSpPr>
        <p:spPr bwMode="black">
          <a:xfrm>
            <a:off x="5677474" y="1075528"/>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2" tIns="45716" rIns="91432" bIns="45716" numCol="1" rtlCol="0" anchor="ctr" anchorCtr="0" compatLnSpc="1">
            <a:prstTxWarp prst="textNoShape">
              <a:avLst/>
            </a:prstTxWarp>
          </a:bodyPr>
          <a:lstStyle/>
          <a:p>
            <a:pPr algn="r" defTabSz="555606"/>
            <a:endParaRPr lang="en-US" spc="-92" dirty="0">
              <a:solidFill>
                <a:srgbClr val="FFFFFF">
                  <a:lumMod val="50000"/>
                </a:srgbClr>
              </a:solidFill>
              <a:latin typeface="Segoe Light"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68039" y="3242544"/>
            <a:ext cx="1165417" cy="486530"/>
          </a:xfrm>
          <a:prstGeom prst="rect">
            <a:avLst/>
          </a:prstGeom>
        </p:spPr>
      </p:pic>
      <p:sp>
        <p:nvSpPr>
          <p:cNvPr id="36" name="Rectangle 35"/>
          <p:cNvSpPr/>
          <p:nvPr/>
        </p:nvSpPr>
        <p:spPr bwMode="auto">
          <a:xfrm>
            <a:off x="4695831" y="2897031"/>
            <a:ext cx="1665243" cy="112782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72" tIns="91436" rIns="91432" bIns="91436" numCol="1" rtlCol="0" anchor="ctr" anchorCtr="0" compatLnSpc="1">
            <a:prstTxWarp prst="textNoShape">
              <a:avLst/>
            </a:prstTxWarp>
          </a:bodyPr>
          <a:lstStyle/>
          <a:p>
            <a:pPr algn="ctr" defTabSz="685637" fontAlgn="base">
              <a:spcBef>
                <a:spcPct val="0"/>
              </a:spcBef>
              <a:spcAft>
                <a:spcPct val="0"/>
              </a:spcAft>
            </a:pPr>
            <a:r>
              <a:rPr lang="en-US" b="1" cap="small" dirty="0" smtClean="0">
                <a:gradFill>
                  <a:gsLst>
                    <a:gs pos="0">
                      <a:srgbClr val="FFFFFF"/>
                    </a:gs>
                    <a:gs pos="100000">
                      <a:srgbClr val="FFFFFF"/>
                    </a:gs>
                  </a:gsLst>
                  <a:lin ang="5400000" scaled="0"/>
                </a:gradFill>
              </a:rPr>
              <a:t>New Relic</a:t>
            </a:r>
            <a:endParaRPr lang="en-US" b="1" cap="small" dirty="0">
              <a:gradFill>
                <a:gsLst>
                  <a:gs pos="0">
                    <a:srgbClr val="FFFFFF"/>
                  </a:gs>
                  <a:gs pos="100000">
                    <a:srgbClr val="FFFFFF"/>
                  </a:gs>
                </a:gsLst>
                <a:lin ang="5400000" scaled="0"/>
              </a:gradFill>
            </a:endParaRPr>
          </a:p>
        </p:txBody>
      </p:sp>
      <p:sp>
        <p:nvSpPr>
          <p:cNvPr id="37" name="Freeform 88"/>
          <p:cNvSpPr>
            <a:spLocks noEditPoints="1"/>
          </p:cNvSpPr>
          <p:nvPr/>
        </p:nvSpPr>
        <p:spPr bwMode="black">
          <a:xfrm>
            <a:off x="4641762" y="2817926"/>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2" tIns="45716" rIns="91432" bIns="45716" numCol="1" rtlCol="0" anchor="ctr" anchorCtr="0" compatLnSpc="1">
            <a:prstTxWarp prst="textNoShape">
              <a:avLst/>
            </a:prstTxWarp>
          </a:bodyPr>
          <a:lstStyle/>
          <a:p>
            <a:pPr algn="r" defTabSz="555606"/>
            <a:endParaRPr lang="en-US" spc="-92" dirty="0">
              <a:solidFill>
                <a:srgbClr val="FFFFFF">
                  <a:lumMod val="50000"/>
                </a:srgbClr>
              </a:solidFill>
              <a:latin typeface="Segoe Light" pitchFamily="34" charset="0"/>
            </a:endParaRPr>
          </a:p>
        </p:txBody>
      </p:sp>
      <p:sp>
        <p:nvSpPr>
          <p:cNvPr id="21" name="Rectangle 20"/>
          <p:cNvSpPr/>
          <p:nvPr/>
        </p:nvSpPr>
        <p:spPr bwMode="auto">
          <a:xfrm>
            <a:off x="2568298" y="2897031"/>
            <a:ext cx="1665243" cy="112782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72" tIns="91436" rIns="91432" bIns="91436" numCol="1" rtlCol="0" anchor="ctr" anchorCtr="0" compatLnSpc="1">
            <a:prstTxWarp prst="textNoShape">
              <a:avLst/>
            </a:prstTxWarp>
          </a:bodyPr>
          <a:lstStyle/>
          <a:p>
            <a:pPr algn="ctr" defTabSz="685637" fontAlgn="base">
              <a:spcBef>
                <a:spcPct val="0"/>
              </a:spcBef>
              <a:spcAft>
                <a:spcPct val="0"/>
              </a:spcAft>
            </a:pPr>
            <a:r>
              <a:rPr lang="en-US" b="1" cap="small" dirty="0" smtClean="0">
                <a:gradFill>
                  <a:gsLst>
                    <a:gs pos="0">
                      <a:srgbClr val="FFFFFF"/>
                    </a:gs>
                    <a:gs pos="100000">
                      <a:srgbClr val="FFFFFF"/>
                    </a:gs>
                  </a:gsLst>
                  <a:lin ang="5400000" scaled="0"/>
                </a:gradFill>
              </a:rPr>
              <a:t>Log Streaming</a:t>
            </a:r>
            <a:endParaRPr lang="en-US" b="1" cap="small" dirty="0">
              <a:gradFill>
                <a:gsLst>
                  <a:gs pos="0">
                    <a:srgbClr val="FFFFFF"/>
                  </a:gs>
                  <a:gs pos="100000">
                    <a:srgbClr val="FFFFFF"/>
                  </a:gs>
                </a:gsLst>
                <a:lin ang="5400000" scaled="0"/>
              </a:gradFill>
            </a:endParaRPr>
          </a:p>
        </p:txBody>
      </p:sp>
      <p:sp>
        <p:nvSpPr>
          <p:cNvPr id="22" name="Freeform 88"/>
          <p:cNvSpPr>
            <a:spLocks noEditPoints="1"/>
          </p:cNvSpPr>
          <p:nvPr/>
        </p:nvSpPr>
        <p:spPr bwMode="black">
          <a:xfrm>
            <a:off x="2514228" y="2817926"/>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2" tIns="45716" rIns="91432" bIns="45716" numCol="1" rtlCol="0" anchor="ctr" anchorCtr="0" compatLnSpc="1">
            <a:prstTxWarp prst="textNoShape">
              <a:avLst/>
            </a:prstTxWarp>
          </a:bodyPr>
          <a:lstStyle/>
          <a:p>
            <a:pPr algn="r" defTabSz="555606"/>
            <a:endParaRPr lang="en-US" spc="-92" dirty="0">
              <a:solidFill>
                <a:srgbClr val="FFFFFF">
                  <a:lumMod val="50000"/>
                </a:srgbClr>
              </a:solidFill>
              <a:latin typeface="Segoe Light" pitchFamily="34" charset="0"/>
            </a:endParaRPr>
          </a:p>
        </p:txBody>
      </p:sp>
    </p:spTree>
    <p:extLst>
      <p:ext uri="{BB962C8B-B14F-4D97-AF65-F5344CB8AC3E}">
        <p14:creationId xmlns:p14="http://schemas.microsoft.com/office/powerpoint/2010/main" val="2692018684"/>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80"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1882839"/>
            <a:ext cx="7680340" cy="1495794"/>
          </a:xfrm>
        </p:spPr>
        <p:txBody>
          <a:bodyPr/>
          <a:lstStyle/>
          <a:p>
            <a:r>
              <a:rPr lang="en-US" dirty="0" err="1">
                <a:gradFill>
                  <a:gsLst>
                    <a:gs pos="1250">
                      <a:srgbClr val="FFFFFF"/>
                    </a:gs>
                    <a:gs pos="100000">
                      <a:srgbClr val="FFFFFF"/>
                    </a:gs>
                  </a:gsLst>
                  <a:lin ang="5400000" scaled="0"/>
                </a:gradFill>
              </a:rPr>
              <a:t>Diagnosticos</a:t>
            </a:r>
            <a:r>
              <a:rPr lang="en-US" dirty="0">
                <a:gradFill>
                  <a:gsLst>
                    <a:gs pos="1250">
                      <a:srgbClr val="FFFFFF"/>
                    </a:gs>
                    <a:gs pos="100000">
                      <a:srgbClr val="FFFFFF"/>
                    </a:gs>
                  </a:gsLst>
                  <a:lin ang="5400000" scaled="0"/>
                </a:gradFill>
              </a:rPr>
              <a:t> </a:t>
            </a:r>
            <a:r>
              <a:rPr lang="en-US" dirty="0" smtClean="0">
                <a:gradFill>
                  <a:gsLst>
                    <a:gs pos="1250">
                      <a:srgbClr val="FFFFFF"/>
                    </a:gs>
                    <a:gs pos="100000">
                      <a:srgbClr val="FFFFFF"/>
                    </a:gs>
                  </a:gsLst>
                  <a:lin ang="5400000" scaled="0"/>
                </a:gradFill>
              </a:rPr>
              <a:t>&amp;</a:t>
            </a:r>
            <a:br>
              <a:rPr lang="en-US" dirty="0" smtClean="0">
                <a:gradFill>
                  <a:gsLst>
                    <a:gs pos="1250">
                      <a:srgbClr val="FFFFFF"/>
                    </a:gs>
                    <a:gs pos="100000">
                      <a:srgbClr val="FFFFFF"/>
                    </a:gs>
                  </a:gsLst>
                  <a:lin ang="5400000" scaled="0"/>
                </a:gradFill>
              </a:rPr>
            </a:br>
            <a:r>
              <a:rPr lang="en-US" dirty="0" err="1" smtClean="0">
                <a:gradFill>
                  <a:gsLst>
                    <a:gs pos="1250">
                      <a:srgbClr val="FFFFFF"/>
                    </a:gs>
                    <a:gs pos="100000">
                      <a:srgbClr val="FFFFFF"/>
                    </a:gs>
                  </a:gsLst>
                  <a:lin ang="5400000" scaled="0"/>
                </a:gradFill>
              </a:rPr>
              <a:t>Monitoreo</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26104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578363"/>
          </a:xfrm>
        </p:spPr>
        <p:txBody>
          <a:bodyPr/>
          <a:lstStyle/>
          <a:p>
            <a:r>
              <a:rPr lang="en-US" dirty="0" smtClean="0"/>
              <a:t>Windows Azure Store</a:t>
            </a:r>
            <a:endParaRPr lang="en-US" dirty="0"/>
          </a:p>
        </p:txBody>
      </p:sp>
      <p:sp>
        <p:nvSpPr>
          <p:cNvPr id="4" name="TextBox 3"/>
          <p:cNvSpPr txBox="1"/>
          <p:nvPr/>
        </p:nvSpPr>
        <p:spPr>
          <a:xfrm>
            <a:off x="5638659" y="1948504"/>
            <a:ext cx="3114714" cy="1246495"/>
          </a:xfrm>
          <a:prstGeom prst="rect">
            <a:avLst/>
          </a:prstGeom>
          <a:noFill/>
        </p:spPr>
        <p:txBody>
          <a:bodyPr wrap="square" lIns="0" tIns="0" rIns="0" bIns="0" rtlCol="0">
            <a:spAutoFit/>
          </a:bodyPr>
          <a:lstStyle/>
          <a:p>
            <a:r>
              <a:rPr lang="es-AR" sz="2700" spc="-53" dirty="0">
                <a:gradFill>
                  <a:gsLst>
                    <a:gs pos="2917">
                      <a:schemeClr val="tx1"/>
                    </a:gs>
                    <a:gs pos="30000">
                      <a:schemeClr val="tx1"/>
                    </a:gs>
                  </a:gsLst>
                  <a:lin ang="5400000" scaled="0"/>
                </a:gradFill>
              </a:rPr>
              <a:t>Descubra</a:t>
            </a:r>
            <a:r>
              <a:rPr lang="en-US" sz="2700" spc="-53" dirty="0">
                <a:gradFill>
                  <a:gsLst>
                    <a:gs pos="2917">
                      <a:schemeClr val="tx1"/>
                    </a:gs>
                    <a:gs pos="30000">
                      <a:schemeClr val="tx1"/>
                    </a:gs>
                  </a:gsLst>
                  <a:lin ang="5400000" scaled="0"/>
                </a:gradFill>
              </a:rPr>
              <a:t>, </a:t>
            </a:r>
            <a:r>
              <a:rPr lang="en-US" sz="2700" spc="-53" dirty="0" err="1">
                <a:gradFill>
                  <a:gsLst>
                    <a:gs pos="2917">
                      <a:schemeClr val="tx1"/>
                    </a:gs>
                    <a:gs pos="30000">
                      <a:schemeClr val="tx1"/>
                    </a:gs>
                  </a:gsLst>
                  <a:lin ang="5400000" scaled="0"/>
                </a:gradFill>
              </a:rPr>
              <a:t>Compre</a:t>
            </a:r>
            <a:r>
              <a:rPr lang="en-US" sz="2700" spc="-53" dirty="0">
                <a:gradFill>
                  <a:gsLst>
                    <a:gs pos="2917">
                      <a:schemeClr val="tx1"/>
                    </a:gs>
                    <a:gs pos="30000">
                      <a:schemeClr val="tx1"/>
                    </a:gs>
                  </a:gsLst>
                  <a:lin ang="5400000" scaled="0"/>
                </a:gradFill>
              </a:rPr>
              <a:t> y </a:t>
            </a:r>
            <a:r>
              <a:rPr lang="en-US" sz="2700" spc="-53" dirty="0" err="1">
                <a:gradFill>
                  <a:gsLst>
                    <a:gs pos="2917">
                      <a:schemeClr val="tx1"/>
                    </a:gs>
                    <a:gs pos="30000">
                      <a:schemeClr val="tx1"/>
                    </a:gs>
                  </a:gsLst>
                  <a:lin ang="5400000" scaled="0"/>
                </a:gradFill>
              </a:rPr>
              <a:t>Brinde</a:t>
            </a:r>
            <a:r>
              <a:rPr lang="en-US" sz="2700" spc="-53" dirty="0">
                <a:gradFill>
                  <a:gsLst>
                    <a:gs pos="2917">
                      <a:schemeClr val="tx1"/>
                    </a:gs>
                    <a:gs pos="30000">
                      <a:schemeClr val="tx1"/>
                    </a:gs>
                  </a:gsLst>
                  <a:lin ang="5400000" scaled="0"/>
                </a:gradFill>
              </a:rPr>
              <a:t> </a:t>
            </a:r>
            <a:r>
              <a:rPr lang="en-US" sz="2700" spc="-53" dirty="0" err="1">
                <a:gradFill>
                  <a:gsLst>
                    <a:gs pos="2917">
                      <a:schemeClr val="tx1"/>
                    </a:gs>
                    <a:gs pos="30000">
                      <a:schemeClr val="tx1"/>
                    </a:gs>
                  </a:gsLst>
                  <a:lin ang="5400000" scaled="0"/>
                </a:gradFill>
              </a:rPr>
              <a:t>Servicios</a:t>
            </a:r>
            <a:r>
              <a:rPr lang="en-US" sz="2700" spc="-53" dirty="0">
                <a:gradFill>
                  <a:gsLst>
                    <a:gs pos="2917">
                      <a:schemeClr val="tx1"/>
                    </a:gs>
                    <a:gs pos="30000">
                      <a:schemeClr val="tx1"/>
                    </a:gs>
                  </a:gsLst>
                  <a:lin ang="5400000" scaled="0"/>
                </a:gradFill>
              </a:rPr>
              <a:t> de Alta </a:t>
            </a:r>
            <a:r>
              <a:rPr lang="en-US" sz="2700" spc="-53" dirty="0" err="1">
                <a:gradFill>
                  <a:gsLst>
                    <a:gs pos="2917">
                      <a:schemeClr val="tx1"/>
                    </a:gs>
                    <a:gs pos="30000">
                      <a:schemeClr val="tx1"/>
                    </a:gs>
                  </a:gsLst>
                  <a:lin ang="5400000" scaled="0"/>
                </a:gradFill>
              </a:rPr>
              <a:t>Calidad</a:t>
            </a:r>
            <a:endParaRPr lang="en-US" sz="2700" spc="-53" dirty="0">
              <a:gradFill>
                <a:gsLst>
                  <a:gs pos="2917">
                    <a:schemeClr val="tx1"/>
                  </a:gs>
                  <a:gs pos="30000">
                    <a:schemeClr val="tx1"/>
                  </a:gs>
                </a:gsLst>
                <a:lin ang="5400000" scaled="0"/>
              </a:gradFill>
            </a:endParaRPr>
          </a:p>
        </p:txBody>
      </p:sp>
      <p:pic>
        <p:nvPicPr>
          <p:cNvPr id="5" name="Picture 4"/>
          <p:cNvPicPr>
            <a:picLocks noChangeAspect="1"/>
          </p:cNvPicPr>
          <p:nvPr/>
        </p:nvPicPr>
        <p:blipFill>
          <a:blip r:embed="rId3"/>
          <a:stretch>
            <a:fillRect/>
          </a:stretch>
        </p:blipFill>
        <p:spPr>
          <a:xfrm>
            <a:off x="389435" y="1248417"/>
            <a:ext cx="714561" cy="707231"/>
          </a:xfrm>
          <a:prstGeom prst="rect">
            <a:avLst/>
          </a:prstGeom>
        </p:spPr>
      </p:pic>
      <p:pic>
        <p:nvPicPr>
          <p:cNvPr id="6" name="Picture 5"/>
          <p:cNvPicPr>
            <a:picLocks noChangeAspect="1"/>
          </p:cNvPicPr>
          <p:nvPr/>
        </p:nvPicPr>
        <p:blipFill>
          <a:blip r:embed="rId4"/>
          <a:stretch>
            <a:fillRect/>
          </a:stretch>
        </p:blipFill>
        <p:spPr>
          <a:xfrm>
            <a:off x="1485773" y="1241273"/>
            <a:ext cx="721707" cy="721519"/>
          </a:xfrm>
          <a:prstGeom prst="rect">
            <a:avLst/>
          </a:prstGeom>
        </p:spPr>
      </p:pic>
      <p:pic>
        <p:nvPicPr>
          <p:cNvPr id="7" name="Picture 6"/>
          <p:cNvPicPr>
            <a:picLocks noChangeAspect="1"/>
          </p:cNvPicPr>
          <p:nvPr/>
        </p:nvPicPr>
        <p:blipFill>
          <a:blip r:embed="rId5"/>
          <a:stretch>
            <a:fillRect/>
          </a:stretch>
        </p:blipFill>
        <p:spPr>
          <a:xfrm>
            <a:off x="2589254" y="1241273"/>
            <a:ext cx="707415" cy="707231"/>
          </a:xfrm>
          <a:prstGeom prst="rect">
            <a:avLst/>
          </a:prstGeom>
        </p:spPr>
      </p:pic>
      <p:pic>
        <p:nvPicPr>
          <p:cNvPr id="9" name="Picture 8"/>
          <p:cNvPicPr>
            <a:picLocks noChangeAspect="1"/>
          </p:cNvPicPr>
          <p:nvPr/>
        </p:nvPicPr>
        <p:blipFill>
          <a:blip r:embed="rId6"/>
          <a:stretch>
            <a:fillRect/>
          </a:stretch>
        </p:blipFill>
        <p:spPr>
          <a:xfrm>
            <a:off x="1485772" y="2471691"/>
            <a:ext cx="714561" cy="721519"/>
          </a:xfrm>
          <a:prstGeom prst="rect">
            <a:avLst/>
          </a:prstGeom>
        </p:spPr>
      </p:pic>
      <p:pic>
        <p:nvPicPr>
          <p:cNvPr id="10" name="Picture 9"/>
          <p:cNvPicPr>
            <a:picLocks noChangeAspect="1"/>
          </p:cNvPicPr>
          <p:nvPr/>
        </p:nvPicPr>
        <p:blipFill>
          <a:blip r:embed="rId7"/>
          <a:stretch>
            <a:fillRect/>
          </a:stretch>
        </p:blipFill>
        <p:spPr>
          <a:xfrm>
            <a:off x="396581" y="2471690"/>
            <a:ext cx="700270" cy="721519"/>
          </a:xfrm>
          <a:prstGeom prst="rect">
            <a:avLst/>
          </a:prstGeom>
        </p:spPr>
      </p:pic>
      <p:pic>
        <p:nvPicPr>
          <p:cNvPr id="11" name="Picture 10"/>
          <p:cNvPicPr>
            <a:picLocks noChangeAspect="1"/>
          </p:cNvPicPr>
          <p:nvPr/>
        </p:nvPicPr>
        <p:blipFill>
          <a:blip r:embed="rId8"/>
          <a:stretch>
            <a:fillRect/>
          </a:stretch>
        </p:blipFill>
        <p:spPr>
          <a:xfrm>
            <a:off x="2587467" y="2485978"/>
            <a:ext cx="700270" cy="707231"/>
          </a:xfrm>
          <a:prstGeom prst="rect">
            <a:avLst/>
          </a:prstGeom>
        </p:spPr>
      </p:pic>
      <p:pic>
        <p:nvPicPr>
          <p:cNvPr id="12" name="Picture 11"/>
          <p:cNvPicPr>
            <a:picLocks noChangeAspect="1"/>
          </p:cNvPicPr>
          <p:nvPr/>
        </p:nvPicPr>
        <p:blipFill>
          <a:blip r:embed="rId9"/>
          <a:stretch>
            <a:fillRect/>
          </a:stretch>
        </p:blipFill>
        <p:spPr>
          <a:xfrm>
            <a:off x="3671299" y="2493122"/>
            <a:ext cx="721707" cy="721519"/>
          </a:xfrm>
          <a:prstGeom prst="rect">
            <a:avLst/>
          </a:prstGeom>
        </p:spPr>
      </p:pic>
      <p:pic>
        <p:nvPicPr>
          <p:cNvPr id="14" name="Picture 13"/>
          <p:cNvPicPr>
            <a:picLocks noChangeAspect="1"/>
          </p:cNvPicPr>
          <p:nvPr/>
        </p:nvPicPr>
        <p:blipFill>
          <a:blip r:embed="rId10"/>
          <a:stretch>
            <a:fillRect/>
          </a:stretch>
        </p:blipFill>
        <p:spPr>
          <a:xfrm>
            <a:off x="396582" y="3704304"/>
            <a:ext cx="707415" cy="721519"/>
          </a:xfrm>
          <a:prstGeom prst="rect">
            <a:avLst/>
          </a:prstGeom>
        </p:spPr>
      </p:pic>
      <p:pic>
        <p:nvPicPr>
          <p:cNvPr id="15" name="Picture 14"/>
          <p:cNvPicPr>
            <a:picLocks noChangeAspect="1"/>
          </p:cNvPicPr>
          <p:nvPr/>
        </p:nvPicPr>
        <p:blipFill>
          <a:blip r:embed="rId11"/>
          <a:stretch>
            <a:fillRect/>
          </a:stretch>
        </p:blipFill>
        <p:spPr>
          <a:xfrm>
            <a:off x="1485772" y="3704498"/>
            <a:ext cx="714561" cy="707231"/>
          </a:xfrm>
          <a:prstGeom prst="rect">
            <a:avLst/>
          </a:prstGeom>
        </p:spPr>
      </p:pic>
      <p:pic>
        <p:nvPicPr>
          <p:cNvPr id="16" name="Picture 15"/>
          <p:cNvPicPr>
            <a:picLocks noChangeAspect="1"/>
          </p:cNvPicPr>
          <p:nvPr/>
        </p:nvPicPr>
        <p:blipFill>
          <a:blip r:embed="rId12"/>
          <a:stretch>
            <a:fillRect/>
          </a:stretch>
        </p:blipFill>
        <p:spPr>
          <a:xfrm>
            <a:off x="2587467" y="3708067"/>
            <a:ext cx="700270" cy="700088"/>
          </a:xfrm>
          <a:prstGeom prst="rect">
            <a:avLst/>
          </a:prstGeom>
        </p:spPr>
      </p:pic>
      <p:pic>
        <p:nvPicPr>
          <p:cNvPr id="17" name="Picture 16"/>
          <p:cNvPicPr>
            <a:picLocks noChangeAspect="1"/>
          </p:cNvPicPr>
          <p:nvPr/>
        </p:nvPicPr>
        <p:blipFill>
          <a:blip r:embed="rId13"/>
          <a:stretch>
            <a:fillRect/>
          </a:stretch>
        </p:blipFill>
        <p:spPr>
          <a:xfrm>
            <a:off x="3671299" y="3700925"/>
            <a:ext cx="714561" cy="707231"/>
          </a:xfrm>
          <a:prstGeom prst="rect">
            <a:avLst/>
          </a:prstGeom>
        </p:spPr>
      </p:pic>
      <p:pic>
        <p:nvPicPr>
          <p:cNvPr id="3" name="Picture 2"/>
          <p:cNvPicPr>
            <a:picLocks noChangeAspect="1"/>
          </p:cNvPicPr>
          <p:nvPr/>
        </p:nvPicPr>
        <p:blipFill>
          <a:blip r:embed="rId14"/>
          <a:stretch>
            <a:fillRect/>
          </a:stretch>
        </p:blipFill>
        <p:spPr>
          <a:xfrm>
            <a:off x="3678445" y="1248416"/>
            <a:ext cx="717744" cy="714375"/>
          </a:xfrm>
          <a:prstGeom prst="rect">
            <a:avLst/>
          </a:prstGeom>
        </p:spPr>
      </p:pic>
    </p:spTree>
    <p:extLst>
      <p:ext uri="{BB962C8B-B14F-4D97-AF65-F5344CB8AC3E}">
        <p14:creationId xmlns:p14="http://schemas.microsoft.com/office/powerpoint/2010/main" val="62419179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8389" y="1833036"/>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80"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25047" y="1882840"/>
            <a:ext cx="7680340" cy="1495794"/>
          </a:xfrm>
        </p:spPr>
        <p:txBody>
          <a:bodyPr/>
          <a:lstStyle/>
          <a:p>
            <a:r>
              <a:rPr lang="en-US" dirty="0" err="1" smtClean="0">
                <a:gradFill>
                  <a:gsLst>
                    <a:gs pos="1250">
                      <a:srgbClr val="FFFFFF"/>
                    </a:gs>
                    <a:gs pos="100000">
                      <a:srgbClr val="FFFFFF"/>
                    </a:gs>
                  </a:gsLst>
                  <a:lin ang="5400000" scaled="0"/>
                </a:gradFill>
              </a:rPr>
              <a:t>Explorando</a:t>
            </a:r>
            <a:r>
              <a:rPr lang="en-US" dirty="0" smtClean="0">
                <a:gradFill>
                  <a:gsLst>
                    <a:gs pos="1250">
                      <a:srgbClr val="FFFFFF"/>
                    </a:gs>
                    <a:gs pos="100000">
                      <a:srgbClr val="FFFFFF"/>
                    </a:gs>
                  </a:gsLst>
                  <a:lin ang="5400000" scaled="0"/>
                </a:gradFill>
              </a:rPr>
              <a:t> el</a:t>
            </a:r>
            <a:br>
              <a:rPr lang="en-US" dirty="0" smtClean="0">
                <a:gradFill>
                  <a:gsLst>
                    <a:gs pos="1250">
                      <a:srgbClr val="FFFFFF"/>
                    </a:gs>
                    <a:gs pos="100000">
                      <a:srgbClr val="FFFFFF"/>
                    </a:gs>
                  </a:gsLst>
                  <a:lin ang="5400000" scaled="0"/>
                </a:gradFill>
              </a:rPr>
            </a:br>
            <a:r>
              <a:rPr lang="en-US" dirty="0" smtClean="0">
                <a:gradFill>
                  <a:gsLst>
                    <a:gs pos="1250">
                      <a:srgbClr val="FFFFFF"/>
                    </a:gs>
                    <a:gs pos="100000">
                      <a:srgbClr val="FFFFFF"/>
                    </a:gs>
                  </a:gsLst>
                  <a:lin ang="5400000" scaled="0"/>
                </a:gradFill>
              </a:rPr>
              <a:t>Store</a:t>
            </a:r>
            <a:endParaRPr lang="en-US" dirty="0"/>
          </a:p>
        </p:txBody>
      </p:sp>
      <p:grpSp>
        <p:nvGrpSpPr>
          <p:cNvPr id="10" name="Group 9"/>
          <p:cNvGrpSpPr/>
          <p:nvPr/>
        </p:nvGrpSpPr>
        <p:grpSpPr>
          <a:xfrm>
            <a:off x="7054224" y="1085851"/>
            <a:ext cx="13001124" cy="3089772"/>
            <a:chOff x="7466012" y="1821191"/>
            <a:chExt cx="17330318" cy="4119696"/>
          </a:xfrm>
        </p:grpSpPr>
        <p:sp>
          <p:nvSpPr>
            <p:cNvPr id="11" name="Rectangle 10"/>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2" name="Rectangle 11"/>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r>
                <a:rPr lang="en-US" sz="1700" dirty="0">
                  <a:solidFill>
                    <a:srgbClr val="00AEEF">
                      <a:alpha val="99000"/>
                    </a:srgbClr>
                  </a:solidFill>
                </a:rPr>
                <a:t>Demo</a:t>
              </a:r>
            </a:p>
          </p:txBody>
        </p:sp>
        <p:sp>
          <p:nvSpPr>
            <p:cNvPr id="13"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040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2" presetClass="entr" presetSubtype="8" decel="10000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1250" fill="hold"/>
                                        <p:tgtEl>
                                          <p:spTgt spid="10"/>
                                        </p:tgtEl>
                                        <p:attrNameLst>
                                          <p:attrName>ppt_x</p:attrName>
                                        </p:attrNameLst>
                                      </p:cBhvr>
                                      <p:tavLst>
                                        <p:tav tm="0">
                                          <p:val>
                                            <p:strVal val="0-#ppt_w/2"/>
                                          </p:val>
                                        </p:tav>
                                        <p:tav tm="100000">
                                          <p:val>
                                            <p:strVal val="#ppt_x"/>
                                          </p:val>
                                        </p:tav>
                                      </p:tavLst>
                                    </p:anim>
                                    <p:anim calcmode="lin" valueType="num">
                                      <p:cBhvr additive="base">
                                        <p:cTn id="14" dur="12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Web Sites</a:t>
            </a:r>
            <a:endParaRPr lang="en-US" dirty="0"/>
          </a:p>
        </p:txBody>
      </p:sp>
      <p:sp>
        <p:nvSpPr>
          <p:cNvPr id="24" name="Rectangle 23"/>
          <p:cNvSpPr/>
          <p:nvPr/>
        </p:nvSpPr>
        <p:spPr bwMode="auto">
          <a:xfrm>
            <a:off x="6230784" y="3180185"/>
            <a:ext cx="2253688" cy="237138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34291" rIns="68580" bIns="34291" numCol="1" rtlCol="0" anchor="t" anchorCtr="0" compatLnSpc="1">
            <a:prstTxWarp prst="textNoShape">
              <a:avLst/>
            </a:prstTxWarp>
          </a:bodyPr>
          <a:lstStyle/>
          <a:p>
            <a:pPr marL="128593" indent="-128593" defTabSz="685807">
              <a:spcBef>
                <a:spcPct val="20000"/>
              </a:spcBef>
              <a:spcAft>
                <a:spcPts val="600"/>
              </a:spcAft>
              <a:buSzPct val="80000"/>
              <a:buFont typeface="Arial" pitchFamily="34" charset="0"/>
              <a:buChar char="•"/>
              <a:defRPr/>
            </a:pPr>
            <a:endParaRPr lang="en-US" sz="900" dirty="0">
              <a:solidFill>
                <a:srgbClr val="0071BC">
                  <a:alpha val="99000"/>
                </a:srgbClr>
              </a:solidFill>
            </a:endParaRPr>
          </a:p>
        </p:txBody>
      </p:sp>
      <p:grpSp>
        <p:nvGrpSpPr>
          <p:cNvPr id="4" name="Group 3"/>
          <p:cNvGrpSpPr/>
          <p:nvPr/>
        </p:nvGrpSpPr>
        <p:grpSpPr>
          <a:xfrm>
            <a:off x="3257266" y="1041381"/>
            <a:ext cx="2609717" cy="2610067"/>
            <a:chOff x="4734845" y="2261850"/>
            <a:chExt cx="2743200" cy="2744283"/>
          </a:xfrm>
        </p:grpSpPr>
        <p:sp>
          <p:nvSpPr>
            <p:cNvPr id="12" name="Rectangle 11"/>
            <p:cNvSpPr/>
            <p:nvPr/>
          </p:nvSpPr>
          <p:spPr bwMode="auto">
            <a:xfrm>
              <a:off x="4734845" y="2261850"/>
              <a:ext cx="2743200" cy="27432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09"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8" name="Rectangle 17"/>
            <p:cNvSpPr/>
            <p:nvPr/>
          </p:nvSpPr>
          <p:spPr>
            <a:xfrm>
              <a:off x="4734845" y="4322926"/>
              <a:ext cx="2743200" cy="683207"/>
            </a:xfrm>
            <a:prstGeom prst="rect">
              <a:avLst/>
            </a:prstGeom>
          </p:spPr>
          <p:txBody>
            <a:bodyPr wrap="square" lIns="91440" anchor="b" anchorCtr="0">
              <a:spAutoFit/>
            </a:bodyPr>
            <a:lstStyle/>
            <a:p>
              <a:pPr algn="ctr" defTabSz="685805">
                <a:lnSpc>
                  <a:spcPct val="85000"/>
                </a:lnSpc>
                <a:defRPr/>
              </a:pPr>
              <a:r>
                <a:rPr lang="en-US" sz="2100" kern="0" spc="-53" dirty="0" err="1">
                  <a:gradFill>
                    <a:gsLst>
                      <a:gs pos="0">
                        <a:srgbClr val="FFFFFF"/>
                      </a:gs>
                      <a:gs pos="100000">
                        <a:srgbClr val="FFFFFF"/>
                      </a:gs>
                    </a:gsLst>
                    <a:lin ang="16200000" scaled="0"/>
                  </a:gradFill>
                  <a:ea typeface="Segoe UI" pitchFamily="34" charset="0"/>
                  <a:cs typeface="Segoe UI" pitchFamily="34" charset="0"/>
                </a:rPr>
                <a:t>desarrolle</a:t>
              </a:r>
              <a:r>
                <a:rPr lang="en-US" sz="2100" kern="0" spc="-53" dirty="0">
                  <a:gradFill>
                    <a:gsLst>
                      <a:gs pos="0">
                        <a:srgbClr val="FFFFFF"/>
                      </a:gs>
                      <a:gs pos="100000">
                        <a:srgbClr val="FFFFFF"/>
                      </a:gs>
                    </a:gsLst>
                    <a:lin ang="16200000" scaled="0"/>
                  </a:gradFill>
                  <a:ea typeface="Segoe UI" pitchFamily="34" charset="0"/>
                  <a:cs typeface="Segoe UI" pitchFamily="34" charset="0"/>
                </a:rPr>
                <a:t> de forma </a:t>
              </a:r>
              <a:r>
                <a:rPr lang="en-US" sz="2100" kern="0" spc="-53" dirty="0" err="1">
                  <a:gradFill>
                    <a:gsLst>
                      <a:gs pos="0">
                        <a:srgbClr val="FFFFFF"/>
                      </a:gs>
                      <a:gs pos="100000">
                        <a:srgbClr val="FFFFFF"/>
                      </a:gs>
                    </a:gsLst>
                    <a:lin ang="16200000" scaled="0"/>
                  </a:gradFill>
                  <a:ea typeface="Segoe UI" pitchFamily="34" charset="0"/>
                  <a:cs typeface="Segoe UI" pitchFamily="34" charset="0"/>
                </a:rPr>
                <a:t>inteligente</a:t>
              </a:r>
              <a:endParaRPr lang="en-US" sz="2100" kern="0" spc="-53" dirty="0">
                <a:gradFill>
                  <a:gsLst>
                    <a:gs pos="0">
                      <a:srgbClr val="FFFFFF"/>
                    </a:gs>
                    <a:gs pos="100000">
                      <a:srgbClr val="FFFFFF"/>
                    </a:gs>
                  </a:gsLst>
                  <a:lin ang="16200000" scaled="0"/>
                </a:gradFill>
                <a:ea typeface="Segoe UI" pitchFamily="34" charset="0"/>
                <a:cs typeface="Segoe UI" pitchFamily="34" charset="0"/>
              </a:endParaRPr>
            </a:p>
          </p:txBody>
        </p:sp>
        <p:pic>
          <p:nvPicPr>
            <p:cNvPr id="2050" name="Picture 2" descr="C:\Users\Jonahs\Dropbox\Critical Resources\Helveticons Basic\Png\512x512\Lightbulb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235248" y="2536586"/>
              <a:ext cx="1742394" cy="1742394"/>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5" name="Group 4"/>
          <p:cNvGrpSpPr/>
          <p:nvPr/>
        </p:nvGrpSpPr>
        <p:grpSpPr>
          <a:xfrm>
            <a:off x="6000679" y="1041380"/>
            <a:ext cx="2609717" cy="2609037"/>
            <a:chOff x="8380580" y="2261850"/>
            <a:chExt cx="2743200" cy="2743200"/>
          </a:xfrm>
        </p:grpSpPr>
        <p:sp>
          <p:nvSpPr>
            <p:cNvPr id="13" name="Rectangle 12"/>
            <p:cNvSpPr/>
            <p:nvPr/>
          </p:nvSpPr>
          <p:spPr bwMode="auto">
            <a:xfrm>
              <a:off x="8380580" y="2261850"/>
              <a:ext cx="2743200" cy="2743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09"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9" name="Rectangle 18"/>
            <p:cNvSpPr/>
            <p:nvPr/>
          </p:nvSpPr>
          <p:spPr>
            <a:xfrm>
              <a:off x="8380580" y="4507242"/>
              <a:ext cx="2743200" cy="394392"/>
            </a:xfrm>
            <a:prstGeom prst="rect">
              <a:avLst/>
            </a:prstGeom>
          </p:spPr>
          <p:txBody>
            <a:bodyPr wrap="square" lIns="91440" anchor="b" anchorCtr="0">
              <a:spAutoFit/>
            </a:bodyPr>
            <a:lstStyle/>
            <a:p>
              <a:pPr algn="ctr" defTabSz="685805">
                <a:lnSpc>
                  <a:spcPct val="85000"/>
                </a:lnSpc>
                <a:defRPr/>
              </a:pPr>
              <a:r>
                <a:rPr lang="en-US" sz="2100" kern="0" spc="-53" dirty="0" err="1">
                  <a:gradFill>
                    <a:gsLst>
                      <a:gs pos="0">
                        <a:srgbClr val="FFFFFF"/>
                      </a:gs>
                      <a:gs pos="100000">
                        <a:srgbClr val="FFFFFF"/>
                      </a:gs>
                    </a:gsLst>
                    <a:lin ang="16200000" scaled="0"/>
                  </a:gradFill>
                  <a:ea typeface="Segoe UI" pitchFamily="34" charset="0"/>
                  <a:cs typeface="Segoe UI" pitchFamily="34" charset="0"/>
                </a:rPr>
                <a:t>salga</a:t>
              </a:r>
              <a:r>
                <a:rPr lang="en-US" sz="2100" kern="0" spc="-53" dirty="0">
                  <a:gradFill>
                    <a:gsLst>
                      <a:gs pos="0">
                        <a:srgbClr val="FFFFFF"/>
                      </a:gs>
                      <a:gs pos="100000">
                        <a:srgbClr val="FFFFFF"/>
                      </a:gs>
                    </a:gsLst>
                    <a:lin ang="16200000" scaled="0"/>
                  </a:gradFill>
                  <a:ea typeface="Segoe UI" pitchFamily="34" charset="0"/>
                  <a:cs typeface="Segoe UI" pitchFamily="34" charset="0"/>
                </a:rPr>
                <a:t> en vivo</a:t>
              </a:r>
            </a:p>
          </p:txBody>
        </p:sp>
        <p:pic>
          <p:nvPicPr>
            <p:cNvPr id="2051" name="Picture 3" descr="C:\Users\Jonahs\Dropbox\Critical Resources\Helveticons Basic\Png\512x512\Radio 512x512.pn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880983" y="2668151"/>
              <a:ext cx="1742394" cy="1742394"/>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3" name="Group 2"/>
          <p:cNvGrpSpPr/>
          <p:nvPr/>
        </p:nvGrpSpPr>
        <p:grpSpPr>
          <a:xfrm>
            <a:off x="512763" y="1041380"/>
            <a:ext cx="2609717" cy="2609037"/>
            <a:chOff x="1077078" y="2261850"/>
            <a:chExt cx="2743200" cy="2743200"/>
          </a:xfrm>
        </p:grpSpPr>
        <p:sp>
          <p:nvSpPr>
            <p:cNvPr id="11" name="Rectangle 10"/>
            <p:cNvSpPr/>
            <p:nvPr/>
          </p:nvSpPr>
          <p:spPr bwMode="auto">
            <a:xfrm>
              <a:off x="1077078" y="2261850"/>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09"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7" name="Rectangle 16"/>
            <p:cNvSpPr/>
            <p:nvPr/>
          </p:nvSpPr>
          <p:spPr>
            <a:xfrm>
              <a:off x="1077078" y="4475892"/>
              <a:ext cx="2743200" cy="394392"/>
            </a:xfrm>
            <a:prstGeom prst="rect">
              <a:avLst/>
            </a:prstGeom>
          </p:spPr>
          <p:txBody>
            <a:bodyPr wrap="square" lIns="91440" anchor="b" anchorCtr="0">
              <a:spAutoFit/>
            </a:bodyPr>
            <a:lstStyle/>
            <a:p>
              <a:pPr algn="ctr" defTabSz="685805">
                <a:lnSpc>
                  <a:spcPct val="85000"/>
                </a:lnSpc>
                <a:defRPr/>
              </a:pPr>
              <a:r>
                <a:rPr lang="en-US" sz="2100" kern="0" spc="-53" dirty="0" err="1">
                  <a:gradFill>
                    <a:gsLst>
                      <a:gs pos="0">
                        <a:srgbClr val="FFFFFF"/>
                      </a:gs>
                      <a:gs pos="100000">
                        <a:srgbClr val="FFFFFF"/>
                      </a:gs>
                    </a:gsLst>
                    <a:lin ang="16200000" scaled="0"/>
                  </a:gradFill>
                  <a:ea typeface="Segoe UI" pitchFamily="34" charset="0"/>
                  <a:cs typeface="Segoe UI" pitchFamily="34" charset="0"/>
                </a:rPr>
                <a:t>comience</a:t>
              </a:r>
              <a:r>
                <a:rPr lang="en-US" sz="2100" kern="0" spc="-53" dirty="0">
                  <a:gradFill>
                    <a:gsLst>
                      <a:gs pos="0">
                        <a:srgbClr val="FFFFFF"/>
                      </a:gs>
                      <a:gs pos="100000">
                        <a:srgbClr val="FFFFFF"/>
                      </a:gs>
                    </a:gsLst>
                    <a:lin ang="16200000" scaled="0"/>
                  </a:gradFill>
                  <a:ea typeface="Segoe UI" pitchFamily="34" charset="0"/>
                  <a:cs typeface="Segoe UI" pitchFamily="34" charset="0"/>
                </a:rPr>
                <a:t> simple</a:t>
              </a:r>
            </a:p>
          </p:txBody>
        </p:sp>
        <p:pic>
          <p:nvPicPr>
            <p:cNvPr id="44" name="Picture 4" descr="C:\Users\Jonahs\Dropbox\Critical Resources\Helveticons Basic\Png\512x512\Checkbox dotted active 512x512.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708113" y="2561517"/>
              <a:ext cx="1742394" cy="1742394"/>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2851180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750"/>
                            </p:stCondLst>
                            <p:childTnLst>
                              <p:par>
                                <p:cTn id="15" presetID="10"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320520" y="1852784"/>
            <a:ext cx="5500597" cy="3260621"/>
            <a:chOff x="4420923" y="2470374"/>
            <a:chExt cx="7332220" cy="4347494"/>
          </a:xfrm>
        </p:grpSpPr>
        <p:pic>
          <p:nvPicPr>
            <p:cNvPr id="1027"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05649" y="2470374"/>
              <a:ext cx="4347494" cy="4347494"/>
            </a:xfrm>
            <a:prstGeom prst="rect">
              <a:avLst/>
            </a:prstGeom>
            <a:noFill/>
            <a:extLst>
              <a:ext uri="{909E8E84-426E-40dd-AFC4-6F175D3DCCD1}">
                <a14:hiddenFill xmlns:a14="http://schemas.microsoft.com/office/drawing/2010/main" xmlns="">
                  <a:solidFill>
                    <a:srgbClr val="FFFFFF"/>
                  </a:solidFill>
                </a14:hiddenFill>
              </a:ext>
            </a:extLst>
          </p:spPr>
        </p:pic>
        <p:pic>
          <p:nvPicPr>
            <p:cNvPr id="34"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985" y="3595997"/>
              <a:ext cx="2854135" cy="2854135"/>
            </a:xfrm>
            <a:prstGeom prst="rect">
              <a:avLst/>
            </a:prstGeom>
            <a:noFill/>
            <a:extLst>
              <a:ext uri="{909E8E84-426E-40dd-AFC4-6F175D3DCCD1}">
                <a14:hiddenFill xmlns:a14="http://schemas.microsoft.com/office/drawing/2010/main" xmlns="">
                  <a:solidFill>
                    <a:srgbClr val="FFFFFF"/>
                  </a:solidFill>
                </a14:hiddenFill>
              </a:ext>
            </a:extLst>
          </p:spPr>
        </p:pic>
        <p:pic>
          <p:nvPicPr>
            <p:cNvPr id="35" name="Picture 3" descr="C:\Users\Jonahs\Dropbox\Critical Resources\Helveticons Basic\Png\512x512\Cloud 512x512.png"/>
            <p:cNvPicPr>
              <a:picLocks noChangeAspect="1" noChangeArrowheads="1"/>
            </p:cNvPicPr>
            <p:nvPr/>
          </p:nvPicPr>
          <p:blipFill>
            <a:blip r:embed="rId5" cstate="print">
              <a:duotone>
                <a:prstClr val="black"/>
                <a:schemeClr val="bg1">
                  <a:lumMod val="50000"/>
                  <a:tint val="45000"/>
                  <a:satMod val="400000"/>
                </a:schemeClr>
              </a:duotone>
              <a:extLst>
                <a:ext uri="{BEBA8EAE-BF5A-486C-A8C5-ECC9F3942E4B}">
                  <a14:imgProps xmlns:a14="http://schemas.microsoft.com/office/drawing/2010/main">
                    <a14:imgLayer r:embed="rId6">
                      <a14:imgEffect>
                        <a14:colorTemperature colorTemp="11500"/>
                      </a14:imgEffect>
                      <a14:imgEffect>
                        <a14:saturation sat="135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420923" y="4403409"/>
              <a:ext cx="1803636" cy="1803636"/>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4" name="Rectangle 123"/>
          <p:cNvSpPr/>
          <p:nvPr/>
        </p:nvSpPr>
        <p:spPr>
          <a:xfrm>
            <a:off x="1276003" y="1053572"/>
            <a:ext cx="1213734" cy="48006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097" fontAlgn="base">
              <a:spcAft>
                <a:spcPct val="0"/>
              </a:spcAft>
            </a:pPr>
            <a:r>
              <a:rPr lang="es-AR" sz="1500" dirty="0">
                <a:gradFill>
                  <a:gsLst>
                    <a:gs pos="0">
                      <a:schemeClr val="tx1"/>
                    </a:gs>
                    <a:gs pos="100000">
                      <a:schemeClr val="tx1"/>
                    </a:gs>
                  </a:gsLst>
                  <a:lin ang="5400000" scaled="0"/>
                </a:gradFill>
                <a:ea typeface="Kozuka Gothic Pro R" pitchFamily="34" charset="-128"/>
              </a:rPr>
              <a:t>Su </a:t>
            </a:r>
            <a:r>
              <a:rPr lang="es-AR" sz="1500" dirty="0" err="1">
                <a:gradFill>
                  <a:gsLst>
                    <a:gs pos="0">
                      <a:schemeClr val="tx1"/>
                    </a:gs>
                    <a:gs pos="100000">
                      <a:schemeClr val="tx1"/>
                    </a:gs>
                  </a:gsLst>
                  <a:lin ang="5400000" scaled="0"/>
                </a:gradFill>
                <a:ea typeface="Kozuka Gothic Pro R" pitchFamily="34" charset="-128"/>
              </a:rPr>
              <a:t>Datacenter</a:t>
            </a:r>
            <a:endParaRPr lang="es-AR" sz="1500" dirty="0">
              <a:gradFill>
                <a:gsLst>
                  <a:gs pos="0">
                    <a:schemeClr val="tx1"/>
                  </a:gs>
                  <a:gs pos="100000">
                    <a:schemeClr val="tx1"/>
                  </a:gs>
                </a:gsLst>
                <a:lin ang="5400000" scaled="0"/>
              </a:gradFill>
              <a:ea typeface="Kozuka Gothic Pro R" pitchFamily="34" charset="-128"/>
            </a:endParaRPr>
          </a:p>
        </p:txBody>
      </p:sp>
      <p:sp>
        <p:nvSpPr>
          <p:cNvPr id="128" name="Rectangle 127"/>
          <p:cNvSpPr/>
          <p:nvPr/>
        </p:nvSpPr>
        <p:spPr>
          <a:xfrm>
            <a:off x="1199291" y="3306895"/>
            <a:ext cx="1351901" cy="285750"/>
          </a:xfrm>
          <a:prstGeom prst="rect">
            <a:avLst/>
          </a:prstGeom>
          <a:solidFill>
            <a:schemeClr val="tx2"/>
          </a:solidFill>
          <a:ln w="9525" cap="flat" cmpd="sng" algn="ctr">
            <a:noFill/>
            <a:prstDash val="solid"/>
          </a:ln>
          <a:effectLst/>
        </p:spPr>
        <p:txBody>
          <a:bodyPr lIns="68577" tIns="34289" rIns="68577" bIns="3428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72"/>
            <a:r>
              <a:rPr lang="es-AR" sz="1100" dirty="0">
                <a:gradFill>
                  <a:gsLst>
                    <a:gs pos="0">
                      <a:srgbClr val="FFFFFF"/>
                    </a:gs>
                    <a:gs pos="100000">
                      <a:srgbClr val="FFFFFF"/>
                    </a:gs>
                  </a:gsLst>
                  <a:lin ang="5400000" scaled="0"/>
                </a:gradFill>
                <a:ea typeface="Segoe UI" pitchFamily="34" charset="0"/>
                <a:cs typeface="Segoe UI" pitchFamily="34" charset="0"/>
              </a:rPr>
              <a:t>Virtualización</a:t>
            </a:r>
          </a:p>
        </p:txBody>
      </p:sp>
      <p:sp>
        <p:nvSpPr>
          <p:cNvPr id="129" name="Rectangle 128"/>
          <p:cNvSpPr/>
          <p:nvPr/>
        </p:nvSpPr>
        <p:spPr>
          <a:xfrm>
            <a:off x="1199291" y="2965781"/>
            <a:ext cx="1351901" cy="285750"/>
          </a:xfrm>
          <a:prstGeom prst="rect">
            <a:avLst/>
          </a:prstGeom>
          <a:solidFill>
            <a:schemeClr val="tx2"/>
          </a:solidFill>
          <a:ln w="9525" cap="flat" cmpd="sng" algn="ctr">
            <a:noFill/>
            <a:prstDash val="solid"/>
          </a:ln>
          <a:effectLst/>
        </p:spPr>
        <p:txBody>
          <a:bodyPr lIns="68577" tIns="34289" rIns="68577" bIns="3428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72"/>
            <a:r>
              <a:rPr lang="es-AR" sz="1100" dirty="0">
                <a:gradFill>
                  <a:gsLst>
                    <a:gs pos="0">
                      <a:srgbClr val="FFFFFF"/>
                    </a:gs>
                    <a:gs pos="100000">
                      <a:srgbClr val="FFFFFF"/>
                    </a:gs>
                  </a:gsLst>
                  <a:lin ang="5400000" scaled="0"/>
                </a:gradFill>
                <a:ea typeface="Segoe UI" pitchFamily="34" charset="0"/>
                <a:cs typeface="Segoe UI" pitchFamily="34" charset="0"/>
              </a:rPr>
              <a:t>O/S</a:t>
            </a:r>
          </a:p>
        </p:txBody>
      </p:sp>
      <p:sp>
        <p:nvSpPr>
          <p:cNvPr id="130" name="Rectangle 129"/>
          <p:cNvSpPr/>
          <p:nvPr/>
        </p:nvSpPr>
        <p:spPr>
          <a:xfrm>
            <a:off x="1199291" y="3648008"/>
            <a:ext cx="1351901" cy="285750"/>
          </a:xfrm>
          <a:prstGeom prst="rect">
            <a:avLst/>
          </a:prstGeom>
          <a:solidFill>
            <a:schemeClr val="tx2"/>
          </a:solidFill>
          <a:ln w="9525" cap="flat" cmpd="sng" algn="ctr">
            <a:noFill/>
            <a:prstDash val="solid"/>
          </a:ln>
          <a:effectLst/>
        </p:spPr>
        <p:txBody>
          <a:bodyPr lIns="68577" tIns="34289" rIns="68577" bIns="3428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72"/>
            <a:r>
              <a:rPr lang="es-AR" sz="1100" dirty="0">
                <a:gradFill>
                  <a:gsLst>
                    <a:gs pos="0">
                      <a:srgbClr val="FFFFFF"/>
                    </a:gs>
                    <a:gs pos="100000">
                      <a:srgbClr val="FFFFFF"/>
                    </a:gs>
                  </a:gsLst>
                  <a:lin ang="5400000" scaled="0"/>
                </a:gradFill>
                <a:ea typeface="Segoe UI" pitchFamily="34" charset="0"/>
                <a:cs typeface="Segoe UI" pitchFamily="34" charset="0"/>
              </a:rPr>
              <a:t>Hardware</a:t>
            </a:r>
          </a:p>
        </p:txBody>
      </p:sp>
      <p:sp>
        <p:nvSpPr>
          <p:cNvPr id="133" name="Rectangle 132"/>
          <p:cNvSpPr/>
          <p:nvPr/>
        </p:nvSpPr>
        <p:spPr>
          <a:xfrm>
            <a:off x="1199291" y="2624666"/>
            <a:ext cx="1351901" cy="285750"/>
          </a:xfrm>
          <a:prstGeom prst="rect">
            <a:avLst/>
          </a:prstGeom>
          <a:solidFill>
            <a:schemeClr val="tx2"/>
          </a:solidFill>
          <a:ln w="9525" cap="flat" cmpd="sng" algn="ctr">
            <a:noFill/>
            <a:prstDash val="solid"/>
          </a:ln>
          <a:effectLst/>
        </p:spPr>
        <p:txBody>
          <a:bodyPr lIns="0" tIns="34289" rIns="0" bIns="3428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72"/>
            <a:r>
              <a:rPr lang="es-AR" sz="1100" dirty="0">
                <a:gradFill>
                  <a:gsLst>
                    <a:gs pos="0">
                      <a:srgbClr val="FFFFFF"/>
                    </a:gs>
                    <a:gs pos="100000">
                      <a:srgbClr val="FFFFFF"/>
                    </a:gs>
                  </a:gsLst>
                  <a:lin ang="5400000" scaled="0"/>
                </a:gradFill>
                <a:ea typeface="Segoe UI" pitchFamily="34" charset="0"/>
                <a:cs typeface="Segoe UI" pitchFamily="34" charset="0"/>
              </a:rPr>
              <a:t>Redes</a:t>
            </a:r>
          </a:p>
        </p:txBody>
      </p:sp>
      <p:sp>
        <p:nvSpPr>
          <p:cNvPr id="134" name="Rectangle 133"/>
          <p:cNvSpPr/>
          <p:nvPr/>
        </p:nvSpPr>
        <p:spPr>
          <a:xfrm>
            <a:off x="1199291" y="1929698"/>
            <a:ext cx="1351901" cy="285750"/>
          </a:xfrm>
          <a:prstGeom prst="rect">
            <a:avLst/>
          </a:prstGeom>
          <a:solidFill>
            <a:schemeClr val="tx2"/>
          </a:solidFill>
          <a:ln w="9525" cap="flat" cmpd="sng" algn="ctr">
            <a:noFill/>
            <a:prstDash val="solid"/>
          </a:ln>
          <a:effectLst/>
        </p:spPr>
        <p:txBody>
          <a:bodyPr lIns="68577" tIns="34289" rIns="68577" bIns="3428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72"/>
            <a:r>
              <a:rPr lang="es-AR" sz="1100" dirty="0">
                <a:gradFill>
                  <a:gsLst>
                    <a:gs pos="0">
                      <a:srgbClr val="FFFFFF"/>
                    </a:gs>
                    <a:gs pos="100000">
                      <a:srgbClr val="FFFFFF"/>
                    </a:gs>
                  </a:gsLst>
                  <a:lin ang="5400000" scaled="0"/>
                </a:gradFill>
                <a:ea typeface="Segoe UI" pitchFamily="34" charset="0"/>
                <a:cs typeface="Segoe UI" pitchFamily="34" charset="0"/>
              </a:rPr>
              <a:t>Datos</a:t>
            </a:r>
          </a:p>
        </p:txBody>
      </p:sp>
      <p:sp>
        <p:nvSpPr>
          <p:cNvPr id="135" name="Rectangle 134"/>
          <p:cNvSpPr/>
          <p:nvPr/>
        </p:nvSpPr>
        <p:spPr>
          <a:xfrm>
            <a:off x="1199291" y="1588584"/>
            <a:ext cx="1351901" cy="285750"/>
          </a:xfrm>
          <a:prstGeom prst="rect">
            <a:avLst/>
          </a:prstGeom>
          <a:solidFill>
            <a:schemeClr val="tx2"/>
          </a:solidFill>
          <a:ln w="9525" cap="flat" cmpd="sng" algn="ctr">
            <a:noFill/>
            <a:prstDash val="solid"/>
          </a:ln>
          <a:effectLst/>
        </p:spPr>
        <p:txBody>
          <a:bodyPr lIns="68577" tIns="34289" rIns="68577" bIns="3428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72"/>
            <a:r>
              <a:rPr lang="es-AR" sz="1100" dirty="0">
                <a:gradFill>
                  <a:gsLst>
                    <a:gs pos="0">
                      <a:srgbClr val="FFFFFF"/>
                    </a:gs>
                    <a:gs pos="100000">
                      <a:srgbClr val="FFFFFF"/>
                    </a:gs>
                  </a:gsLst>
                  <a:lin ang="5400000" scaled="0"/>
                </a:gradFill>
                <a:ea typeface="Segoe UI" pitchFamily="34" charset="0"/>
                <a:cs typeface="Segoe UI" pitchFamily="34" charset="0"/>
              </a:rPr>
              <a:t>Aplicaciones</a:t>
            </a:r>
          </a:p>
        </p:txBody>
      </p:sp>
      <p:sp>
        <p:nvSpPr>
          <p:cNvPr id="136" name="Rectangle 135"/>
          <p:cNvSpPr/>
          <p:nvPr/>
        </p:nvSpPr>
        <p:spPr>
          <a:xfrm>
            <a:off x="1199290" y="2283552"/>
            <a:ext cx="1351901" cy="285750"/>
          </a:xfrm>
          <a:prstGeom prst="rect">
            <a:avLst/>
          </a:prstGeom>
          <a:solidFill>
            <a:schemeClr val="tx2"/>
          </a:solidFill>
          <a:ln w="9525" cap="flat" cmpd="sng" algn="ctr">
            <a:noFill/>
            <a:prstDash val="solid"/>
          </a:ln>
          <a:effectLst/>
        </p:spPr>
        <p:txBody>
          <a:bodyPr lIns="68577" tIns="34289" rIns="68577" bIns="3428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72"/>
            <a:r>
              <a:rPr lang="es-AR" sz="1100" dirty="0">
                <a:gradFill>
                  <a:gsLst>
                    <a:gs pos="0">
                      <a:srgbClr val="FFFFFF"/>
                    </a:gs>
                    <a:gs pos="100000">
                      <a:srgbClr val="FFFFFF"/>
                    </a:gs>
                  </a:gsLst>
                  <a:lin ang="5400000" scaled="0"/>
                </a:gradFill>
                <a:ea typeface="Segoe UI" pitchFamily="34" charset="0"/>
                <a:cs typeface="Segoe UI" pitchFamily="34" charset="0"/>
              </a:rPr>
              <a:t>Firewall</a:t>
            </a:r>
          </a:p>
        </p:txBody>
      </p:sp>
      <p:sp>
        <p:nvSpPr>
          <p:cNvPr id="170" name="Rectangle 169"/>
          <p:cNvSpPr/>
          <p:nvPr/>
        </p:nvSpPr>
        <p:spPr>
          <a:xfrm>
            <a:off x="7023222" y="1054572"/>
            <a:ext cx="1229000" cy="480060"/>
          </a:xfrm>
          <a:prstGeom prst="rect">
            <a:avLst/>
          </a:prstGeom>
          <a:noFill/>
          <a:ln w="9525" cap="flat" cmpd="sng" algn="ctr">
            <a:noFill/>
            <a:prstDash val="solid"/>
          </a:ln>
          <a:effectLst/>
        </p:spPr>
        <p:txBody>
          <a:bodyPr lIns="68577" tIns="0" rIns="68577"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097" fontAlgn="base">
              <a:spcAft>
                <a:spcPct val="0"/>
              </a:spcAft>
            </a:pPr>
            <a:r>
              <a:rPr lang="es-AR" sz="1500" dirty="0">
                <a:gradFill>
                  <a:gsLst>
                    <a:gs pos="0">
                      <a:schemeClr val="tx1"/>
                    </a:gs>
                    <a:gs pos="100000">
                      <a:schemeClr val="tx1"/>
                    </a:gs>
                  </a:gsLst>
                  <a:lin ang="5400000" scaled="0"/>
                </a:gradFill>
                <a:ea typeface="Kozuka Gothic Pro R" pitchFamily="34" charset="-128"/>
              </a:rPr>
              <a:t>Web </a:t>
            </a:r>
            <a:br>
              <a:rPr lang="es-AR" sz="1500" dirty="0">
                <a:gradFill>
                  <a:gsLst>
                    <a:gs pos="0">
                      <a:schemeClr val="tx1"/>
                    </a:gs>
                    <a:gs pos="100000">
                      <a:schemeClr val="tx1"/>
                    </a:gs>
                  </a:gsLst>
                  <a:lin ang="5400000" scaled="0"/>
                </a:gradFill>
                <a:ea typeface="Kozuka Gothic Pro R" pitchFamily="34" charset="-128"/>
              </a:rPr>
            </a:br>
            <a:r>
              <a:rPr lang="es-AR" sz="1500" dirty="0" err="1">
                <a:gradFill>
                  <a:gsLst>
                    <a:gs pos="0">
                      <a:schemeClr val="tx1"/>
                    </a:gs>
                    <a:gs pos="100000">
                      <a:schemeClr val="tx1"/>
                    </a:gs>
                  </a:gsLst>
                  <a:lin ang="5400000" scaled="0"/>
                </a:gradFill>
                <a:ea typeface="Kozuka Gothic Pro R" pitchFamily="34" charset="-128"/>
              </a:rPr>
              <a:t>Sites</a:t>
            </a:r>
            <a:endParaRPr lang="es-AR" sz="1500" dirty="0">
              <a:gradFill>
                <a:gsLst>
                  <a:gs pos="0">
                    <a:schemeClr val="tx1"/>
                  </a:gs>
                  <a:gs pos="100000">
                    <a:schemeClr val="tx1"/>
                  </a:gs>
                </a:gsLst>
                <a:lin ang="5400000" scaled="0"/>
              </a:gradFill>
              <a:ea typeface="Kozuka Gothic Pro R" pitchFamily="34" charset="-128"/>
            </a:endParaRPr>
          </a:p>
        </p:txBody>
      </p:sp>
      <p:sp>
        <p:nvSpPr>
          <p:cNvPr id="180" name="Rectangle 179"/>
          <p:cNvSpPr/>
          <p:nvPr/>
        </p:nvSpPr>
        <p:spPr>
          <a:xfrm>
            <a:off x="6961772" y="1589584"/>
            <a:ext cx="1351900" cy="285750"/>
          </a:xfrm>
          <a:prstGeom prst="rect">
            <a:avLst/>
          </a:prstGeom>
          <a:solidFill>
            <a:schemeClr val="accent2"/>
          </a:solidFill>
          <a:ln w="9525" cap="flat" cmpd="sng" algn="ctr">
            <a:noFill/>
            <a:prstDash val="solid"/>
          </a:ln>
          <a:effectLst/>
        </p:spPr>
        <p:txBody>
          <a:bodyPr lIns="0" tIns="34289" rIns="0" bIns="34289" rtlCol="0" anchor="ctr" anchorCtr="0"/>
          <a:lstStyle/>
          <a:p>
            <a:pPr algn="ctr" defTabSz="914172"/>
            <a:r>
              <a:rPr lang="es-AR" sz="1100" dirty="0">
                <a:gradFill>
                  <a:gsLst>
                    <a:gs pos="0">
                      <a:srgbClr val="FFFFFF"/>
                    </a:gs>
                    <a:gs pos="100000">
                      <a:srgbClr val="FFFFFF"/>
                    </a:gs>
                  </a:gsLst>
                  <a:lin ang="5400000" scaled="0"/>
                </a:gradFill>
                <a:ea typeface="Segoe UI" pitchFamily="34" charset="0"/>
                <a:cs typeface="Segoe UI" pitchFamily="34" charset="0"/>
              </a:rPr>
              <a:t>Aplicaciones</a:t>
            </a:r>
          </a:p>
        </p:txBody>
      </p:sp>
      <p:sp>
        <p:nvSpPr>
          <p:cNvPr id="182" name="Rectangle 181"/>
          <p:cNvSpPr/>
          <p:nvPr/>
        </p:nvSpPr>
        <p:spPr>
          <a:xfrm>
            <a:off x="6961772" y="1930698"/>
            <a:ext cx="1351900" cy="285750"/>
          </a:xfrm>
          <a:prstGeom prst="rect">
            <a:avLst/>
          </a:prstGeom>
          <a:solidFill>
            <a:schemeClr val="accent2"/>
          </a:solidFill>
          <a:ln w="9525" cap="flat" cmpd="sng" algn="ctr">
            <a:noFill/>
            <a:prstDash val="solid"/>
          </a:ln>
          <a:effectLst/>
        </p:spPr>
        <p:txBody>
          <a:bodyPr lIns="0" tIns="34289" rIns="0" bIns="34289" rtlCol="0" anchor="ctr" anchorCtr="0"/>
          <a:lstStyle/>
          <a:p>
            <a:pPr algn="ctr" defTabSz="914172"/>
            <a:r>
              <a:rPr lang="es-AR" sz="1100" dirty="0">
                <a:gradFill>
                  <a:gsLst>
                    <a:gs pos="0">
                      <a:srgbClr val="FFFFFF"/>
                    </a:gs>
                    <a:gs pos="100000">
                      <a:srgbClr val="FFFFFF"/>
                    </a:gs>
                  </a:gsLst>
                  <a:lin ang="5400000" scaled="0"/>
                </a:gradFill>
                <a:ea typeface="Segoe UI" pitchFamily="34" charset="0"/>
                <a:cs typeface="Segoe UI" pitchFamily="34" charset="0"/>
              </a:rPr>
              <a:t>Datos</a:t>
            </a:r>
          </a:p>
        </p:txBody>
      </p:sp>
      <p:sp>
        <p:nvSpPr>
          <p:cNvPr id="154" name="Rectangle 153"/>
          <p:cNvSpPr/>
          <p:nvPr/>
        </p:nvSpPr>
        <p:spPr>
          <a:xfrm>
            <a:off x="5105297" y="1054572"/>
            <a:ext cx="1229000" cy="480060"/>
          </a:xfrm>
          <a:prstGeom prst="rect">
            <a:avLst/>
          </a:prstGeom>
          <a:noFill/>
          <a:ln w="9525" cap="flat" cmpd="sng" algn="ctr">
            <a:noFill/>
            <a:prstDash val="solid"/>
          </a:ln>
          <a:effectLst/>
        </p:spPr>
        <p:txBody>
          <a:bodyPr lIns="68577" tIns="0" rIns="68577"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097" fontAlgn="base">
              <a:spcAft>
                <a:spcPct val="0"/>
              </a:spcAft>
            </a:pPr>
            <a:r>
              <a:rPr lang="es-AR" sz="1500" dirty="0">
                <a:gradFill>
                  <a:gsLst>
                    <a:gs pos="0">
                      <a:schemeClr val="tx1"/>
                    </a:gs>
                    <a:gs pos="100000">
                      <a:schemeClr val="tx1"/>
                    </a:gs>
                  </a:gsLst>
                  <a:lin ang="5400000" scaled="0"/>
                </a:gradFill>
                <a:ea typeface="Kozuka Gothic Pro R" pitchFamily="34" charset="-128"/>
              </a:rPr>
              <a:t>Cloud </a:t>
            </a:r>
            <a:r>
              <a:rPr lang="es-AR" sz="1500" dirty="0" err="1">
                <a:gradFill>
                  <a:gsLst>
                    <a:gs pos="0">
                      <a:schemeClr val="tx1"/>
                    </a:gs>
                    <a:gs pos="100000">
                      <a:schemeClr val="tx1"/>
                    </a:gs>
                  </a:gsLst>
                  <a:lin ang="5400000" scaled="0"/>
                </a:gradFill>
                <a:ea typeface="Kozuka Gothic Pro R" pitchFamily="34" charset="-128"/>
              </a:rPr>
              <a:t>Services</a:t>
            </a:r>
            <a:endParaRPr lang="es-AR" sz="1200" dirty="0">
              <a:gradFill>
                <a:gsLst>
                  <a:gs pos="0">
                    <a:schemeClr val="tx1"/>
                  </a:gs>
                  <a:gs pos="100000">
                    <a:schemeClr val="tx1"/>
                  </a:gs>
                </a:gsLst>
                <a:lin ang="5400000" scaled="0"/>
              </a:gradFill>
              <a:ea typeface="Kozuka Gothic Pro R" pitchFamily="34" charset="-128"/>
            </a:endParaRPr>
          </a:p>
        </p:txBody>
      </p:sp>
      <p:sp>
        <p:nvSpPr>
          <p:cNvPr id="166" name="Rectangle 165"/>
          <p:cNvSpPr/>
          <p:nvPr/>
        </p:nvSpPr>
        <p:spPr>
          <a:xfrm>
            <a:off x="5043846" y="1589586"/>
            <a:ext cx="1351900" cy="285750"/>
          </a:xfrm>
          <a:prstGeom prst="rect">
            <a:avLst/>
          </a:prstGeom>
          <a:solidFill>
            <a:schemeClr val="accent1"/>
          </a:solidFill>
          <a:ln w="9525" cap="flat" cmpd="sng" algn="ctr">
            <a:noFill/>
            <a:prstDash val="solid"/>
          </a:ln>
          <a:effectLst/>
        </p:spPr>
        <p:txBody>
          <a:bodyPr lIns="68577" tIns="34289" rIns="68577" bIns="34289" rtlCol="0" anchor="ctr" anchorCtr="0"/>
          <a:lstStyle/>
          <a:p>
            <a:pPr algn="ctr" defTabSz="914172"/>
            <a:r>
              <a:rPr lang="es-AR" sz="1100" dirty="0">
                <a:gradFill>
                  <a:gsLst>
                    <a:gs pos="0">
                      <a:srgbClr val="FFFFFF"/>
                    </a:gs>
                    <a:gs pos="100000">
                      <a:srgbClr val="FFFFFF"/>
                    </a:gs>
                  </a:gsLst>
                  <a:lin ang="5400000" scaled="0"/>
                </a:gradFill>
                <a:ea typeface="Segoe UI" pitchFamily="34" charset="0"/>
                <a:cs typeface="Segoe UI" pitchFamily="34" charset="0"/>
              </a:rPr>
              <a:t>Aplicaciones</a:t>
            </a:r>
          </a:p>
        </p:txBody>
      </p:sp>
      <p:sp>
        <p:nvSpPr>
          <p:cNvPr id="167" name="Rectangle 166"/>
          <p:cNvSpPr/>
          <p:nvPr/>
        </p:nvSpPr>
        <p:spPr>
          <a:xfrm>
            <a:off x="5043846" y="2288964"/>
            <a:ext cx="1351900" cy="285750"/>
          </a:xfrm>
          <a:prstGeom prst="rect">
            <a:avLst/>
          </a:prstGeom>
          <a:solidFill>
            <a:schemeClr val="accent1"/>
          </a:solidFill>
          <a:ln w="9525" cap="flat" cmpd="sng" algn="ctr">
            <a:noFill/>
            <a:prstDash val="solid"/>
          </a:ln>
          <a:effectLst/>
        </p:spPr>
        <p:txBody>
          <a:bodyPr lIns="0" tIns="34289" rIns="0" bIns="34289" rtlCol="0" anchor="ctr" anchorCtr="0"/>
          <a:lstStyle/>
          <a:p>
            <a:pPr algn="ctr" defTabSz="914172"/>
            <a:r>
              <a:rPr lang="es-AR" sz="1100" dirty="0">
                <a:gradFill>
                  <a:gsLst>
                    <a:gs pos="0">
                      <a:srgbClr val="FFFFFF"/>
                    </a:gs>
                    <a:gs pos="100000">
                      <a:srgbClr val="FFFFFF"/>
                    </a:gs>
                  </a:gsLst>
                  <a:lin ang="5400000" scaled="0"/>
                </a:gradFill>
                <a:ea typeface="Segoe UI" pitchFamily="34" charset="0"/>
                <a:cs typeface="Segoe UI" pitchFamily="34" charset="0"/>
              </a:rPr>
              <a:t>Reglas del Firewall</a:t>
            </a:r>
          </a:p>
        </p:txBody>
      </p:sp>
      <p:sp>
        <p:nvSpPr>
          <p:cNvPr id="168" name="Rectangle 167"/>
          <p:cNvSpPr/>
          <p:nvPr/>
        </p:nvSpPr>
        <p:spPr>
          <a:xfrm>
            <a:off x="5043846" y="1930700"/>
            <a:ext cx="1351900" cy="285750"/>
          </a:xfrm>
          <a:prstGeom prst="rect">
            <a:avLst/>
          </a:prstGeom>
          <a:solidFill>
            <a:schemeClr val="accent1"/>
          </a:solidFill>
          <a:ln w="9525" cap="flat" cmpd="sng" algn="ctr">
            <a:noFill/>
            <a:prstDash val="solid"/>
          </a:ln>
          <a:effectLst/>
        </p:spPr>
        <p:txBody>
          <a:bodyPr lIns="68577" tIns="34289" rIns="68577" bIns="34289" rtlCol="0" anchor="ctr" anchorCtr="0"/>
          <a:lstStyle/>
          <a:p>
            <a:pPr algn="ctr" defTabSz="914172"/>
            <a:r>
              <a:rPr lang="es-AR" sz="1100" dirty="0">
                <a:gradFill>
                  <a:gsLst>
                    <a:gs pos="0">
                      <a:srgbClr val="FFFFFF"/>
                    </a:gs>
                    <a:gs pos="100000">
                      <a:srgbClr val="FFFFFF"/>
                    </a:gs>
                  </a:gsLst>
                  <a:lin ang="5400000" scaled="0"/>
                </a:gradFill>
                <a:ea typeface="Segoe UI" pitchFamily="34" charset="0"/>
                <a:cs typeface="Segoe UI" pitchFamily="34" charset="0"/>
              </a:rPr>
              <a:t>Datos</a:t>
            </a:r>
          </a:p>
        </p:txBody>
      </p:sp>
      <p:sp>
        <p:nvSpPr>
          <p:cNvPr id="77" name="Rectangle 76"/>
          <p:cNvSpPr/>
          <p:nvPr/>
        </p:nvSpPr>
        <p:spPr>
          <a:xfrm>
            <a:off x="5043846" y="2639256"/>
            <a:ext cx="1351900" cy="285750"/>
          </a:xfrm>
          <a:prstGeom prst="rect">
            <a:avLst/>
          </a:prstGeom>
          <a:solidFill>
            <a:schemeClr val="accent1"/>
          </a:solidFill>
          <a:ln w="9525" cap="flat" cmpd="sng" algn="ctr">
            <a:noFill/>
            <a:prstDash val="solid"/>
          </a:ln>
          <a:effectLst/>
        </p:spPr>
        <p:txBody>
          <a:bodyPr lIns="0" tIns="34289" rIns="0" bIns="34289" rtlCol="0" anchor="ctr" anchorCtr="0"/>
          <a:lstStyle/>
          <a:p>
            <a:pPr algn="ctr" defTabSz="914172"/>
            <a:r>
              <a:rPr lang="es-AR" sz="1100" dirty="0">
                <a:gradFill>
                  <a:gsLst>
                    <a:gs pos="0">
                      <a:srgbClr val="FFFFFF"/>
                    </a:gs>
                    <a:gs pos="100000">
                      <a:srgbClr val="FFFFFF"/>
                    </a:gs>
                  </a:gsLst>
                  <a:lin ang="5400000" scaled="0"/>
                </a:gradFill>
                <a:ea typeface="Segoe UI" pitchFamily="34" charset="0"/>
                <a:cs typeface="Segoe UI" pitchFamily="34" charset="0"/>
              </a:rPr>
              <a:t>Redes virtuales</a:t>
            </a:r>
          </a:p>
        </p:txBody>
      </p:sp>
      <p:sp>
        <p:nvSpPr>
          <p:cNvPr id="138" name="Rectangle 137"/>
          <p:cNvSpPr/>
          <p:nvPr/>
        </p:nvSpPr>
        <p:spPr>
          <a:xfrm>
            <a:off x="3192614" y="1054572"/>
            <a:ext cx="1229001" cy="480060"/>
          </a:xfrm>
          <a:prstGeom prst="rect">
            <a:avLst/>
          </a:prstGeom>
          <a:noFill/>
          <a:ln w="9525" cap="flat" cmpd="sng" algn="ctr">
            <a:noFill/>
            <a:prstDash val="solid"/>
          </a:ln>
          <a:effectLst/>
        </p:spPr>
        <p:txBody>
          <a:bodyPr lIns="68577" tIns="0" rIns="68577"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097" fontAlgn="base">
              <a:spcAft>
                <a:spcPct val="0"/>
              </a:spcAft>
            </a:pPr>
            <a:r>
              <a:rPr lang="es-AR" sz="1500" dirty="0">
                <a:gradFill>
                  <a:gsLst>
                    <a:gs pos="0">
                      <a:schemeClr val="tx1"/>
                    </a:gs>
                    <a:gs pos="100000">
                      <a:schemeClr val="tx1"/>
                    </a:gs>
                  </a:gsLst>
                  <a:lin ang="5400000" scaled="0"/>
                </a:gradFill>
                <a:ea typeface="Kozuka Gothic Pro R" pitchFamily="34" charset="-128"/>
              </a:rPr>
              <a:t>Virtual Machines</a:t>
            </a:r>
            <a:endParaRPr lang="es-AR" sz="1200" dirty="0">
              <a:gradFill>
                <a:gsLst>
                  <a:gs pos="0">
                    <a:schemeClr val="tx1"/>
                  </a:gs>
                  <a:gs pos="100000">
                    <a:schemeClr val="tx1"/>
                  </a:gs>
                </a:gsLst>
                <a:lin ang="5400000" scaled="0"/>
              </a:gradFill>
              <a:ea typeface="Kozuka Gothic Pro R" pitchFamily="34" charset="-128"/>
            </a:endParaRPr>
          </a:p>
        </p:txBody>
      </p:sp>
      <p:sp>
        <p:nvSpPr>
          <p:cNvPr id="149" name="Rectangle 148"/>
          <p:cNvSpPr/>
          <p:nvPr/>
        </p:nvSpPr>
        <p:spPr>
          <a:xfrm>
            <a:off x="3131164" y="2625665"/>
            <a:ext cx="1351901" cy="285750"/>
          </a:xfrm>
          <a:prstGeom prst="rect">
            <a:avLst/>
          </a:prstGeom>
          <a:solidFill>
            <a:schemeClr val="accent5"/>
          </a:solidFill>
          <a:ln w="9525" cap="flat" cmpd="sng" algn="ctr">
            <a:noFill/>
            <a:prstDash val="solid"/>
          </a:ln>
          <a:effectLst/>
        </p:spPr>
        <p:txBody>
          <a:bodyPr lIns="0" tIns="34289" rIns="0" bIns="34289"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172"/>
            <a:r>
              <a:rPr lang="es-AR" sz="1100" dirty="0">
                <a:gradFill>
                  <a:gsLst>
                    <a:gs pos="0">
                      <a:srgbClr val="FFFFFF"/>
                    </a:gs>
                    <a:gs pos="100000">
                      <a:srgbClr val="FFFFFF"/>
                    </a:gs>
                  </a:gsLst>
                  <a:lin ang="5400000" scaled="0"/>
                </a:gradFill>
                <a:ea typeface="Segoe UI" pitchFamily="34" charset="0"/>
                <a:cs typeface="Segoe UI" pitchFamily="34" charset="0"/>
              </a:rPr>
              <a:t>Redes virtuales</a:t>
            </a:r>
          </a:p>
        </p:txBody>
      </p:sp>
      <p:sp>
        <p:nvSpPr>
          <p:cNvPr id="150" name="Rectangle 149"/>
          <p:cNvSpPr/>
          <p:nvPr/>
        </p:nvSpPr>
        <p:spPr>
          <a:xfrm>
            <a:off x="3131164" y="1930700"/>
            <a:ext cx="1351901" cy="285750"/>
          </a:xfrm>
          <a:prstGeom prst="rect">
            <a:avLst/>
          </a:prstGeom>
          <a:solidFill>
            <a:schemeClr val="accent5"/>
          </a:solidFill>
          <a:ln w="9525" cap="flat" cmpd="sng" algn="ctr">
            <a:noFill/>
            <a:prstDash val="solid"/>
          </a:ln>
          <a:effectLst/>
        </p:spPr>
        <p:txBody>
          <a:bodyPr lIns="68577" tIns="34289" rIns="68577" bIns="34289" rtlCol="0" anchor="ctr" anchorCtr="0"/>
          <a:lstStyle/>
          <a:p>
            <a:pPr algn="ctr" defTabSz="914172"/>
            <a:r>
              <a:rPr lang="es-AR" sz="1100" dirty="0">
                <a:gradFill>
                  <a:gsLst>
                    <a:gs pos="0">
                      <a:srgbClr val="FFFFFF"/>
                    </a:gs>
                    <a:gs pos="100000">
                      <a:srgbClr val="FFFFFF"/>
                    </a:gs>
                  </a:gsLst>
                  <a:lin ang="5400000" scaled="0"/>
                </a:gradFill>
                <a:ea typeface="Segoe UI" pitchFamily="34" charset="0"/>
                <a:cs typeface="Segoe UI" pitchFamily="34" charset="0"/>
              </a:rPr>
              <a:t>Datos</a:t>
            </a:r>
          </a:p>
        </p:txBody>
      </p:sp>
      <p:sp>
        <p:nvSpPr>
          <p:cNvPr id="151" name="Rectangle 150"/>
          <p:cNvSpPr/>
          <p:nvPr/>
        </p:nvSpPr>
        <p:spPr>
          <a:xfrm>
            <a:off x="3131164" y="1589587"/>
            <a:ext cx="1351901" cy="285750"/>
          </a:xfrm>
          <a:prstGeom prst="rect">
            <a:avLst/>
          </a:prstGeom>
          <a:solidFill>
            <a:schemeClr val="accent5"/>
          </a:solidFill>
          <a:ln w="9525" cap="flat" cmpd="sng" algn="ctr">
            <a:noFill/>
            <a:prstDash val="solid"/>
          </a:ln>
          <a:effectLst/>
        </p:spPr>
        <p:txBody>
          <a:bodyPr lIns="68577" tIns="34289" rIns="68577" bIns="34289" rtlCol="0" anchor="ctr" anchorCtr="0"/>
          <a:lstStyle/>
          <a:p>
            <a:pPr algn="ctr" defTabSz="914172"/>
            <a:r>
              <a:rPr lang="es-AR" sz="1100" dirty="0">
                <a:gradFill>
                  <a:gsLst>
                    <a:gs pos="0">
                      <a:srgbClr val="FFFFFF"/>
                    </a:gs>
                    <a:gs pos="100000">
                      <a:srgbClr val="FFFFFF"/>
                    </a:gs>
                  </a:gsLst>
                  <a:lin ang="5400000" scaled="0"/>
                </a:gradFill>
                <a:ea typeface="Segoe UI" pitchFamily="34" charset="0"/>
                <a:cs typeface="Segoe UI" pitchFamily="34" charset="0"/>
              </a:rPr>
              <a:t>Aplicaciones</a:t>
            </a:r>
          </a:p>
        </p:txBody>
      </p:sp>
      <p:sp>
        <p:nvSpPr>
          <p:cNvPr id="152" name="Rectangle 151"/>
          <p:cNvSpPr/>
          <p:nvPr/>
        </p:nvSpPr>
        <p:spPr>
          <a:xfrm>
            <a:off x="3131164" y="2284552"/>
            <a:ext cx="1351901" cy="285750"/>
          </a:xfrm>
          <a:prstGeom prst="rect">
            <a:avLst/>
          </a:prstGeom>
          <a:solidFill>
            <a:schemeClr val="accent5"/>
          </a:solidFill>
          <a:ln w="9525" cap="flat" cmpd="sng" algn="ctr">
            <a:noFill/>
            <a:prstDash val="solid"/>
          </a:ln>
          <a:effectLst/>
        </p:spPr>
        <p:txBody>
          <a:bodyPr lIns="68577" tIns="34289" rIns="68577" bIns="34289" rtlCol="0" anchor="ctr" anchorCtr="0"/>
          <a:lstStyle/>
          <a:p>
            <a:pPr algn="ctr" defTabSz="914172"/>
            <a:r>
              <a:rPr lang="es-AR" sz="1100" dirty="0">
                <a:gradFill>
                  <a:gsLst>
                    <a:gs pos="0">
                      <a:srgbClr val="FFFFFF"/>
                    </a:gs>
                    <a:gs pos="100000">
                      <a:srgbClr val="FFFFFF"/>
                    </a:gs>
                  </a:gsLst>
                  <a:lin ang="5400000" scaled="0"/>
                </a:gradFill>
                <a:ea typeface="Segoe UI" pitchFamily="34" charset="0"/>
                <a:cs typeface="Segoe UI" pitchFamily="34" charset="0"/>
              </a:rPr>
              <a:t>Reglas del Firewall</a:t>
            </a:r>
          </a:p>
        </p:txBody>
      </p:sp>
      <p:sp>
        <p:nvSpPr>
          <p:cNvPr id="71" name="Rectangle 70"/>
          <p:cNvSpPr/>
          <p:nvPr/>
        </p:nvSpPr>
        <p:spPr>
          <a:xfrm>
            <a:off x="3131164" y="2966780"/>
            <a:ext cx="1351901" cy="285750"/>
          </a:xfrm>
          <a:prstGeom prst="rect">
            <a:avLst/>
          </a:prstGeom>
          <a:solidFill>
            <a:schemeClr val="accent5"/>
          </a:solidFill>
          <a:ln w="9525" cap="flat" cmpd="sng" algn="ctr">
            <a:noFill/>
            <a:prstDash val="solid"/>
          </a:ln>
          <a:effectLst/>
        </p:spPr>
        <p:txBody>
          <a:bodyPr lIns="68577" tIns="34289" rIns="68577" bIns="34289" rtlCol="0" anchor="ctr" anchorCtr="0"/>
          <a:lstStyle/>
          <a:p>
            <a:pPr algn="ctr" defTabSz="914172"/>
            <a:r>
              <a:rPr lang="es-AR" sz="1100" dirty="0">
                <a:gradFill>
                  <a:gsLst>
                    <a:gs pos="0">
                      <a:srgbClr val="FFFFFF"/>
                    </a:gs>
                    <a:gs pos="100000">
                      <a:srgbClr val="FFFFFF"/>
                    </a:gs>
                  </a:gsLst>
                  <a:lin ang="5400000" scaled="0"/>
                </a:gradFill>
                <a:ea typeface="Segoe UI" pitchFamily="34" charset="0"/>
                <a:cs typeface="Segoe UI" pitchFamily="34" charset="0"/>
              </a:rPr>
              <a:t>O/S</a:t>
            </a:r>
          </a:p>
        </p:txBody>
      </p:sp>
      <p:sp>
        <p:nvSpPr>
          <p:cNvPr id="41" name="Pentagon 40"/>
          <p:cNvSpPr/>
          <p:nvPr/>
        </p:nvSpPr>
        <p:spPr bwMode="auto">
          <a:xfrm>
            <a:off x="446809" y="4465103"/>
            <a:ext cx="8146215" cy="506949"/>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9" tIns="34289" rIns="34289" bIns="34289" numCol="1" spcCol="0" rtlCol="0" fromWordArt="0" anchor="ctr" anchorCtr="0" forceAA="0" compatLnSpc="1">
            <a:prstTxWarp prst="textNoShape">
              <a:avLst/>
            </a:prstTxWarp>
            <a:noAutofit/>
          </a:bodyPr>
          <a:lstStyle/>
          <a:p>
            <a:pPr algn="ctr" defTabSz="685552" fontAlgn="base">
              <a:spcBef>
                <a:spcPct val="0"/>
              </a:spcBef>
              <a:spcAft>
                <a:spcPct val="0"/>
              </a:spcAft>
            </a:pPr>
            <a:r>
              <a:rPr lang="es-AR" dirty="0" smtClean="0">
                <a:gradFill>
                  <a:gsLst>
                    <a:gs pos="0">
                      <a:srgbClr val="FFFFFF"/>
                    </a:gs>
                    <a:gs pos="100000">
                      <a:srgbClr val="FFFFFF"/>
                    </a:gs>
                  </a:gsLst>
                  <a:lin ang="5400000" scaled="0"/>
                </a:gradFill>
                <a:ea typeface="Segoe UI" pitchFamily="34" charset="0"/>
                <a:cs typeface="Segoe UI" pitchFamily="34" charset="0"/>
              </a:rPr>
              <a:t>Foco en la Aplicación</a:t>
            </a:r>
            <a:endParaRPr lang="es-AR" dirty="0">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C:\Users\Jonahs\Dropbox\Critical Resources\Helveticons Basic\Png\512x512\Company 512x512.png"/>
          <p:cNvPicPr>
            <a:picLocks noChangeAspect="1" noChangeArrowheads="1"/>
          </p:cNvPicPr>
          <p:nvPr/>
        </p:nvPicPr>
        <p:blipFill>
          <a:blip r:embed="rId7" cstate="print">
            <a:duotone>
              <a:prstClr val="black"/>
              <a:schemeClr val="bg2">
                <a:lumMod val="10000"/>
                <a:tint val="45000"/>
                <a:satMod val="400000"/>
              </a:schemeClr>
            </a:duotone>
            <a:extLst>
              <a:ext uri="{BEBA8EAE-BF5A-486C-A8C5-ECC9F3942E4B}">
                <a14:imgProps xmlns:a14="http://schemas.microsoft.com/office/drawing/2010/main">
                  <a14:imgLayer r:embed="rId8">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446805" y="3574683"/>
            <a:ext cx="769418" cy="769217"/>
          </a:xfrm>
          <a:prstGeom prst="rect">
            <a:avLst/>
          </a:prstGeom>
          <a:noFill/>
          <a:extLst>
            <a:ext uri="{909E8E84-426E-40dd-AFC4-6F175D3DCCD1}">
              <a14:hiddenFill xmlns:a14="http://schemas.microsoft.com/office/drawing/2010/main" xmlns="">
                <a:solidFill>
                  <a:srgbClr val="FFFFFF"/>
                </a:solidFill>
              </a14:hiddenFill>
            </a:ext>
          </a:extLst>
        </p:spPr>
      </p:pic>
      <p:cxnSp>
        <p:nvCxnSpPr>
          <p:cNvPr id="4" name="Straight Connector 3"/>
          <p:cNvCxnSpPr/>
          <p:nvPr/>
        </p:nvCxnSpPr>
        <p:spPr>
          <a:xfrm>
            <a:off x="2719415" y="690902"/>
            <a:ext cx="0" cy="35795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5505572" y="-1102952"/>
            <a:ext cx="333745" cy="3930566"/>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lIns="68577" tIns="34289" rIns="68577" bIns="34289" rtlCol="0" anchor="ctr"/>
          <a:lstStyle/>
          <a:p>
            <a:pPr algn="ctr"/>
            <a:endParaRPr lang="es-AR" dirty="0"/>
          </a:p>
        </p:txBody>
      </p:sp>
      <p:sp>
        <p:nvSpPr>
          <p:cNvPr id="38" name="Rectangle 37"/>
          <p:cNvSpPr/>
          <p:nvPr/>
        </p:nvSpPr>
        <p:spPr>
          <a:xfrm>
            <a:off x="4684520" y="295161"/>
            <a:ext cx="1985990" cy="48006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097" fontAlgn="base">
              <a:spcAft>
                <a:spcPct val="0"/>
              </a:spcAft>
            </a:pPr>
            <a:r>
              <a:rPr lang="es-AR" sz="1500" dirty="0">
                <a:gradFill>
                  <a:gsLst>
                    <a:gs pos="0">
                      <a:schemeClr val="tx1"/>
                    </a:gs>
                    <a:gs pos="100000">
                      <a:schemeClr val="tx1"/>
                    </a:gs>
                  </a:gsLst>
                  <a:lin ang="5400000" scaled="0"/>
                </a:gradFill>
                <a:ea typeface="Kozuka Gothic Pro R" pitchFamily="34" charset="-128"/>
              </a:rPr>
              <a:t>Windows </a:t>
            </a:r>
            <a:r>
              <a:rPr lang="es-AR" sz="1500" dirty="0" err="1">
                <a:gradFill>
                  <a:gsLst>
                    <a:gs pos="0">
                      <a:schemeClr val="tx1"/>
                    </a:gs>
                    <a:gs pos="100000">
                      <a:schemeClr val="tx1"/>
                    </a:gs>
                  </a:gsLst>
                  <a:lin ang="5400000" scaled="0"/>
                </a:gradFill>
                <a:ea typeface="Kozuka Gothic Pro R" pitchFamily="34" charset="-128"/>
              </a:rPr>
              <a:t>Azure</a:t>
            </a:r>
            <a:endParaRPr lang="es-AR" sz="1500" dirty="0">
              <a:gradFill>
                <a:gsLst>
                  <a:gs pos="0">
                    <a:schemeClr val="tx1"/>
                  </a:gs>
                  <a:gs pos="100000">
                    <a:schemeClr val="tx1"/>
                  </a:gs>
                </a:gsLst>
                <a:lin ang="5400000" scaled="0"/>
              </a:gradFill>
              <a:ea typeface="Kozuka Gothic Pro R" pitchFamily="34" charset="-128"/>
            </a:endParaRPr>
          </a:p>
        </p:txBody>
      </p:sp>
    </p:spTree>
    <p:extLst>
      <p:ext uri="{BB962C8B-B14F-4D97-AF65-F5344CB8AC3E}">
        <p14:creationId xmlns:p14="http://schemas.microsoft.com/office/powerpoint/2010/main" val="402367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fade">
                                      <p:cBhvr>
                                        <p:cTn id="31" dur="500"/>
                                        <p:tgtEl>
                                          <p:spTgt spid="135"/>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36"/>
                                        </p:tgtEl>
                                        <p:attrNameLst>
                                          <p:attrName>style.visibility</p:attrName>
                                        </p:attrNameLst>
                                      </p:cBhvr>
                                      <p:to>
                                        <p:strVal val="visible"/>
                                      </p:to>
                                    </p:set>
                                    <p:animEffect transition="in" filter="fade">
                                      <p:cBhvr>
                                        <p:cTn id="37" dur="500"/>
                                        <p:tgtEl>
                                          <p:spTgt spid="136"/>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29"/>
                                        </p:tgtEl>
                                        <p:attrNameLst>
                                          <p:attrName>style.visibility</p:attrName>
                                        </p:attrNameLst>
                                      </p:cBhvr>
                                      <p:to>
                                        <p:strVal val="visible"/>
                                      </p:to>
                                    </p:set>
                                    <p:animEffect transition="in" filter="fade">
                                      <p:cBhvr>
                                        <p:cTn id="43" dur="500"/>
                                        <p:tgtEl>
                                          <p:spTgt spid="129"/>
                                        </p:tgtEl>
                                      </p:cBhvr>
                                    </p:animEffect>
                                  </p:childTnLst>
                                </p:cTn>
                              </p:par>
                              <p:par>
                                <p:cTn id="44" presetID="10" presetClass="entr" presetSubtype="0" fill="hold" grpId="0" nodeType="withEffect">
                                  <p:stCondLst>
                                    <p:cond delay="125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150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500"/>
                                        <p:tgtEl>
                                          <p:spTgt spid="1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8"/>
                                        </p:tgtEl>
                                        <p:attrNameLst>
                                          <p:attrName>style.visibility</p:attrName>
                                        </p:attrNameLst>
                                      </p:cBhvr>
                                      <p:to>
                                        <p:strVal val="visible"/>
                                      </p:to>
                                    </p:set>
                                    <p:animEffect transition="in" filter="fade">
                                      <p:cBhvr>
                                        <p:cTn id="54" dur="500"/>
                                        <p:tgtEl>
                                          <p:spTgt spid="138"/>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51"/>
                                        </p:tgtEl>
                                        <p:attrNameLst>
                                          <p:attrName>style.visibility</p:attrName>
                                        </p:attrNameLst>
                                      </p:cBhvr>
                                      <p:to>
                                        <p:strVal val="visible"/>
                                      </p:to>
                                    </p:set>
                                    <p:animEffect transition="in" filter="fade">
                                      <p:cBhvr>
                                        <p:cTn id="57" dur="500"/>
                                        <p:tgtEl>
                                          <p:spTgt spid="151"/>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150"/>
                                        </p:tgtEl>
                                        <p:attrNameLst>
                                          <p:attrName>style.visibility</p:attrName>
                                        </p:attrNameLst>
                                      </p:cBhvr>
                                      <p:to>
                                        <p:strVal val="visible"/>
                                      </p:to>
                                    </p:set>
                                    <p:animEffect transition="in" filter="fade">
                                      <p:cBhvr>
                                        <p:cTn id="60" dur="500"/>
                                        <p:tgtEl>
                                          <p:spTgt spid="150"/>
                                        </p:tgtEl>
                                      </p:cBhvr>
                                    </p:animEffect>
                                  </p:childTnLst>
                                </p:cTn>
                              </p:par>
                              <p:par>
                                <p:cTn id="61" presetID="10" presetClass="entr" presetSubtype="0" fill="hold" grpId="0" nodeType="withEffect">
                                  <p:stCondLst>
                                    <p:cond delay="750"/>
                                  </p:stCondLst>
                                  <p:childTnLst>
                                    <p:set>
                                      <p:cBhvr>
                                        <p:cTn id="62" dur="1" fill="hold">
                                          <p:stCondLst>
                                            <p:cond delay="0"/>
                                          </p:stCondLst>
                                        </p:cTn>
                                        <p:tgtEl>
                                          <p:spTgt spid="152"/>
                                        </p:tgtEl>
                                        <p:attrNameLst>
                                          <p:attrName>style.visibility</p:attrName>
                                        </p:attrNameLst>
                                      </p:cBhvr>
                                      <p:to>
                                        <p:strVal val="visible"/>
                                      </p:to>
                                    </p:set>
                                    <p:animEffect transition="in" filter="fade">
                                      <p:cBhvr>
                                        <p:cTn id="63" dur="500"/>
                                        <p:tgtEl>
                                          <p:spTgt spid="152"/>
                                        </p:tgtEl>
                                      </p:cBhvr>
                                    </p:animEffect>
                                  </p:childTnLst>
                                </p:cTn>
                              </p:par>
                              <p:par>
                                <p:cTn id="64" presetID="10" presetClass="entr" presetSubtype="0" fill="hold" grpId="0" nodeType="withEffect">
                                  <p:stCondLst>
                                    <p:cond delay="1000"/>
                                  </p:stCondLst>
                                  <p:childTnLst>
                                    <p:set>
                                      <p:cBhvr>
                                        <p:cTn id="65" dur="1" fill="hold">
                                          <p:stCondLst>
                                            <p:cond delay="0"/>
                                          </p:stCondLst>
                                        </p:cTn>
                                        <p:tgtEl>
                                          <p:spTgt spid="149"/>
                                        </p:tgtEl>
                                        <p:attrNameLst>
                                          <p:attrName>style.visibility</p:attrName>
                                        </p:attrNameLst>
                                      </p:cBhvr>
                                      <p:to>
                                        <p:strVal val="visible"/>
                                      </p:to>
                                    </p:set>
                                    <p:animEffect transition="in" filter="fade">
                                      <p:cBhvr>
                                        <p:cTn id="66" dur="500"/>
                                        <p:tgtEl>
                                          <p:spTgt spid="149"/>
                                        </p:tgtEl>
                                      </p:cBhvr>
                                    </p:animEffect>
                                  </p:childTnLst>
                                </p:cTn>
                              </p:par>
                              <p:par>
                                <p:cTn id="67" presetID="10" presetClass="entr" presetSubtype="0" fill="hold" grpId="0" nodeType="withEffect">
                                  <p:stCondLst>
                                    <p:cond delay="1250"/>
                                  </p:stCondLst>
                                  <p:childTnLst>
                                    <p:set>
                                      <p:cBhvr>
                                        <p:cTn id="68" dur="1" fill="hold">
                                          <p:stCondLst>
                                            <p:cond delay="0"/>
                                          </p:stCondLst>
                                        </p:cTn>
                                        <p:tgtEl>
                                          <p:spTgt spid="71"/>
                                        </p:tgtEl>
                                        <p:attrNameLst>
                                          <p:attrName>style.visibility</p:attrName>
                                        </p:attrNameLst>
                                      </p:cBhvr>
                                      <p:to>
                                        <p:strVal val="visible"/>
                                      </p:to>
                                    </p:set>
                                    <p:animEffect transition="in" filter="fad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54"/>
                                        </p:tgtEl>
                                        <p:attrNameLst>
                                          <p:attrName>style.visibility</p:attrName>
                                        </p:attrNameLst>
                                      </p:cBhvr>
                                      <p:to>
                                        <p:strVal val="visible"/>
                                      </p:to>
                                    </p:set>
                                    <p:animEffect transition="in" filter="fade">
                                      <p:cBhvr>
                                        <p:cTn id="74" dur="500"/>
                                        <p:tgtEl>
                                          <p:spTgt spid="154"/>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166"/>
                                        </p:tgtEl>
                                        <p:attrNameLst>
                                          <p:attrName>style.visibility</p:attrName>
                                        </p:attrNameLst>
                                      </p:cBhvr>
                                      <p:to>
                                        <p:strVal val="visible"/>
                                      </p:to>
                                    </p:set>
                                    <p:animEffect transition="in" filter="fade">
                                      <p:cBhvr>
                                        <p:cTn id="77" dur="500"/>
                                        <p:tgtEl>
                                          <p:spTgt spid="166"/>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68"/>
                                        </p:tgtEl>
                                        <p:attrNameLst>
                                          <p:attrName>style.visibility</p:attrName>
                                        </p:attrNameLst>
                                      </p:cBhvr>
                                      <p:to>
                                        <p:strVal val="visible"/>
                                      </p:to>
                                    </p:set>
                                    <p:animEffect transition="in" filter="fade">
                                      <p:cBhvr>
                                        <p:cTn id="80" dur="500"/>
                                        <p:tgtEl>
                                          <p:spTgt spid="168"/>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167"/>
                                        </p:tgtEl>
                                        <p:attrNameLst>
                                          <p:attrName>style.visibility</p:attrName>
                                        </p:attrNameLst>
                                      </p:cBhvr>
                                      <p:to>
                                        <p:strVal val="visible"/>
                                      </p:to>
                                    </p:set>
                                    <p:animEffect transition="in" filter="fade">
                                      <p:cBhvr>
                                        <p:cTn id="83" dur="500"/>
                                        <p:tgtEl>
                                          <p:spTgt spid="167"/>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500"/>
                                        <p:tgtEl>
                                          <p:spTgt spid="7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0"/>
                                        </p:tgtEl>
                                        <p:attrNameLst>
                                          <p:attrName>style.visibility</p:attrName>
                                        </p:attrNameLst>
                                      </p:cBhvr>
                                      <p:to>
                                        <p:strVal val="visible"/>
                                      </p:to>
                                    </p:set>
                                    <p:animEffect transition="in" filter="fade">
                                      <p:cBhvr>
                                        <p:cTn id="91" dur="500"/>
                                        <p:tgtEl>
                                          <p:spTgt spid="17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80"/>
                                        </p:tgtEl>
                                        <p:attrNameLst>
                                          <p:attrName>style.visibility</p:attrName>
                                        </p:attrNameLst>
                                      </p:cBhvr>
                                      <p:to>
                                        <p:strVal val="visible"/>
                                      </p:to>
                                    </p:set>
                                    <p:animEffect transition="in" filter="fade">
                                      <p:cBhvr>
                                        <p:cTn id="94" dur="500"/>
                                        <p:tgtEl>
                                          <p:spTgt spid="180"/>
                                        </p:tgtEl>
                                      </p:cBhvr>
                                    </p:animEffect>
                                  </p:childTnLst>
                                </p:cTn>
                              </p:par>
                              <p:par>
                                <p:cTn id="95" presetID="10" presetClass="entr" presetSubtype="0" fill="hold" grpId="0" nodeType="withEffect">
                                  <p:stCondLst>
                                    <p:cond delay="500"/>
                                  </p:stCondLst>
                                  <p:childTnLst>
                                    <p:set>
                                      <p:cBhvr>
                                        <p:cTn id="96" dur="1" fill="hold">
                                          <p:stCondLst>
                                            <p:cond delay="0"/>
                                          </p:stCondLst>
                                        </p:cTn>
                                        <p:tgtEl>
                                          <p:spTgt spid="182"/>
                                        </p:tgtEl>
                                        <p:attrNameLst>
                                          <p:attrName>style.visibility</p:attrName>
                                        </p:attrNameLst>
                                      </p:cBhvr>
                                      <p:to>
                                        <p:strVal val="visible"/>
                                      </p:to>
                                    </p:set>
                                    <p:animEffect transition="in" filter="fade">
                                      <p:cBhvr>
                                        <p:cTn id="97" dur="500"/>
                                        <p:tgtEl>
                                          <p:spTgt spid="182"/>
                                        </p:tgtEl>
                                      </p:cBhvr>
                                    </p:animEffect>
                                  </p:childTnLst>
                                </p:cTn>
                              </p:par>
                              <p:par>
                                <p:cTn id="98" presetID="22" presetClass="entr" presetSubtype="8" fill="hold" grpId="0" nodeType="withEffect">
                                  <p:stCondLst>
                                    <p:cond delay="50"/>
                                  </p:stCondLst>
                                  <p:childTnLst>
                                    <p:set>
                                      <p:cBhvr>
                                        <p:cTn id="99" dur="1" fill="hold">
                                          <p:stCondLst>
                                            <p:cond delay="0"/>
                                          </p:stCondLst>
                                        </p:cTn>
                                        <p:tgtEl>
                                          <p:spTgt spid="41"/>
                                        </p:tgtEl>
                                        <p:attrNameLst>
                                          <p:attrName>style.visibility</p:attrName>
                                        </p:attrNameLst>
                                      </p:cBhvr>
                                      <p:to>
                                        <p:strVal val="visible"/>
                                      </p:to>
                                    </p:set>
                                    <p:animEffect transition="in" filter="wipe(left)">
                                      <p:cBhvr>
                                        <p:cTn id="100" dur="22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8" grpId="0" animBg="1"/>
      <p:bldP spid="129" grpId="0" animBg="1"/>
      <p:bldP spid="130" grpId="0" animBg="1"/>
      <p:bldP spid="133" grpId="0" animBg="1"/>
      <p:bldP spid="134" grpId="0" animBg="1"/>
      <p:bldP spid="135" grpId="0" animBg="1"/>
      <p:bldP spid="136" grpId="0" animBg="1"/>
      <p:bldP spid="170" grpId="0"/>
      <p:bldP spid="180" grpId="0" animBg="1"/>
      <p:bldP spid="182" grpId="0" animBg="1"/>
      <p:bldP spid="154" grpId="0"/>
      <p:bldP spid="166" grpId="0" animBg="1"/>
      <p:bldP spid="167" grpId="0" animBg="1"/>
      <p:bldP spid="168" grpId="0" animBg="1"/>
      <p:bldP spid="77" grpId="0" animBg="1"/>
      <p:bldP spid="138" grpId="0"/>
      <p:bldP spid="149" grpId="0" animBg="1"/>
      <p:bldP spid="150" grpId="0" animBg="1"/>
      <p:bldP spid="151" grpId="0" animBg="1"/>
      <p:bldP spid="152" grpId="0" animBg="1"/>
      <p:bldP spid="71" grpId="0" animBg="1"/>
      <p:bldP spid="41" grpId="0" animBg="1"/>
      <p:bldP spid="3" grpId="0" animBg="1"/>
      <p:bldP spid="3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Comience</a:t>
            </a:r>
            <a:r>
              <a:rPr lang="en-US" dirty="0" smtClean="0"/>
              <a:t> Simple</a:t>
            </a:r>
            <a:endParaRPr lang="en-US" dirty="0"/>
          </a:p>
        </p:txBody>
      </p:sp>
      <p:sp>
        <p:nvSpPr>
          <p:cNvPr id="4" name="Text Placeholder 3"/>
          <p:cNvSpPr>
            <a:spLocks noGrp="1"/>
          </p:cNvSpPr>
          <p:nvPr>
            <p:ph type="body" sz="quarter" idx="4294967295"/>
          </p:nvPr>
        </p:nvSpPr>
        <p:spPr>
          <a:xfrm>
            <a:off x="4049714" y="1382714"/>
            <a:ext cx="5094287" cy="3474797"/>
          </a:xfrm>
        </p:spPr>
        <p:txBody>
          <a:bodyPr/>
          <a:lstStyle/>
          <a:p>
            <a:pPr marL="0" indent="0">
              <a:lnSpc>
                <a:spcPct val="100000"/>
              </a:lnSpc>
              <a:spcAft>
                <a:spcPts val="600"/>
              </a:spcAft>
              <a:buNone/>
              <a:defRPr/>
            </a:pPr>
            <a:r>
              <a:rPr lang="en-US" sz="2100" dirty="0" err="1"/>
              <a:t>Comience</a:t>
            </a:r>
            <a:r>
              <a:rPr lang="en-US" sz="2100" dirty="0"/>
              <a:t> con </a:t>
            </a:r>
            <a:r>
              <a:rPr lang="en-US" sz="2100" b="1" dirty="0"/>
              <a:t>10 </a:t>
            </a:r>
            <a:r>
              <a:rPr lang="en-US" sz="2100" b="1" dirty="0" err="1"/>
              <a:t>sitios</a:t>
            </a:r>
            <a:r>
              <a:rPr lang="en-US" sz="2100" b="1" dirty="0"/>
              <a:t> gratis</a:t>
            </a:r>
            <a:endParaRPr lang="en-US" sz="2100" dirty="0"/>
          </a:p>
          <a:p>
            <a:pPr marL="0" indent="0">
              <a:lnSpc>
                <a:spcPct val="100000"/>
              </a:lnSpc>
              <a:spcAft>
                <a:spcPts val="600"/>
              </a:spcAft>
              <a:buNone/>
              <a:defRPr/>
            </a:pPr>
            <a:r>
              <a:rPr lang="en-US" sz="2100" dirty="0"/>
              <a:t>Cree </a:t>
            </a:r>
            <a:r>
              <a:rPr lang="en-US" sz="2100" dirty="0" err="1"/>
              <a:t>nuevos</a:t>
            </a:r>
            <a:r>
              <a:rPr lang="en-US" sz="2100" dirty="0"/>
              <a:t> </a:t>
            </a:r>
            <a:r>
              <a:rPr lang="en-US" sz="2100" dirty="0" err="1"/>
              <a:t>sitios</a:t>
            </a:r>
            <a:r>
              <a:rPr lang="en-US" sz="2100" dirty="0"/>
              <a:t> en </a:t>
            </a:r>
            <a:r>
              <a:rPr lang="en-US" sz="2100" dirty="0" err="1"/>
              <a:t>segundos</a:t>
            </a:r>
            <a:endParaRPr lang="en-US" sz="2100" dirty="0"/>
          </a:p>
          <a:p>
            <a:pPr marL="0" indent="0">
              <a:lnSpc>
                <a:spcPct val="100000"/>
              </a:lnSpc>
              <a:spcAft>
                <a:spcPts val="600"/>
              </a:spcAft>
              <a:buNone/>
              <a:defRPr/>
            </a:pPr>
            <a:r>
              <a:rPr lang="en-US" sz="2100" dirty="0" err="1"/>
              <a:t>Administre</a:t>
            </a:r>
            <a:r>
              <a:rPr lang="en-US" sz="2100" dirty="0"/>
              <a:t> y </a:t>
            </a:r>
            <a:r>
              <a:rPr lang="en-US" sz="2100" dirty="0" err="1"/>
              <a:t>escale</a:t>
            </a:r>
            <a:r>
              <a:rPr lang="en-US" sz="2100" dirty="0"/>
              <a:t> </a:t>
            </a:r>
            <a:r>
              <a:rPr lang="en-US" sz="2100" dirty="0" err="1"/>
              <a:t>sus</a:t>
            </a:r>
            <a:r>
              <a:rPr lang="en-US" sz="2100" dirty="0"/>
              <a:t> </a:t>
            </a:r>
            <a:r>
              <a:rPr lang="en-US" sz="2100" dirty="0" err="1"/>
              <a:t>sitios</a:t>
            </a:r>
            <a:r>
              <a:rPr lang="en-US" sz="2100" dirty="0"/>
              <a:t> </a:t>
            </a:r>
            <a:r>
              <a:rPr lang="en-US" sz="2100" dirty="0" err="1"/>
              <a:t>facilmente</a:t>
            </a:r>
            <a:endParaRPr lang="en-US" sz="2100" dirty="0"/>
          </a:p>
          <a:p>
            <a:pPr marL="0" indent="0">
              <a:lnSpc>
                <a:spcPct val="100000"/>
              </a:lnSpc>
              <a:spcAft>
                <a:spcPts val="600"/>
              </a:spcAft>
              <a:buNone/>
              <a:defRPr/>
            </a:pPr>
            <a:r>
              <a:rPr lang="en-US" sz="2100" dirty="0" err="1"/>
              <a:t>Balanceo</a:t>
            </a:r>
            <a:r>
              <a:rPr lang="en-US" sz="2100" dirty="0"/>
              <a:t> de </a:t>
            </a:r>
            <a:r>
              <a:rPr lang="en-US" sz="2100" dirty="0" err="1"/>
              <a:t>carga</a:t>
            </a:r>
            <a:r>
              <a:rPr lang="en-US" sz="2100" dirty="0"/>
              <a:t> </a:t>
            </a:r>
            <a:r>
              <a:rPr lang="en-US" sz="2100" dirty="0" err="1"/>
              <a:t>automático</a:t>
            </a:r>
            <a:r>
              <a:rPr lang="en-US" sz="2100" dirty="0"/>
              <a:t> y </a:t>
            </a:r>
            <a:r>
              <a:rPr lang="en-US" sz="2100" dirty="0" err="1"/>
              <a:t>almacenamiento</a:t>
            </a:r>
            <a:r>
              <a:rPr lang="en-US" sz="2100" dirty="0"/>
              <a:t> </a:t>
            </a:r>
            <a:r>
              <a:rPr lang="en-US" sz="2100" dirty="0" err="1"/>
              <a:t>compartido</a:t>
            </a:r>
            <a:r>
              <a:rPr lang="en-US" sz="2100" dirty="0"/>
              <a:t> entre </a:t>
            </a:r>
            <a:r>
              <a:rPr lang="en-US" sz="2100" dirty="0" err="1"/>
              <a:t>instancias</a:t>
            </a:r>
            <a:endParaRPr lang="en-US" sz="2100" dirty="0"/>
          </a:p>
          <a:p>
            <a:pPr marL="0" indent="0">
              <a:lnSpc>
                <a:spcPct val="100000"/>
              </a:lnSpc>
              <a:spcAft>
                <a:spcPts val="600"/>
              </a:spcAft>
              <a:buNone/>
              <a:defRPr/>
            </a:pPr>
            <a:r>
              <a:rPr lang="en-US" sz="2100" dirty="0" err="1"/>
              <a:t>Escale</a:t>
            </a:r>
            <a:r>
              <a:rPr lang="en-US" sz="2100" dirty="0"/>
              <a:t> vertical o </a:t>
            </a:r>
            <a:r>
              <a:rPr lang="en-US" sz="2100" dirty="0" err="1"/>
              <a:t>horizontalmente</a:t>
            </a:r>
            <a:r>
              <a:rPr lang="en-US" sz="2100" dirty="0"/>
              <a:t> a </a:t>
            </a:r>
            <a:r>
              <a:rPr lang="en-US" sz="2100" dirty="0" err="1"/>
              <a:t>instancias</a:t>
            </a:r>
            <a:r>
              <a:rPr lang="en-US" sz="2100" dirty="0"/>
              <a:t> </a:t>
            </a:r>
            <a:r>
              <a:rPr lang="en-US" sz="2100" dirty="0" err="1"/>
              <a:t>reservadas</a:t>
            </a:r>
            <a:r>
              <a:rPr lang="en-US" sz="2100" dirty="0"/>
              <a:t> para </a:t>
            </a:r>
            <a:r>
              <a:rPr lang="en-US" sz="2100" dirty="0" err="1"/>
              <a:t>mejorar</a:t>
            </a:r>
            <a:r>
              <a:rPr lang="en-US" sz="2100" dirty="0"/>
              <a:t> </a:t>
            </a:r>
            <a:r>
              <a:rPr lang="en-US" sz="2100" dirty="0" err="1"/>
              <a:t>su</a:t>
            </a:r>
            <a:r>
              <a:rPr lang="en-US" sz="2100" dirty="0"/>
              <a:t> </a:t>
            </a:r>
            <a:r>
              <a:rPr lang="en-US" sz="2100" dirty="0" err="1"/>
              <a:t>rendimiento</a:t>
            </a:r>
            <a:r>
              <a:rPr lang="en-US" sz="2100" dirty="0"/>
              <a:t> y </a:t>
            </a:r>
            <a:r>
              <a:rPr lang="en-US" sz="2100" dirty="0" err="1"/>
              <a:t>escalabilidad</a:t>
            </a:r>
            <a:endParaRPr lang="en-US" sz="2100" dirty="0"/>
          </a:p>
        </p:txBody>
      </p:sp>
      <p:grpSp>
        <p:nvGrpSpPr>
          <p:cNvPr id="7" name="Group 6"/>
          <p:cNvGrpSpPr/>
          <p:nvPr/>
        </p:nvGrpSpPr>
        <p:grpSpPr>
          <a:xfrm>
            <a:off x="512763" y="1496665"/>
            <a:ext cx="2609717" cy="2609037"/>
            <a:chOff x="1077078" y="2261850"/>
            <a:chExt cx="2743200" cy="2743200"/>
          </a:xfrm>
        </p:grpSpPr>
        <p:sp>
          <p:nvSpPr>
            <p:cNvPr id="9" name="Rectangle 8"/>
            <p:cNvSpPr/>
            <p:nvPr/>
          </p:nvSpPr>
          <p:spPr bwMode="auto">
            <a:xfrm>
              <a:off x="1077078" y="2261850"/>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09"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11" name="Picture 4" descr="C:\Users\Jonahs\Dropbox\Critical Resources\Helveticons Basic\Png\512x512\Checkbox dotted active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699528" y="2638777"/>
              <a:ext cx="1742394" cy="1742394"/>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32143210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Desarrolle</a:t>
            </a:r>
            <a:r>
              <a:rPr lang="en-US" dirty="0"/>
              <a:t> de </a:t>
            </a:r>
            <a:r>
              <a:rPr lang="en-US" dirty="0" smtClean="0"/>
              <a:t>Forma </a:t>
            </a:r>
            <a:r>
              <a:rPr lang="en-US" dirty="0" err="1" smtClean="0"/>
              <a:t>Inteligente</a:t>
            </a:r>
            <a:endParaRPr lang="en-US" dirty="0"/>
          </a:p>
        </p:txBody>
      </p:sp>
      <p:sp>
        <p:nvSpPr>
          <p:cNvPr id="4" name="Text Placeholder 3"/>
          <p:cNvSpPr>
            <a:spLocks noGrp="1"/>
          </p:cNvSpPr>
          <p:nvPr>
            <p:ph type="body" sz="quarter" idx="4294967295"/>
          </p:nvPr>
        </p:nvSpPr>
        <p:spPr>
          <a:xfrm>
            <a:off x="3738563" y="1516063"/>
            <a:ext cx="5405437" cy="3151632"/>
          </a:xfrm>
        </p:spPr>
        <p:txBody>
          <a:bodyPr/>
          <a:lstStyle/>
          <a:p>
            <a:pPr marL="0" indent="0">
              <a:lnSpc>
                <a:spcPct val="100000"/>
              </a:lnSpc>
              <a:spcAft>
                <a:spcPts val="600"/>
              </a:spcAft>
              <a:buNone/>
            </a:pPr>
            <a:r>
              <a:rPr lang="en-US" sz="2100" dirty="0"/>
              <a:t>Use ASP.NET, ASP, PHP, o Node.js</a:t>
            </a:r>
          </a:p>
          <a:p>
            <a:pPr marL="0" indent="0">
              <a:lnSpc>
                <a:spcPct val="100000"/>
              </a:lnSpc>
              <a:spcAft>
                <a:spcPts val="600"/>
              </a:spcAft>
              <a:buNone/>
            </a:pPr>
            <a:r>
              <a:rPr lang="en-US" sz="2100" dirty="0"/>
              <a:t>Bases de </a:t>
            </a:r>
            <a:r>
              <a:rPr lang="en-US" sz="2100" dirty="0" err="1"/>
              <a:t>datos</a:t>
            </a:r>
            <a:r>
              <a:rPr lang="en-US" sz="2100" dirty="0"/>
              <a:t> SQL Azure o MySQL</a:t>
            </a:r>
          </a:p>
          <a:p>
            <a:pPr marL="0" indent="0">
              <a:lnSpc>
                <a:spcPct val="100000"/>
              </a:lnSpc>
              <a:spcAft>
                <a:spcPts val="600"/>
              </a:spcAft>
              <a:buNone/>
            </a:pPr>
            <a:r>
              <a:rPr lang="en-US" sz="2100" dirty="0" err="1"/>
              <a:t>Comience</a:t>
            </a:r>
            <a:r>
              <a:rPr lang="en-US" sz="2100" dirty="0"/>
              <a:t> con </a:t>
            </a:r>
            <a:r>
              <a:rPr lang="en-US" sz="2100" dirty="0" err="1"/>
              <a:t>aplicaciones</a:t>
            </a:r>
            <a:r>
              <a:rPr lang="en-US" sz="2100" dirty="0"/>
              <a:t> y frameworks open source</a:t>
            </a:r>
          </a:p>
          <a:p>
            <a:pPr marL="0" indent="0">
              <a:lnSpc>
                <a:spcPct val="100000"/>
              </a:lnSpc>
              <a:spcAft>
                <a:spcPts val="600"/>
              </a:spcAft>
              <a:buNone/>
            </a:pPr>
            <a:r>
              <a:rPr lang="en-US" sz="2100" dirty="0" err="1"/>
              <a:t>Desarrolle</a:t>
            </a:r>
            <a:r>
              <a:rPr lang="en-US" sz="2100" dirty="0"/>
              <a:t> con VS y </a:t>
            </a:r>
            <a:r>
              <a:rPr lang="en-US" sz="2100" dirty="0" err="1"/>
              <a:t>WebMatrix</a:t>
            </a:r>
            <a:endParaRPr lang="en-US" sz="2100" dirty="0"/>
          </a:p>
          <a:p>
            <a:pPr marL="0" indent="0">
              <a:lnSpc>
                <a:spcPct val="100000"/>
              </a:lnSpc>
              <a:spcAft>
                <a:spcPts val="600"/>
              </a:spcAft>
              <a:buNone/>
            </a:pPr>
            <a:r>
              <a:rPr lang="en-US" sz="2100" dirty="0" err="1"/>
              <a:t>Soporte</a:t>
            </a:r>
            <a:r>
              <a:rPr lang="en-US" sz="2100" dirty="0"/>
              <a:t> </a:t>
            </a:r>
            <a:r>
              <a:rPr lang="en-US" sz="2100" dirty="0" err="1"/>
              <a:t>cualquier</a:t>
            </a:r>
            <a:r>
              <a:rPr lang="en-US" sz="2100" dirty="0"/>
              <a:t> </a:t>
            </a:r>
            <a:r>
              <a:rPr lang="en-US" sz="2100" dirty="0" err="1"/>
              <a:t>herramienta</a:t>
            </a:r>
            <a:r>
              <a:rPr lang="en-US" sz="2100" dirty="0"/>
              <a:t> de </a:t>
            </a:r>
            <a:r>
              <a:rPr lang="en-US" sz="2100" dirty="0" err="1"/>
              <a:t>desarrollo</a:t>
            </a:r>
            <a:r>
              <a:rPr lang="en-US" sz="2100" dirty="0"/>
              <a:t> web en </a:t>
            </a:r>
            <a:r>
              <a:rPr lang="en-US" sz="2100" dirty="0" err="1"/>
              <a:t>cualquier</a:t>
            </a:r>
            <a:r>
              <a:rPr lang="en-US" sz="2100" dirty="0"/>
              <a:t> </a:t>
            </a:r>
            <a:r>
              <a:rPr lang="en-US" sz="2100" dirty="0" err="1"/>
              <a:t>plataforma</a:t>
            </a:r>
            <a:r>
              <a:rPr lang="en-US" sz="2100" dirty="0"/>
              <a:t> (Windows, OSX, Linux)</a:t>
            </a:r>
          </a:p>
        </p:txBody>
      </p:sp>
      <p:grpSp>
        <p:nvGrpSpPr>
          <p:cNvPr id="3" name="Group 2"/>
          <p:cNvGrpSpPr/>
          <p:nvPr/>
        </p:nvGrpSpPr>
        <p:grpSpPr>
          <a:xfrm>
            <a:off x="512763" y="1496665"/>
            <a:ext cx="2609717" cy="2609037"/>
            <a:chOff x="683503" y="1995552"/>
            <a:chExt cx="3478716" cy="3478716"/>
          </a:xfrm>
        </p:grpSpPr>
        <p:sp>
          <p:nvSpPr>
            <p:cNvPr id="9" name="Rectangle 8"/>
            <p:cNvSpPr/>
            <p:nvPr/>
          </p:nvSpPr>
          <p:spPr bwMode="auto">
            <a:xfrm>
              <a:off x="683503" y="1995552"/>
              <a:ext cx="3478716" cy="34787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09"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10" name="Picture 2" descr="C:\Users\Jonahs\Dropbox\Critical Resources\Helveticons Basic\Png\512x512\Lightbulb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318075" y="2630124"/>
              <a:ext cx="2209571" cy="2209571"/>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37304005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Salga</a:t>
            </a:r>
            <a:r>
              <a:rPr lang="en-US" dirty="0" smtClean="0"/>
              <a:t> en Vivo</a:t>
            </a:r>
            <a:endParaRPr lang="en-US" dirty="0"/>
          </a:p>
        </p:txBody>
      </p:sp>
      <p:sp>
        <p:nvSpPr>
          <p:cNvPr id="4" name="Text Placeholder 3"/>
          <p:cNvSpPr>
            <a:spLocks noGrp="1"/>
          </p:cNvSpPr>
          <p:nvPr>
            <p:ph type="body" sz="quarter" idx="4294967295"/>
          </p:nvPr>
        </p:nvSpPr>
        <p:spPr>
          <a:xfrm>
            <a:off x="3852864" y="1536701"/>
            <a:ext cx="5291137" cy="3010055"/>
          </a:xfrm>
        </p:spPr>
        <p:txBody>
          <a:bodyPr/>
          <a:lstStyle/>
          <a:p>
            <a:pPr marL="0" indent="0">
              <a:lnSpc>
                <a:spcPct val="100000"/>
              </a:lnSpc>
              <a:spcAft>
                <a:spcPts val="600"/>
              </a:spcAft>
              <a:buNone/>
            </a:pPr>
            <a:r>
              <a:rPr lang="en-US" sz="2100" dirty="0" err="1"/>
              <a:t>Despliegue</a:t>
            </a:r>
            <a:r>
              <a:rPr lang="en-US" sz="2100" dirty="0"/>
              <a:t> </a:t>
            </a:r>
            <a:r>
              <a:rPr lang="en-US" sz="2100" dirty="0" err="1"/>
              <a:t>rápido</a:t>
            </a:r>
            <a:r>
              <a:rPr lang="en-US" sz="2100" dirty="0"/>
              <a:t> para </a:t>
            </a:r>
            <a:r>
              <a:rPr lang="en-US" sz="2100" dirty="0" err="1"/>
              <a:t>iteraciones</a:t>
            </a:r>
            <a:r>
              <a:rPr lang="en-US" sz="2100" dirty="0"/>
              <a:t> </a:t>
            </a:r>
            <a:r>
              <a:rPr lang="en-US" sz="2100" dirty="0" err="1"/>
              <a:t>rápidas</a:t>
            </a:r>
            <a:endParaRPr lang="en-US" sz="2100" dirty="0"/>
          </a:p>
          <a:p>
            <a:pPr marL="0" indent="0">
              <a:lnSpc>
                <a:spcPct val="100000"/>
              </a:lnSpc>
              <a:spcAft>
                <a:spcPts val="600"/>
              </a:spcAft>
              <a:buNone/>
            </a:pPr>
            <a:r>
              <a:rPr lang="en-US" sz="2100" dirty="0"/>
              <a:t>Control de </a:t>
            </a:r>
            <a:r>
              <a:rPr lang="en-US" sz="2100" dirty="0" err="1"/>
              <a:t>código</a:t>
            </a:r>
            <a:r>
              <a:rPr lang="en-US" sz="2100" dirty="0"/>
              <a:t> </a:t>
            </a:r>
            <a:r>
              <a:rPr lang="en-US" sz="2100" dirty="0" err="1"/>
              <a:t>integrado</a:t>
            </a:r>
            <a:r>
              <a:rPr lang="en-US" sz="2100" dirty="0"/>
              <a:t> con Team Foundation Server (TFS) y </a:t>
            </a:r>
            <a:r>
              <a:rPr lang="en-US" sz="2100" dirty="0" err="1"/>
              <a:t>Git</a:t>
            </a:r>
            <a:endParaRPr lang="en-US" sz="2100" dirty="0"/>
          </a:p>
          <a:p>
            <a:pPr marL="0" indent="0">
              <a:lnSpc>
                <a:spcPct val="100000"/>
              </a:lnSpc>
              <a:spcAft>
                <a:spcPts val="600"/>
              </a:spcAft>
              <a:buNone/>
            </a:pPr>
            <a:r>
              <a:rPr lang="en-US" sz="2100" dirty="0" err="1"/>
              <a:t>Monitoreo</a:t>
            </a:r>
            <a:r>
              <a:rPr lang="en-US" sz="2100" dirty="0"/>
              <a:t> </a:t>
            </a:r>
            <a:r>
              <a:rPr lang="en-US" sz="2100" dirty="0" err="1"/>
              <a:t>integrado</a:t>
            </a:r>
            <a:r>
              <a:rPr lang="en-US" sz="2100" dirty="0"/>
              <a:t> de </a:t>
            </a:r>
            <a:r>
              <a:rPr lang="en-US" sz="2100" dirty="0" err="1"/>
              <a:t>rendimiento</a:t>
            </a:r>
            <a:r>
              <a:rPr lang="en-US" sz="2100" dirty="0"/>
              <a:t> y </a:t>
            </a:r>
            <a:r>
              <a:rPr lang="en-US" sz="2100" dirty="0" err="1"/>
              <a:t>uso</a:t>
            </a:r>
            <a:r>
              <a:rPr lang="en-US" sz="2100" dirty="0"/>
              <a:t> de </a:t>
            </a:r>
            <a:r>
              <a:rPr lang="en-US" sz="2100" dirty="0" err="1"/>
              <a:t>datos</a:t>
            </a:r>
            <a:endParaRPr lang="en-US" sz="2100" dirty="0"/>
          </a:p>
          <a:p>
            <a:pPr marL="0" indent="0">
              <a:lnSpc>
                <a:spcPct val="100000"/>
              </a:lnSpc>
              <a:spcAft>
                <a:spcPts val="600"/>
              </a:spcAft>
              <a:buNone/>
            </a:pPr>
            <a:r>
              <a:rPr lang="en-US" sz="2100" dirty="0" err="1"/>
              <a:t>Acceso</a:t>
            </a:r>
            <a:r>
              <a:rPr lang="en-US" sz="2100" dirty="0"/>
              <a:t> </a:t>
            </a:r>
            <a:r>
              <a:rPr lang="en-US" sz="2100" dirty="0" err="1"/>
              <a:t>rápido</a:t>
            </a:r>
            <a:r>
              <a:rPr lang="en-US" sz="2100" dirty="0"/>
              <a:t> a </a:t>
            </a:r>
            <a:r>
              <a:rPr lang="en-US" sz="2100" dirty="0" err="1"/>
              <a:t>registros</a:t>
            </a:r>
            <a:r>
              <a:rPr lang="en-US" sz="2100" dirty="0"/>
              <a:t> de </a:t>
            </a:r>
            <a:r>
              <a:rPr lang="en-US" sz="2100" dirty="0" err="1"/>
              <a:t>pedidos</a:t>
            </a:r>
            <a:r>
              <a:rPr lang="en-US" sz="2100" dirty="0"/>
              <a:t>, diagnostic de </a:t>
            </a:r>
            <a:r>
              <a:rPr lang="en-US" sz="2100" dirty="0" err="1"/>
              <a:t>fallas</a:t>
            </a:r>
            <a:r>
              <a:rPr lang="en-US" sz="2100" dirty="0"/>
              <a:t> de </a:t>
            </a:r>
            <a:r>
              <a:rPr lang="en-US" sz="2100" dirty="0" err="1"/>
              <a:t>pedidos</a:t>
            </a:r>
            <a:r>
              <a:rPr lang="en-US" sz="2100" dirty="0"/>
              <a:t> y </a:t>
            </a:r>
            <a:r>
              <a:rPr lang="en-US" sz="2100" dirty="0" err="1"/>
              <a:t>diagnosticos</a:t>
            </a:r>
            <a:endParaRPr lang="en-US" sz="2100" dirty="0"/>
          </a:p>
        </p:txBody>
      </p:sp>
      <p:grpSp>
        <p:nvGrpSpPr>
          <p:cNvPr id="3" name="Group 2"/>
          <p:cNvGrpSpPr/>
          <p:nvPr/>
        </p:nvGrpSpPr>
        <p:grpSpPr>
          <a:xfrm>
            <a:off x="512763" y="1496665"/>
            <a:ext cx="2609717" cy="2609037"/>
            <a:chOff x="683503" y="1995552"/>
            <a:chExt cx="3478716" cy="3478716"/>
          </a:xfrm>
        </p:grpSpPr>
        <p:sp>
          <p:nvSpPr>
            <p:cNvPr id="9" name="Rectangle 8"/>
            <p:cNvSpPr/>
            <p:nvPr/>
          </p:nvSpPr>
          <p:spPr bwMode="auto">
            <a:xfrm>
              <a:off x="683503" y="1995552"/>
              <a:ext cx="3478716" cy="347871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09"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7" name="Picture 3" descr="C:\Users\Jonahs\Dropbox\Critical Resources\Helveticons Basic\Png\512x512\Radio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318075" y="2589549"/>
              <a:ext cx="2209571" cy="2209571"/>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19930137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00765" y="4470014"/>
            <a:ext cx="8068991" cy="448067"/>
          </a:xfrm>
          <a:prstGeom prst="rect">
            <a:avLst/>
          </a:prstGeom>
          <a:noFill/>
          <a:ln w="12700">
            <a:noFill/>
            <a:miter lim="800000"/>
            <a:headEnd type="none" w="sm" len="sm"/>
            <a:tailEnd type="none" w="sm" len="sm"/>
          </a:ln>
          <a:effectLst/>
        </p:spPr>
        <p:txBody>
          <a:bodyPr vert="horz" wrap="square" lIns="134458" tIns="107567" rIns="134458" bIns="107567" numCol="1" anchor="t" anchorCtr="0" compatLnSpc="1">
            <a:prstTxWarp prst="textNoShape">
              <a:avLst/>
            </a:prstTxWarp>
            <a:spAutoFit/>
          </a:bodyPr>
          <a:lstStyle/>
          <a:p>
            <a:pPr defTabSz="685414" eaLnBrk="0" hangingPunct="0"/>
            <a:r>
              <a:rPr lang="en-US" sz="500" dirty="0">
                <a:gradFill>
                  <a:gsLst>
                    <a:gs pos="0">
                      <a:srgbClr val="FFFFFF"/>
                    </a:gs>
                    <a:gs pos="100000">
                      <a:srgbClr val="FFFFFF"/>
                    </a:gs>
                  </a:gsLst>
                  <a:lin ang="5400000" scaled="0"/>
                </a:gradFill>
                <a:cs typeface="Segoe UI" pitchFamily="34" charset="0"/>
              </a:rPr>
              <a:t>© 2014 Microsoft Corporation. All rights reserved. Microsoft, Windows, Windows Vista and other product names are or may be registered trademarks and/or trademarks in the U.S. and/or other countries.</a:t>
            </a:r>
          </a:p>
          <a:p>
            <a:pPr defTabSz="685414" eaLnBrk="0" hangingPunct="0"/>
            <a:r>
              <a:rPr lang="en-US" sz="5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337653" y="2312778"/>
            <a:ext cx="2417896" cy="517948"/>
          </a:xfrm>
          <a:prstGeom prst="rect">
            <a:avLst/>
          </a:prstGeom>
        </p:spPr>
      </p:pic>
    </p:spTree>
    <p:extLst>
      <p:ext uri="{BB962C8B-B14F-4D97-AF65-F5344CB8AC3E}">
        <p14:creationId xmlns:p14="http://schemas.microsoft.com/office/powerpoint/2010/main" val="3184133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206566" y="3765400"/>
            <a:ext cx="2736683" cy="1024946"/>
          </a:xfrm>
          <a:prstGeom prst="roundRect">
            <a:avLst>
              <a:gd name="adj" fmla="val 0"/>
            </a:avLst>
          </a:prstGeom>
          <a:solidFill>
            <a:schemeClr val="accent2"/>
          </a:solidFill>
          <a:ln w="9525" cap="flat" cmpd="sng" algn="ctr">
            <a:noFill/>
            <a:prstDash val="solid"/>
          </a:ln>
          <a:effectLst/>
        </p:spPr>
        <p:txBody>
          <a:bodyPr lIns="57140" tIns="28570" rIns="57140" bIns="28570" rtlCol="0" anchor="t" anchorCtr="0"/>
          <a:lstStyle/>
          <a:p>
            <a:pPr marL="2382" defTabSz="685757">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Popular open source apps</a:t>
            </a:r>
          </a:p>
          <a:p>
            <a:pPr marL="2382" defTabSz="685757">
              <a:lnSpc>
                <a:spcPct val="90000"/>
              </a:lnSpc>
              <a:spcAft>
                <a:spcPts val="675"/>
              </a:spcAft>
              <a:buSzPct val="80000"/>
            </a:pPr>
            <a:r>
              <a:rPr lang="en-US" sz="1100" spc="-32" dirty="0">
                <a:gradFill>
                  <a:gsLst>
                    <a:gs pos="0">
                      <a:schemeClr val="bg1"/>
                    </a:gs>
                    <a:gs pos="100000">
                      <a:schemeClr val="bg1"/>
                    </a:gs>
                  </a:gsLst>
                  <a:lin ang="16200000" scaled="0"/>
                </a:gradFill>
              </a:rPr>
              <a:t>Launch a professional looking site with a few clicks using apps like </a:t>
            </a:r>
            <a:r>
              <a:rPr lang="en-US" sz="1100" spc="-32" dirty="0" err="1">
                <a:gradFill>
                  <a:gsLst>
                    <a:gs pos="0">
                      <a:schemeClr val="bg1"/>
                    </a:gs>
                    <a:gs pos="100000">
                      <a:schemeClr val="bg1"/>
                    </a:gs>
                  </a:gsLst>
                  <a:lin ang="16200000" scaled="0"/>
                </a:gradFill>
              </a:rPr>
              <a:t>WordPress</a:t>
            </a:r>
            <a:r>
              <a:rPr lang="en-US" sz="1100" spc="-32" dirty="0">
                <a:gradFill>
                  <a:gsLst>
                    <a:gs pos="0">
                      <a:schemeClr val="bg1"/>
                    </a:gs>
                    <a:gs pos="100000">
                      <a:schemeClr val="bg1"/>
                    </a:gs>
                  </a:gsLst>
                  <a:lin ang="16200000" scaled="0"/>
                </a:gradFill>
              </a:rPr>
              <a:t>, </a:t>
            </a:r>
            <a:r>
              <a:rPr lang="en-US" sz="1100" spc="-32" dirty="0" err="1">
                <a:gradFill>
                  <a:gsLst>
                    <a:gs pos="0">
                      <a:schemeClr val="bg1"/>
                    </a:gs>
                    <a:gs pos="100000">
                      <a:schemeClr val="bg1"/>
                    </a:gs>
                  </a:gsLst>
                  <a:lin ang="16200000" scaled="0"/>
                </a:gradFill>
              </a:rPr>
              <a:t>Joomla</a:t>
            </a:r>
            <a:r>
              <a:rPr lang="en-US" sz="1100" spc="-32" dirty="0">
                <a:gradFill>
                  <a:gsLst>
                    <a:gs pos="0">
                      <a:schemeClr val="bg1"/>
                    </a:gs>
                    <a:gs pos="100000">
                      <a:schemeClr val="bg1"/>
                    </a:gs>
                  </a:gsLst>
                  <a:lin ang="16200000" scaled="0"/>
                </a:gradFill>
              </a:rPr>
              <a:t>!, Drupal, </a:t>
            </a:r>
            <a:r>
              <a:rPr lang="en-US" sz="1100" spc="-32" dirty="0" err="1">
                <a:gradFill>
                  <a:gsLst>
                    <a:gs pos="0">
                      <a:schemeClr val="bg1"/>
                    </a:gs>
                    <a:gs pos="100000">
                      <a:schemeClr val="bg1"/>
                    </a:gs>
                  </a:gsLst>
                  <a:lin ang="16200000" scaled="0"/>
                </a:gradFill>
              </a:rPr>
              <a:t>DotNetNuke</a:t>
            </a:r>
            <a:r>
              <a:rPr lang="en-US" sz="1100" spc="-32" dirty="0">
                <a:gradFill>
                  <a:gsLst>
                    <a:gs pos="0">
                      <a:schemeClr val="bg1"/>
                    </a:gs>
                    <a:gs pos="100000">
                      <a:schemeClr val="bg1"/>
                    </a:gs>
                  </a:gsLst>
                  <a:lin ang="16200000" scaled="0"/>
                </a:gradFill>
              </a:rPr>
              <a:t> and </a:t>
            </a:r>
            <a:r>
              <a:rPr lang="en-US" sz="1100" spc="-32" dirty="0" err="1">
                <a:gradFill>
                  <a:gsLst>
                    <a:gs pos="0">
                      <a:schemeClr val="bg1"/>
                    </a:gs>
                    <a:gs pos="100000">
                      <a:schemeClr val="bg1"/>
                    </a:gs>
                  </a:gsLst>
                  <a:lin ang="16200000" scaled="0"/>
                </a:gradFill>
              </a:rPr>
              <a:t>Umbraco</a:t>
            </a:r>
            <a:endParaRPr lang="en-US" sz="1100" spc="-32" dirty="0">
              <a:gradFill>
                <a:gsLst>
                  <a:gs pos="0">
                    <a:schemeClr val="bg1"/>
                  </a:gs>
                  <a:gs pos="100000">
                    <a:schemeClr val="bg1"/>
                  </a:gs>
                </a:gsLst>
                <a:lin ang="16200000" scaled="0"/>
              </a:gradFill>
            </a:endParaRPr>
          </a:p>
        </p:txBody>
      </p:sp>
      <p:sp>
        <p:nvSpPr>
          <p:cNvPr id="14" name="Rounded Rectangle 13"/>
          <p:cNvSpPr/>
          <p:nvPr/>
        </p:nvSpPr>
        <p:spPr bwMode="auto">
          <a:xfrm>
            <a:off x="206566" y="2688285"/>
            <a:ext cx="2736683" cy="1024946"/>
          </a:xfrm>
          <a:prstGeom prst="roundRect">
            <a:avLst>
              <a:gd name="adj" fmla="val 0"/>
            </a:avLst>
          </a:prstGeom>
          <a:solidFill>
            <a:schemeClr val="accent2"/>
          </a:solidFill>
          <a:ln w="9525" cap="flat" cmpd="sng" algn="ctr">
            <a:noFill/>
            <a:prstDash val="solid"/>
          </a:ln>
          <a:effectLst/>
        </p:spPr>
        <p:txBody>
          <a:bodyPr lIns="57140" tIns="28570" rIns="57140" bIns="28570" rtlCol="0" anchor="t" anchorCtr="0"/>
          <a:lstStyle/>
          <a:p>
            <a:pPr marL="2382" defTabSz="685757">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Continuous development</a:t>
            </a:r>
          </a:p>
          <a:p>
            <a:pPr marL="2382" defTabSz="685757">
              <a:lnSpc>
                <a:spcPct val="90000"/>
              </a:lnSpc>
              <a:spcAft>
                <a:spcPts val="675"/>
              </a:spcAft>
              <a:buSzPct val="80000"/>
            </a:pPr>
            <a:r>
              <a:rPr lang="en-US" sz="1100" spc="-32" dirty="0">
                <a:gradFill>
                  <a:gsLst>
                    <a:gs pos="0">
                      <a:schemeClr val="bg1"/>
                    </a:gs>
                    <a:gs pos="100000">
                      <a:schemeClr val="bg1"/>
                    </a:gs>
                  </a:gsLst>
                  <a:lin ang="16200000" scaled="0"/>
                </a:gradFill>
              </a:rPr>
              <a:t>Deploy  directly from your source code repository, using </a:t>
            </a:r>
            <a:r>
              <a:rPr lang="en-US" sz="1100" spc="-32" dirty="0" err="1">
                <a:gradFill>
                  <a:gsLst>
                    <a:gs pos="0">
                      <a:schemeClr val="bg1"/>
                    </a:gs>
                    <a:gs pos="100000">
                      <a:schemeClr val="bg1"/>
                    </a:gs>
                  </a:gsLst>
                  <a:lin ang="16200000" scaled="0"/>
                </a:gradFill>
              </a:rPr>
              <a:t>Git</a:t>
            </a:r>
            <a:r>
              <a:rPr lang="en-US" sz="1100" spc="-32" dirty="0">
                <a:gradFill>
                  <a:gsLst>
                    <a:gs pos="0">
                      <a:schemeClr val="bg1"/>
                    </a:gs>
                    <a:gs pos="100000">
                      <a:schemeClr val="bg1"/>
                    </a:gs>
                  </a:gsLst>
                  <a:lin ang="16200000" scaled="0"/>
                </a:gradFill>
              </a:rPr>
              <a:t> or Team Foundation Service.</a:t>
            </a:r>
          </a:p>
        </p:txBody>
      </p:sp>
      <p:sp>
        <p:nvSpPr>
          <p:cNvPr id="11" name="Rounded Rectangle 10"/>
          <p:cNvSpPr/>
          <p:nvPr/>
        </p:nvSpPr>
        <p:spPr bwMode="auto">
          <a:xfrm>
            <a:off x="206566" y="1611169"/>
            <a:ext cx="2736683" cy="1024946"/>
          </a:xfrm>
          <a:prstGeom prst="roundRect">
            <a:avLst>
              <a:gd name="adj" fmla="val 0"/>
            </a:avLst>
          </a:prstGeom>
          <a:solidFill>
            <a:schemeClr val="accent2"/>
          </a:solidFill>
          <a:ln w="9525" cap="flat" cmpd="sng" algn="ctr">
            <a:noFill/>
            <a:prstDash val="solid"/>
          </a:ln>
          <a:effectLst/>
        </p:spPr>
        <p:txBody>
          <a:bodyPr lIns="57140" tIns="28570" rIns="57140" bIns="28570" rtlCol="0" anchor="t" anchorCtr="0"/>
          <a:lstStyle/>
          <a:p>
            <a:pPr marL="2382" defTabSz="685757">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Modern web apps</a:t>
            </a:r>
          </a:p>
          <a:p>
            <a:pPr marL="2382" defTabSz="685757">
              <a:lnSpc>
                <a:spcPct val="90000"/>
              </a:lnSpc>
              <a:spcAft>
                <a:spcPts val="675"/>
              </a:spcAft>
              <a:buSzPct val="80000"/>
            </a:pPr>
            <a:r>
              <a:rPr lang="en-US" sz="1100" spc="-32" dirty="0">
                <a:gradFill>
                  <a:gsLst>
                    <a:gs pos="0">
                      <a:schemeClr val="bg1"/>
                    </a:gs>
                    <a:gs pos="100000">
                      <a:schemeClr val="bg1"/>
                    </a:gs>
                  </a:gsLst>
                  <a:lin ang="16200000" scaled="0"/>
                </a:gradFill>
              </a:rPr>
              <a:t>Perfect if your app consists of client side markup and scripting, server side scripting and a database. Powerful capability to scale out and up as needed.</a:t>
            </a:r>
          </a:p>
        </p:txBody>
      </p:sp>
      <p:sp>
        <p:nvSpPr>
          <p:cNvPr id="4" name="Title 3"/>
          <p:cNvSpPr>
            <a:spLocks noGrp="1"/>
          </p:cNvSpPr>
          <p:nvPr>
            <p:ph type="title"/>
          </p:nvPr>
        </p:nvSpPr>
        <p:spPr/>
        <p:txBody>
          <a:bodyPr/>
          <a:lstStyle/>
          <a:p>
            <a:r>
              <a:rPr lang="en-US" dirty="0" smtClean="0">
                <a:solidFill>
                  <a:schemeClr val="tx1"/>
                </a:solidFill>
              </a:rPr>
              <a:t>Application Scenarios</a:t>
            </a:r>
            <a:endParaRPr lang="en-US" dirty="0">
              <a:solidFill>
                <a:schemeClr val="tx1"/>
              </a:solidFill>
            </a:endParaRPr>
          </a:p>
        </p:txBody>
      </p:sp>
      <p:grpSp>
        <p:nvGrpSpPr>
          <p:cNvPr id="6" name="Group 5"/>
          <p:cNvGrpSpPr/>
          <p:nvPr/>
        </p:nvGrpSpPr>
        <p:grpSpPr>
          <a:xfrm>
            <a:off x="206566" y="952501"/>
            <a:ext cx="2736683" cy="598255"/>
            <a:chOff x="275349" y="1270000"/>
            <a:chExt cx="3647961" cy="797673"/>
          </a:xfrm>
        </p:grpSpPr>
        <p:sp>
          <p:nvSpPr>
            <p:cNvPr id="2" name="Rectangle 1"/>
            <p:cNvSpPr/>
            <p:nvPr/>
          </p:nvSpPr>
          <p:spPr bwMode="auto">
            <a:xfrm>
              <a:off x="275349" y="1270000"/>
              <a:ext cx="3647961" cy="79767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8" name="TextBox 7"/>
            <p:cNvSpPr txBox="1"/>
            <p:nvPr/>
          </p:nvSpPr>
          <p:spPr>
            <a:xfrm>
              <a:off x="278605" y="1463040"/>
              <a:ext cx="2972595" cy="410338"/>
            </a:xfrm>
            <a:prstGeom prst="rect">
              <a:avLst/>
            </a:prstGeom>
            <a:noFill/>
          </p:spPr>
          <p:txBody>
            <a:bodyPr wrap="square" lIns="76179" tIns="38089" rIns="76179" bIns="38089" rtlCol="0">
              <a:spAutoFit/>
            </a:bodyPr>
            <a:lstStyle/>
            <a:p>
              <a:r>
                <a:rPr lang="en-US" sz="1500" b="1" spc="-62" dirty="0">
                  <a:gradFill>
                    <a:gsLst>
                      <a:gs pos="0">
                        <a:schemeClr val="bg1"/>
                      </a:gs>
                      <a:gs pos="100000">
                        <a:schemeClr val="bg1"/>
                      </a:gs>
                    </a:gsLst>
                    <a:lin ang="16200000" scaled="0"/>
                  </a:gradFill>
                  <a:latin typeface="Segoe UI Light" pitchFamily="34" charset="0"/>
                </a:rPr>
                <a:t>Web Sites</a:t>
              </a:r>
              <a:endParaRPr lang="en-US" sz="1500" spc="-62" dirty="0">
                <a:gradFill>
                  <a:gsLst>
                    <a:gs pos="0">
                      <a:schemeClr val="bg1"/>
                    </a:gs>
                    <a:gs pos="100000">
                      <a:schemeClr val="bg1"/>
                    </a:gs>
                  </a:gsLst>
                  <a:lin ang="16200000" scaled="0"/>
                </a:gradFill>
                <a:latin typeface="Segoe UI Light" pitchFamily="34" charset="0"/>
              </a:endParaRPr>
            </a:p>
          </p:txBody>
        </p:sp>
      </p:grpSp>
      <p:sp>
        <p:nvSpPr>
          <p:cNvPr id="16" name="Rounded Rectangle 15"/>
          <p:cNvSpPr/>
          <p:nvPr/>
        </p:nvSpPr>
        <p:spPr bwMode="auto">
          <a:xfrm>
            <a:off x="3006392" y="2688424"/>
            <a:ext cx="2944317" cy="1024946"/>
          </a:xfrm>
          <a:prstGeom prst="roundRect">
            <a:avLst>
              <a:gd name="adj" fmla="val 0"/>
            </a:avLst>
          </a:prstGeom>
          <a:solidFill>
            <a:schemeClr val="accent1"/>
          </a:solidFill>
          <a:ln w="9525" cap="flat" cmpd="sng" algn="ctr">
            <a:noFill/>
            <a:prstDash val="solid"/>
          </a:ln>
          <a:effectLst/>
        </p:spPr>
        <p:txBody>
          <a:bodyPr lIns="57140" tIns="28570" rIns="57140" bIns="28570"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Apps that require advanced administration</a:t>
            </a:r>
          </a:p>
          <a:p>
            <a:pPr marL="2382" defTabSz="685757">
              <a:lnSpc>
                <a:spcPct val="90000"/>
              </a:lnSpc>
              <a:spcAft>
                <a:spcPts val="675"/>
              </a:spcAft>
              <a:buSzPct val="80000"/>
            </a:pPr>
            <a:r>
              <a:rPr lang="en-US" sz="1100" spc="-32" dirty="0">
                <a:gradFill>
                  <a:gsLst>
                    <a:gs pos="0">
                      <a:schemeClr val="bg1"/>
                    </a:gs>
                    <a:gs pos="100000">
                      <a:schemeClr val="bg1"/>
                    </a:gs>
                  </a:gsLst>
                  <a:lin ang="16200000" scaled="0"/>
                </a:gradFill>
              </a:rPr>
              <a:t>Cloud-based applications that require admin access, remote desktop access or elevated permissions</a:t>
            </a:r>
          </a:p>
        </p:txBody>
      </p:sp>
      <p:grpSp>
        <p:nvGrpSpPr>
          <p:cNvPr id="7" name="Group 6"/>
          <p:cNvGrpSpPr/>
          <p:nvPr/>
        </p:nvGrpSpPr>
        <p:grpSpPr>
          <a:xfrm>
            <a:off x="2986531" y="948591"/>
            <a:ext cx="3020432" cy="602164"/>
            <a:chOff x="3981004" y="1264788"/>
            <a:chExt cx="4026194" cy="802885"/>
          </a:xfrm>
        </p:grpSpPr>
        <p:sp>
          <p:nvSpPr>
            <p:cNvPr id="24" name="Rectangle 23"/>
            <p:cNvSpPr/>
            <p:nvPr/>
          </p:nvSpPr>
          <p:spPr bwMode="auto">
            <a:xfrm>
              <a:off x="4023087" y="1264788"/>
              <a:ext cx="3909123" cy="80288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18" name="TextBox 17"/>
            <p:cNvSpPr txBox="1"/>
            <p:nvPr/>
          </p:nvSpPr>
          <p:spPr>
            <a:xfrm>
              <a:off x="3981004" y="1463040"/>
              <a:ext cx="4026194" cy="410338"/>
            </a:xfrm>
            <a:prstGeom prst="rect">
              <a:avLst/>
            </a:prstGeom>
            <a:noFill/>
          </p:spPr>
          <p:txBody>
            <a:bodyPr wrap="square" lIns="76179" tIns="38089" rIns="76179" bIns="38089" rtlCol="0">
              <a:spAutoFit/>
            </a:bodyPr>
            <a:lstStyle/>
            <a:p>
              <a:r>
                <a:rPr lang="en-US" sz="1500" b="1" spc="-62" dirty="0">
                  <a:gradFill>
                    <a:gsLst>
                      <a:gs pos="0">
                        <a:schemeClr val="bg1"/>
                      </a:gs>
                      <a:gs pos="100000">
                        <a:schemeClr val="bg1"/>
                      </a:gs>
                    </a:gsLst>
                    <a:lin ang="16200000" scaled="0"/>
                  </a:gradFill>
                  <a:latin typeface="Segoe UI Light" pitchFamily="34" charset="0"/>
                </a:rPr>
                <a:t>Cloud Services</a:t>
              </a:r>
            </a:p>
          </p:txBody>
        </p:sp>
      </p:grpSp>
      <p:sp>
        <p:nvSpPr>
          <p:cNvPr id="10" name="Rounded Rectangle 9"/>
          <p:cNvSpPr/>
          <p:nvPr/>
        </p:nvSpPr>
        <p:spPr bwMode="auto">
          <a:xfrm>
            <a:off x="3006392" y="1611169"/>
            <a:ext cx="2944317" cy="1024946"/>
          </a:xfrm>
          <a:prstGeom prst="roundRect">
            <a:avLst>
              <a:gd name="adj" fmla="val 0"/>
            </a:avLst>
          </a:prstGeom>
          <a:solidFill>
            <a:schemeClr val="accent1"/>
          </a:solidFill>
          <a:ln w="9525" cap="flat" cmpd="sng" algn="ctr">
            <a:noFill/>
            <a:prstDash val="solid"/>
          </a:ln>
          <a:effectLst/>
        </p:spPr>
        <p:txBody>
          <a:bodyPr lIns="57140" tIns="28570" rIns="57140" bIns="28570"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Multi-tier applications</a:t>
            </a:r>
          </a:p>
          <a:p>
            <a:pPr marL="2382" defTabSz="685757">
              <a:lnSpc>
                <a:spcPct val="90000"/>
              </a:lnSpc>
              <a:spcAft>
                <a:spcPts val="675"/>
              </a:spcAft>
              <a:buSzPct val="80000"/>
            </a:pPr>
            <a:r>
              <a:rPr lang="en-US" sz="1100" spc="-32" dirty="0">
                <a:gradFill>
                  <a:gsLst>
                    <a:gs pos="0">
                      <a:schemeClr val="bg1"/>
                    </a:gs>
                    <a:gs pos="100000">
                      <a:schemeClr val="bg1"/>
                    </a:gs>
                  </a:gsLst>
                  <a:lin ang="16200000" scaled="0"/>
                </a:gradFill>
              </a:rPr>
              <a:t>Cloud-based applications that separate application logic into multiple tiers (i.e. caching middle tier, asynchronous background processes like order processing) using both Web and Worker Roles</a:t>
            </a:r>
          </a:p>
        </p:txBody>
      </p:sp>
      <p:sp>
        <p:nvSpPr>
          <p:cNvPr id="12" name="Rounded Rectangle 11"/>
          <p:cNvSpPr/>
          <p:nvPr/>
        </p:nvSpPr>
        <p:spPr bwMode="auto">
          <a:xfrm>
            <a:off x="3006391" y="3765679"/>
            <a:ext cx="2944317" cy="1024946"/>
          </a:xfrm>
          <a:prstGeom prst="roundRect">
            <a:avLst>
              <a:gd name="adj" fmla="val 0"/>
            </a:avLst>
          </a:prstGeom>
          <a:solidFill>
            <a:schemeClr val="accent1"/>
          </a:solidFill>
          <a:ln w="9525" cap="flat" cmpd="sng" algn="ctr">
            <a:noFill/>
            <a:prstDash val="solid"/>
          </a:ln>
          <a:effectLst/>
        </p:spPr>
        <p:txBody>
          <a:bodyPr lIns="57140" tIns="28570" rIns="57140" bIns="28570"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Apps that require advanced networking</a:t>
            </a:r>
          </a:p>
          <a:p>
            <a:pPr marL="2382" defTabSz="685757">
              <a:lnSpc>
                <a:spcPct val="90000"/>
              </a:lnSpc>
              <a:spcAft>
                <a:spcPts val="675"/>
              </a:spcAft>
              <a:buSzPct val="80000"/>
            </a:pPr>
            <a:r>
              <a:rPr lang="en-US" sz="1100" spc="-32" dirty="0">
                <a:gradFill>
                  <a:gsLst>
                    <a:gs pos="0">
                      <a:schemeClr val="bg1"/>
                    </a:gs>
                    <a:gs pos="100000">
                      <a:schemeClr val="bg1"/>
                    </a:gs>
                  </a:gsLst>
                  <a:lin ang="16200000" scaled="0"/>
                </a:gradFill>
              </a:rPr>
              <a:t>Cloud-based applications that require network isolation for use with Windows Azure Connect or Windows Azure Virtual Network</a:t>
            </a:r>
          </a:p>
        </p:txBody>
      </p:sp>
      <p:sp>
        <p:nvSpPr>
          <p:cNvPr id="13" name="Rounded Rectangle 12"/>
          <p:cNvSpPr/>
          <p:nvPr/>
        </p:nvSpPr>
        <p:spPr bwMode="auto">
          <a:xfrm>
            <a:off x="6013850" y="2688424"/>
            <a:ext cx="2944317" cy="1024946"/>
          </a:xfrm>
          <a:prstGeom prst="roundRect">
            <a:avLst>
              <a:gd name="adj" fmla="val 0"/>
            </a:avLst>
          </a:prstGeom>
          <a:solidFill>
            <a:schemeClr val="accent4"/>
          </a:solidFill>
          <a:ln w="9525" cap="flat" cmpd="sng" algn="ctr">
            <a:noFill/>
            <a:prstDash val="solid"/>
          </a:ln>
          <a:effectLst/>
        </p:spPr>
        <p:txBody>
          <a:bodyPr lIns="57140" tIns="28570" rIns="57140" bIns="28570" rtlCol="0" anchor="t" anchorCtr="0"/>
          <a:lstStyle/>
          <a:p>
            <a:pPr marL="2382" defTabSz="685757">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Porting existing line of business apps</a:t>
            </a:r>
          </a:p>
          <a:p>
            <a:pPr marL="2382" defTabSz="685757">
              <a:lnSpc>
                <a:spcPct val="90000"/>
              </a:lnSpc>
              <a:spcAft>
                <a:spcPts val="675"/>
              </a:spcAft>
              <a:buSzPct val="80000"/>
            </a:pPr>
            <a:r>
              <a:rPr lang="en-US" sz="1100" spc="-32" dirty="0">
                <a:gradFill>
                  <a:gsLst>
                    <a:gs pos="0">
                      <a:schemeClr val="bg1"/>
                    </a:gs>
                    <a:gs pos="100000">
                      <a:schemeClr val="bg1"/>
                    </a:gs>
                  </a:gsLst>
                  <a:lin ang="16200000" scaled="0"/>
                </a:gradFill>
              </a:rPr>
              <a:t>Choose an image from the library or upload your own </a:t>
            </a:r>
            <a:r>
              <a:rPr lang="en-US" sz="1100" spc="-32" dirty="0" err="1">
                <a:gradFill>
                  <a:gsLst>
                    <a:gs pos="0">
                      <a:schemeClr val="bg1"/>
                    </a:gs>
                    <a:gs pos="100000">
                      <a:schemeClr val="bg1"/>
                    </a:gs>
                  </a:gsLst>
                  <a:lin ang="16200000" scaled="0"/>
                </a:gradFill>
              </a:rPr>
              <a:t>VHD</a:t>
            </a:r>
            <a:r>
              <a:rPr lang="en-US" sz="1100" spc="-32" dirty="0">
                <a:gradFill>
                  <a:gsLst>
                    <a:gs pos="0">
                      <a:schemeClr val="bg1"/>
                    </a:gs>
                    <a:gs pos="100000">
                      <a:schemeClr val="bg1"/>
                    </a:gs>
                  </a:gsLst>
                  <a:lin ang="16200000" scaled="0"/>
                </a:gradFill>
              </a:rPr>
              <a:t>. </a:t>
            </a:r>
          </a:p>
        </p:txBody>
      </p:sp>
      <p:sp>
        <p:nvSpPr>
          <p:cNvPr id="17" name="Rounded Rectangle 16"/>
          <p:cNvSpPr/>
          <p:nvPr/>
        </p:nvSpPr>
        <p:spPr bwMode="auto">
          <a:xfrm>
            <a:off x="6013850" y="1611169"/>
            <a:ext cx="2944317" cy="1024946"/>
          </a:xfrm>
          <a:prstGeom prst="roundRect">
            <a:avLst>
              <a:gd name="adj" fmla="val 0"/>
            </a:avLst>
          </a:prstGeom>
          <a:solidFill>
            <a:schemeClr val="accent4"/>
          </a:solidFill>
          <a:ln w="9525" cap="flat" cmpd="sng" algn="ctr">
            <a:noFill/>
            <a:prstDash val="solid"/>
          </a:ln>
          <a:effectLst/>
        </p:spPr>
        <p:txBody>
          <a:bodyPr lIns="57140" tIns="28570" rIns="57140" bIns="28570"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Enterprise server applications</a:t>
            </a:r>
          </a:p>
          <a:p>
            <a:pPr marL="2382" defTabSz="685757">
              <a:lnSpc>
                <a:spcPct val="90000"/>
              </a:lnSpc>
              <a:spcAft>
                <a:spcPts val="675"/>
              </a:spcAft>
              <a:buSzPct val="80000"/>
            </a:pPr>
            <a:r>
              <a:rPr lang="en-US" sz="1100" spc="-32" dirty="0">
                <a:gradFill>
                  <a:gsLst>
                    <a:gs pos="0">
                      <a:schemeClr val="bg1"/>
                    </a:gs>
                    <a:gs pos="100000">
                      <a:schemeClr val="bg1"/>
                    </a:gs>
                  </a:gsLst>
                  <a:lin ang="16200000" scaled="0"/>
                </a:gradFill>
              </a:rPr>
              <a:t>Run your existing enterprise applications in the cloud, such as SQL Server, SharePoint Server or Active Directory.</a:t>
            </a:r>
          </a:p>
        </p:txBody>
      </p:sp>
      <p:sp>
        <p:nvSpPr>
          <p:cNvPr id="19" name="Rounded Rectangle 18"/>
          <p:cNvSpPr/>
          <p:nvPr/>
        </p:nvSpPr>
        <p:spPr bwMode="auto">
          <a:xfrm>
            <a:off x="6013850" y="3765679"/>
            <a:ext cx="2944317" cy="1024946"/>
          </a:xfrm>
          <a:prstGeom prst="roundRect">
            <a:avLst>
              <a:gd name="adj" fmla="val 0"/>
            </a:avLst>
          </a:prstGeom>
          <a:solidFill>
            <a:schemeClr val="accent4"/>
          </a:solidFill>
          <a:ln w="9525" cap="flat" cmpd="sng" algn="ctr">
            <a:noFill/>
            <a:prstDash val="solid"/>
          </a:ln>
          <a:effectLst/>
        </p:spPr>
        <p:txBody>
          <a:bodyPr lIns="57140" tIns="28570" rIns="57140" bIns="28570"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Windows or Linux operating system </a:t>
            </a:r>
          </a:p>
          <a:p>
            <a:pPr marL="2382" defTabSz="685757">
              <a:lnSpc>
                <a:spcPct val="90000"/>
              </a:lnSpc>
              <a:spcAft>
                <a:spcPts val="675"/>
              </a:spcAft>
              <a:buSzPct val="80000"/>
            </a:pPr>
            <a:r>
              <a:rPr lang="en-US" sz="1100" spc="-32" dirty="0">
                <a:gradFill>
                  <a:gsLst>
                    <a:gs pos="0">
                      <a:schemeClr val="bg1"/>
                    </a:gs>
                    <a:gs pos="100000">
                      <a:schemeClr val="bg1"/>
                    </a:gs>
                  </a:gsLst>
                  <a:lin ang="16200000" scaled="0"/>
                </a:gradFill>
              </a:rPr>
              <a:t>Support for Windows Server, along with community and commercial versions of Linux. Connect virtual machines with cloud services to take full advantage of </a:t>
            </a:r>
            <a:r>
              <a:rPr lang="en-US" sz="1100" spc="-32" dirty="0" err="1">
                <a:gradFill>
                  <a:gsLst>
                    <a:gs pos="0">
                      <a:schemeClr val="bg1"/>
                    </a:gs>
                    <a:gs pos="100000">
                      <a:schemeClr val="bg1"/>
                    </a:gs>
                  </a:gsLst>
                  <a:lin ang="16200000" scaled="0"/>
                </a:gradFill>
              </a:rPr>
              <a:t>PaaS</a:t>
            </a:r>
            <a:r>
              <a:rPr lang="en-US" sz="1100" spc="-32" dirty="0">
                <a:gradFill>
                  <a:gsLst>
                    <a:gs pos="0">
                      <a:schemeClr val="bg1"/>
                    </a:gs>
                    <a:gs pos="100000">
                      <a:schemeClr val="bg1"/>
                    </a:gs>
                  </a:gsLst>
                  <a:lin ang="16200000" scaled="0"/>
                </a:gradFill>
              </a:rPr>
              <a:t> services.</a:t>
            </a:r>
          </a:p>
        </p:txBody>
      </p:sp>
      <p:grpSp>
        <p:nvGrpSpPr>
          <p:cNvPr id="9" name="Group 8"/>
          <p:cNvGrpSpPr/>
          <p:nvPr/>
        </p:nvGrpSpPr>
        <p:grpSpPr>
          <a:xfrm>
            <a:off x="6007191" y="952500"/>
            <a:ext cx="2995747" cy="602164"/>
            <a:chOff x="8007500" y="1270000"/>
            <a:chExt cx="3993289" cy="802885"/>
          </a:xfrm>
        </p:grpSpPr>
        <p:sp>
          <p:nvSpPr>
            <p:cNvPr id="25" name="Rectangle 24"/>
            <p:cNvSpPr/>
            <p:nvPr/>
          </p:nvSpPr>
          <p:spPr bwMode="auto">
            <a:xfrm>
              <a:off x="8016378" y="1270000"/>
              <a:ext cx="3924733" cy="802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20" name="TextBox 19"/>
            <p:cNvSpPr txBox="1"/>
            <p:nvPr/>
          </p:nvSpPr>
          <p:spPr>
            <a:xfrm>
              <a:off x="8007500" y="1463040"/>
              <a:ext cx="3993289" cy="410338"/>
            </a:xfrm>
            <a:prstGeom prst="rect">
              <a:avLst/>
            </a:prstGeom>
            <a:noFill/>
          </p:spPr>
          <p:txBody>
            <a:bodyPr wrap="square" lIns="76179" tIns="38089" rIns="76179" bIns="38089" rtlCol="0">
              <a:spAutoFit/>
            </a:bodyPr>
            <a:lstStyle/>
            <a:p>
              <a:r>
                <a:rPr lang="en-US" sz="1500" b="1" spc="-62" dirty="0">
                  <a:gradFill>
                    <a:gsLst>
                      <a:gs pos="0">
                        <a:schemeClr val="bg1"/>
                      </a:gs>
                      <a:gs pos="100000">
                        <a:schemeClr val="bg1"/>
                      </a:gs>
                    </a:gsLst>
                    <a:lin ang="16200000" scaled="0"/>
                  </a:gradFill>
                  <a:latin typeface="Segoe UI Light" pitchFamily="34" charset="0"/>
                </a:rPr>
                <a:t>Virtual Machines</a:t>
              </a:r>
            </a:p>
          </p:txBody>
        </p:sp>
      </p:grpSp>
    </p:spTree>
    <p:extLst>
      <p:ext uri="{BB962C8B-B14F-4D97-AF65-F5344CB8AC3E}">
        <p14:creationId xmlns:p14="http://schemas.microsoft.com/office/powerpoint/2010/main" val="28946297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1" grpId="0" animBg="1"/>
      <p:bldP spid="16" grpId="0" animBg="1"/>
      <p:bldP spid="10" grpId="0" animBg="1"/>
      <p:bldP spid="12" grpId="0" animBg="1"/>
      <p:bldP spid="13" grpId="0" animBg="1"/>
      <p:bldP spid="17"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1">
                <a:lumMod val="50000"/>
                <a:tint val="45000"/>
                <a:satMod val="400000"/>
              </a:schemeClr>
            </a:duotone>
            <a:extLst>
              <a:ext uri="{28A0092B-C50C-407E-A947-70E740481C1C}">
                <a14:useLocalDpi xmlns:a14="http://schemas.microsoft.com/office/drawing/2010/main" val="0"/>
              </a:ext>
            </a:extLst>
          </a:blip>
          <a:stretch>
            <a:fillRect/>
          </a:stretch>
        </p:blipFill>
        <p:spPr>
          <a:xfrm>
            <a:off x="171495" y="650872"/>
            <a:ext cx="2068131" cy="2067593"/>
          </a:xfrm>
          <a:prstGeom prst="rect">
            <a:avLst/>
          </a:prstGeom>
          <a:effectLst>
            <a:outerShdw blurRad="50800" dist="50800" dir="5400000" algn="ctr" rotWithShape="0">
              <a:schemeClr val="bg1">
                <a:alpha val="13000"/>
              </a:schemeClr>
            </a:outerShdw>
          </a:effectLst>
        </p:spPr>
      </p:pic>
      <p:sp>
        <p:nvSpPr>
          <p:cNvPr id="12" name="Rectangle 11"/>
          <p:cNvSpPr/>
          <p:nvPr/>
        </p:nvSpPr>
        <p:spPr bwMode="auto">
          <a:xfrm>
            <a:off x="2350508" y="1092469"/>
            <a:ext cx="6386595" cy="745962"/>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2" tIns="0" rIns="91382" bIns="0" numCol="1" rtlCol="0" anchor="ctr" anchorCtr="0" compatLnSpc="1">
            <a:prstTxWarp prst="textNoShape">
              <a:avLst/>
            </a:prstTxWarp>
          </a:bodyPr>
          <a:lstStyle/>
          <a:p>
            <a:pPr fontAlgn="base">
              <a:spcBef>
                <a:spcPct val="0"/>
              </a:spcBef>
              <a:spcAft>
                <a:spcPct val="0"/>
              </a:spcAft>
              <a:buClr>
                <a:srgbClr val="FFFF99"/>
              </a:buClr>
              <a:buSzPct val="120000"/>
              <a:defRPr/>
            </a:pPr>
            <a:r>
              <a:rPr lang="es-AR" sz="41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Windows </a:t>
            </a:r>
            <a:r>
              <a:rPr lang="es-AR" sz="4100" spc="-75" dirty="0" err="1">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Azure</a:t>
            </a:r>
            <a:r>
              <a:rPr lang="es-AR" sz="41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 Web </a:t>
            </a:r>
            <a:r>
              <a:rPr lang="es-AR" sz="4100" spc="-75" dirty="0" err="1">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Sites</a:t>
            </a:r>
            <a:endParaRPr lang="es-AR" altLang="zh-CN" sz="41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Rectangle 5"/>
          <p:cNvSpPr/>
          <p:nvPr/>
        </p:nvSpPr>
        <p:spPr bwMode="auto">
          <a:xfrm>
            <a:off x="2350508" y="1800488"/>
            <a:ext cx="6386595" cy="400050"/>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2" tIns="0" rIns="91382" bIns="0" numCol="1" rtlCol="0" anchor="t" anchorCtr="0" compatLnSpc="1">
            <a:prstTxWarp prst="textNoShape">
              <a:avLst/>
            </a:prstTxWarp>
          </a:bodyPr>
          <a:lstStyle/>
          <a:p>
            <a:pPr fontAlgn="base">
              <a:spcBef>
                <a:spcPct val="0"/>
              </a:spcBef>
              <a:spcAft>
                <a:spcPct val="0"/>
              </a:spcAft>
              <a:buClr>
                <a:srgbClr val="FFFF99"/>
              </a:buClr>
              <a:buSzPct val="120000"/>
              <a:defRPr/>
            </a:pPr>
            <a:r>
              <a:rPr lang="es-AR" sz="27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 sitios web poderosos en segundos</a:t>
            </a:r>
            <a:endParaRPr lang="es-AR" altLang="zh-CN" sz="27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grpSp>
        <p:nvGrpSpPr>
          <p:cNvPr id="5" name="Group 4"/>
          <p:cNvGrpSpPr/>
          <p:nvPr/>
        </p:nvGrpSpPr>
        <p:grpSpPr>
          <a:xfrm>
            <a:off x="236990" y="2950173"/>
            <a:ext cx="2919939" cy="2019402"/>
            <a:chOff x="236990" y="2950173"/>
            <a:chExt cx="2919939" cy="2019402"/>
          </a:xfrm>
        </p:grpSpPr>
        <p:sp>
          <p:nvSpPr>
            <p:cNvPr id="2" name="Rectangle 1"/>
            <p:cNvSpPr/>
            <p:nvPr/>
          </p:nvSpPr>
          <p:spPr bwMode="auto">
            <a:xfrm>
              <a:off x="251719" y="2950173"/>
              <a:ext cx="2833991" cy="6628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52" fontAlgn="base">
                <a:spcBef>
                  <a:spcPct val="0"/>
                </a:spcBef>
                <a:spcAft>
                  <a:spcPct val="0"/>
                </a:spcAft>
              </a:pPr>
              <a:endParaRPr lang="es-AR" sz="1700" dirty="0">
                <a:gradFill>
                  <a:gsLst>
                    <a:gs pos="0">
                      <a:schemeClr val="tx1"/>
                    </a:gs>
                    <a:gs pos="100000">
                      <a:schemeClr val="tx1"/>
                    </a:gs>
                  </a:gsLst>
                  <a:lin ang="5400000" scaled="0"/>
                </a:gradFill>
              </a:endParaRPr>
            </a:p>
          </p:txBody>
        </p:sp>
        <p:sp>
          <p:nvSpPr>
            <p:cNvPr id="7" name="Rectangle 6"/>
            <p:cNvSpPr/>
            <p:nvPr/>
          </p:nvSpPr>
          <p:spPr bwMode="auto">
            <a:xfrm>
              <a:off x="251719" y="3035782"/>
              <a:ext cx="2833991" cy="74596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685552" fontAlgn="base">
                <a:spcBef>
                  <a:spcPct val="0"/>
                </a:spcBef>
                <a:spcAft>
                  <a:spcPct val="0"/>
                </a:spcAft>
              </a:pPr>
              <a:r>
                <a:rPr lang="es-AR" sz="2700" dirty="0">
                  <a:gradFill>
                    <a:gsLst>
                      <a:gs pos="0">
                        <a:schemeClr val="tx1"/>
                      </a:gs>
                      <a:gs pos="100000">
                        <a:schemeClr val="tx1"/>
                      </a:gs>
                    </a:gsLst>
                    <a:lin ang="5400000" scaled="0"/>
                  </a:gradFill>
                </a:rPr>
                <a:t>Comience simple</a:t>
              </a:r>
              <a:endParaRPr lang="es-AR" altLang="zh-CN" sz="2700" dirty="0">
                <a:gradFill>
                  <a:gsLst>
                    <a:gs pos="0">
                      <a:schemeClr val="tx1"/>
                    </a:gs>
                    <a:gs pos="100000">
                      <a:schemeClr val="tx1"/>
                    </a:gs>
                  </a:gsLst>
                  <a:lin ang="5400000" scaled="0"/>
                </a:gradFill>
              </a:endParaRPr>
            </a:p>
          </p:txBody>
        </p:sp>
        <p:sp>
          <p:nvSpPr>
            <p:cNvPr id="8" name="Rectangle 7"/>
            <p:cNvSpPr/>
            <p:nvPr/>
          </p:nvSpPr>
          <p:spPr bwMode="auto">
            <a:xfrm>
              <a:off x="236990" y="3899855"/>
              <a:ext cx="2919939" cy="10697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685552" fontAlgn="base">
                <a:spcBef>
                  <a:spcPct val="0"/>
                </a:spcBef>
                <a:spcAft>
                  <a:spcPct val="0"/>
                </a:spcAft>
              </a:pPr>
              <a:r>
                <a:rPr lang="es-AR" sz="1500" dirty="0">
                  <a:gradFill>
                    <a:gsLst>
                      <a:gs pos="0">
                        <a:schemeClr val="tx1"/>
                      </a:gs>
                      <a:gs pos="100000">
                        <a:schemeClr val="tx1"/>
                      </a:gs>
                    </a:gsLst>
                    <a:lin ang="5400000" scaled="0"/>
                  </a:gradFill>
                </a:rPr>
                <a:t>Comience gratis, escale vertical y horizontalmente  cuando lo necesite, sin fricción y sin dolores de cabeza</a:t>
              </a:r>
              <a:endParaRPr lang="es-AR" altLang="zh-CN" sz="1500" dirty="0">
                <a:gradFill>
                  <a:gsLst>
                    <a:gs pos="0">
                      <a:schemeClr val="tx1"/>
                    </a:gs>
                    <a:gs pos="100000">
                      <a:schemeClr val="tx1"/>
                    </a:gs>
                  </a:gsLst>
                  <a:lin ang="5400000" scaled="0"/>
                </a:gradFill>
              </a:endParaRPr>
            </a:p>
          </p:txBody>
        </p:sp>
      </p:grpSp>
      <p:grpSp>
        <p:nvGrpSpPr>
          <p:cNvPr id="4" name="Group 3"/>
          <p:cNvGrpSpPr/>
          <p:nvPr/>
        </p:nvGrpSpPr>
        <p:grpSpPr>
          <a:xfrm>
            <a:off x="3136089" y="2947759"/>
            <a:ext cx="2903282" cy="2021817"/>
            <a:chOff x="3155005" y="2947758"/>
            <a:chExt cx="2903282" cy="2021817"/>
          </a:xfrm>
        </p:grpSpPr>
        <p:sp>
          <p:nvSpPr>
            <p:cNvPr id="14" name="Rectangle 13"/>
            <p:cNvSpPr/>
            <p:nvPr/>
          </p:nvSpPr>
          <p:spPr bwMode="auto">
            <a:xfrm>
              <a:off x="3155005" y="2947758"/>
              <a:ext cx="2833990" cy="6628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52" fontAlgn="base">
                <a:spcBef>
                  <a:spcPct val="0"/>
                </a:spcBef>
                <a:spcAft>
                  <a:spcPct val="0"/>
                </a:spcAft>
              </a:pPr>
              <a:endParaRPr lang="es-AR" dirty="0" smtClean="0">
                <a:gradFill>
                  <a:gsLst>
                    <a:gs pos="0">
                      <a:schemeClr val="tx1"/>
                    </a:gs>
                    <a:gs pos="100000">
                      <a:schemeClr val="tx1"/>
                    </a:gs>
                  </a:gsLst>
                  <a:lin ang="5400000" scaled="0"/>
                </a:gradFill>
                <a:ea typeface="Segoe UI" pitchFamily="34" charset="0"/>
                <a:cs typeface="Segoe UI" pitchFamily="34" charset="0"/>
              </a:endParaRPr>
            </a:p>
          </p:txBody>
        </p:sp>
        <p:sp>
          <p:nvSpPr>
            <p:cNvPr id="9" name="Rectangle 8"/>
            <p:cNvSpPr/>
            <p:nvPr/>
          </p:nvSpPr>
          <p:spPr bwMode="auto">
            <a:xfrm>
              <a:off x="3155005" y="2957456"/>
              <a:ext cx="2903282" cy="902614"/>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ctr" anchorCtr="0" compatLnSpc="1">
              <a:prstTxWarp prst="textNoShape">
                <a:avLst/>
              </a:prstTxWarp>
            </a:bodyPr>
            <a:lstStyle/>
            <a:p>
              <a:pPr defTabSz="685552" fontAlgn="base">
                <a:spcBef>
                  <a:spcPct val="0"/>
                </a:spcBef>
                <a:spcAft>
                  <a:spcPct val="0"/>
                </a:spcAft>
                <a:buClr>
                  <a:srgbClr val="FFFF99"/>
                </a:buClr>
                <a:buSzPct val="120000"/>
                <a:defRPr/>
              </a:pPr>
              <a:r>
                <a:rPr lang="es-AR" sz="2700" dirty="0">
                  <a:gradFill>
                    <a:gsLst>
                      <a:gs pos="0">
                        <a:schemeClr val="tx1"/>
                      </a:gs>
                      <a:gs pos="100000">
                        <a:schemeClr val="tx1"/>
                      </a:gs>
                    </a:gsLst>
                    <a:lin ang="5400000" scaled="0"/>
                  </a:gradFill>
                </a:rPr>
                <a:t>Desarrolle de forma inteligente</a:t>
              </a:r>
              <a:endParaRPr lang="es-AR" altLang="zh-CN" sz="2700" dirty="0">
                <a:gradFill>
                  <a:gsLst>
                    <a:gs pos="0">
                      <a:schemeClr val="tx1"/>
                    </a:gs>
                    <a:gs pos="100000">
                      <a:schemeClr val="tx1"/>
                    </a:gs>
                  </a:gsLst>
                  <a:lin ang="5400000" scaled="0"/>
                </a:gradFill>
              </a:endParaRPr>
            </a:p>
          </p:txBody>
        </p:sp>
        <p:sp>
          <p:nvSpPr>
            <p:cNvPr id="11" name="Rectangle 10"/>
            <p:cNvSpPr/>
            <p:nvPr/>
          </p:nvSpPr>
          <p:spPr bwMode="auto">
            <a:xfrm>
              <a:off x="3155005" y="3899855"/>
              <a:ext cx="2716646" cy="1069720"/>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t" anchorCtr="0" compatLnSpc="1">
              <a:prstTxWarp prst="textNoShape">
                <a:avLst/>
              </a:prstTxWarp>
            </a:bodyPr>
            <a:lstStyle/>
            <a:p>
              <a:pPr defTabSz="685552" fontAlgn="base">
                <a:spcBef>
                  <a:spcPct val="0"/>
                </a:spcBef>
                <a:spcAft>
                  <a:spcPct val="0"/>
                </a:spcAft>
                <a:buClr>
                  <a:srgbClr val="FFFF99"/>
                </a:buClr>
                <a:buSzPct val="120000"/>
                <a:defRPr/>
              </a:pPr>
              <a:r>
                <a:rPr lang="es-AR" sz="1500" dirty="0">
                  <a:gradFill>
                    <a:gsLst>
                      <a:gs pos="0">
                        <a:schemeClr val="tx1"/>
                      </a:gs>
                      <a:gs pos="100000">
                        <a:schemeClr val="tx1"/>
                      </a:gs>
                    </a:gsLst>
                    <a:lin ang="5400000" scaled="0"/>
                  </a:gradFill>
                </a:rPr>
                <a:t>Con </a:t>
              </a:r>
              <a:r>
                <a:rPr lang="es-AR" sz="1500" dirty="0" err="1">
                  <a:gradFill>
                    <a:gsLst>
                      <a:gs pos="0">
                        <a:schemeClr val="tx1"/>
                      </a:gs>
                      <a:gs pos="100000">
                        <a:schemeClr val="tx1"/>
                      </a:gs>
                    </a:gsLst>
                    <a:lin ang="5400000" scaled="0"/>
                  </a:gradFill>
                </a:rPr>
                <a:t>asp</a:t>
              </a:r>
              <a:r>
                <a:rPr lang="es-AR" sz="1500" dirty="0">
                  <a:gradFill>
                    <a:gsLst>
                      <a:gs pos="0">
                        <a:schemeClr val="tx1"/>
                      </a:gs>
                      <a:gs pos="100000">
                        <a:schemeClr val="tx1"/>
                      </a:gs>
                    </a:gsLst>
                    <a:lin ang="5400000" scaled="0"/>
                  </a:gradFill>
                </a:rPr>
                <a:t> clásico, asp.net, </a:t>
              </a:r>
              <a:r>
                <a:rPr lang="es-AR" sz="1500" dirty="0" err="1">
                  <a:gradFill>
                    <a:gsLst>
                      <a:gs pos="0">
                        <a:schemeClr val="tx1"/>
                      </a:gs>
                      <a:gs pos="100000">
                        <a:schemeClr val="tx1"/>
                      </a:gs>
                    </a:gsLst>
                    <a:lin ang="5400000" scaled="0"/>
                  </a:gradFill>
                </a:rPr>
                <a:t>php</a:t>
              </a:r>
              <a:r>
                <a:rPr lang="es-AR" sz="1500" dirty="0">
                  <a:gradFill>
                    <a:gsLst>
                      <a:gs pos="0">
                        <a:schemeClr val="tx1"/>
                      </a:gs>
                      <a:gs pos="100000">
                        <a:schemeClr val="tx1"/>
                      </a:gs>
                    </a:gsLst>
                    <a:lin ang="5400000" scaled="0"/>
                  </a:gradFill>
                </a:rPr>
                <a:t> o node.js, desarrolle en Windows, OSX o Linux</a:t>
              </a:r>
              <a:endParaRPr lang="es-AR" altLang="zh-CN" sz="1500" dirty="0">
                <a:gradFill>
                  <a:gsLst>
                    <a:gs pos="0">
                      <a:schemeClr val="tx1"/>
                    </a:gs>
                    <a:gs pos="100000">
                      <a:schemeClr val="tx1"/>
                    </a:gs>
                  </a:gsLst>
                  <a:lin ang="5400000" scaled="0"/>
                </a:gradFill>
              </a:endParaRPr>
            </a:p>
          </p:txBody>
        </p:sp>
      </p:grpSp>
      <p:grpSp>
        <p:nvGrpSpPr>
          <p:cNvPr id="3" name="Group 2"/>
          <p:cNvGrpSpPr/>
          <p:nvPr/>
        </p:nvGrpSpPr>
        <p:grpSpPr>
          <a:xfrm>
            <a:off x="6008593" y="2946091"/>
            <a:ext cx="3006200" cy="2023484"/>
            <a:chOff x="6018532" y="2946091"/>
            <a:chExt cx="3006200" cy="2023484"/>
          </a:xfrm>
        </p:grpSpPr>
        <p:sp>
          <p:nvSpPr>
            <p:cNvPr id="15" name="Rectangle 14"/>
            <p:cNvSpPr/>
            <p:nvPr/>
          </p:nvSpPr>
          <p:spPr bwMode="auto">
            <a:xfrm>
              <a:off x="6058289" y="2946091"/>
              <a:ext cx="2833990" cy="66286"/>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52" fontAlgn="base">
                <a:spcBef>
                  <a:spcPct val="0"/>
                </a:spcBef>
                <a:spcAft>
                  <a:spcPct val="0"/>
                </a:spcAft>
              </a:pPr>
              <a:endParaRPr lang="es-AR" dirty="0" smtClean="0">
                <a:gradFill>
                  <a:gsLst>
                    <a:gs pos="0">
                      <a:schemeClr val="tx1"/>
                    </a:gs>
                    <a:gs pos="100000">
                      <a:schemeClr val="tx1"/>
                    </a:gs>
                  </a:gsLst>
                  <a:lin ang="5400000" scaled="0"/>
                </a:gradFill>
                <a:ea typeface="Segoe UI" pitchFamily="34" charset="0"/>
                <a:cs typeface="Segoe UI" pitchFamily="34" charset="0"/>
              </a:endParaRPr>
            </a:p>
          </p:txBody>
        </p:sp>
        <p:sp>
          <p:nvSpPr>
            <p:cNvPr id="10" name="Rectangle 9"/>
            <p:cNvSpPr/>
            <p:nvPr/>
          </p:nvSpPr>
          <p:spPr bwMode="auto">
            <a:xfrm>
              <a:off x="6058289" y="3035782"/>
              <a:ext cx="2833990" cy="74596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ctr" anchorCtr="0" compatLnSpc="1">
              <a:prstTxWarp prst="textNoShape">
                <a:avLst/>
              </a:prstTxWarp>
            </a:bodyPr>
            <a:lstStyle/>
            <a:p>
              <a:pPr defTabSz="685552" fontAlgn="base">
                <a:spcBef>
                  <a:spcPct val="0"/>
                </a:spcBef>
                <a:spcAft>
                  <a:spcPct val="0"/>
                </a:spcAft>
                <a:buClr>
                  <a:srgbClr val="FFFF99"/>
                </a:buClr>
                <a:buSzPct val="120000"/>
                <a:defRPr/>
              </a:pPr>
              <a:r>
                <a:rPr lang="es-AR" sz="2700" dirty="0">
                  <a:gradFill>
                    <a:gsLst>
                      <a:gs pos="0">
                        <a:schemeClr val="tx1"/>
                      </a:gs>
                      <a:gs pos="100000">
                        <a:schemeClr val="tx1"/>
                      </a:gs>
                    </a:gsLst>
                    <a:lin ang="5400000" scaled="0"/>
                  </a:gradFill>
                </a:rPr>
                <a:t>Salga en vivo</a:t>
              </a:r>
              <a:endParaRPr lang="es-AR" altLang="zh-CN" sz="2700" dirty="0">
                <a:gradFill>
                  <a:gsLst>
                    <a:gs pos="0">
                      <a:schemeClr val="tx1"/>
                    </a:gs>
                    <a:gs pos="100000">
                      <a:schemeClr val="tx1"/>
                    </a:gs>
                  </a:gsLst>
                  <a:lin ang="5400000" scaled="0"/>
                </a:gradFill>
              </a:endParaRPr>
            </a:p>
          </p:txBody>
        </p:sp>
        <p:sp>
          <p:nvSpPr>
            <p:cNvPr id="16" name="Rectangle 15"/>
            <p:cNvSpPr/>
            <p:nvPr/>
          </p:nvSpPr>
          <p:spPr bwMode="auto">
            <a:xfrm>
              <a:off x="6018532" y="3899855"/>
              <a:ext cx="3006200" cy="1069720"/>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t" anchorCtr="0" compatLnSpc="1">
              <a:prstTxWarp prst="textNoShape">
                <a:avLst/>
              </a:prstTxWarp>
            </a:bodyPr>
            <a:lstStyle/>
            <a:p>
              <a:pPr fontAlgn="base">
                <a:spcBef>
                  <a:spcPct val="0"/>
                </a:spcBef>
                <a:spcAft>
                  <a:spcPct val="0"/>
                </a:spcAft>
                <a:buClr>
                  <a:srgbClr val="FFFF99"/>
                </a:buClr>
                <a:buSzPct val="120000"/>
                <a:defRPr/>
              </a:pPr>
              <a:r>
                <a:rPr lang="es-AR" sz="1500" dirty="0">
                  <a:gradFill>
                    <a:gsLst>
                      <a:gs pos="0">
                        <a:schemeClr val="tx1"/>
                      </a:gs>
                      <a:gs pos="100000">
                        <a:schemeClr val="tx1"/>
                      </a:gs>
                    </a:gsLst>
                    <a:lin ang="5400000" scaled="0"/>
                  </a:gradFill>
                </a:rPr>
                <a:t>Despliegue en vivo en segundos, rendimiento fácilmente </a:t>
              </a:r>
              <a:r>
                <a:rPr lang="es-AR" sz="1500" dirty="0" err="1">
                  <a:gradFill>
                    <a:gsLst>
                      <a:gs pos="0">
                        <a:schemeClr val="tx1"/>
                      </a:gs>
                      <a:gs pos="100000">
                        <a:schemeClr val="tx1"/>
                      </a:gs>
                    </a:gsLst>
                    <a:lin ang="5400000" scaled="0"/>
                  </a:gradFill>
                </a:rPr>
                <a:t>monitoreable</a:t>
              </a:r>
              <a:r>
                <a:rPr lang="es-AR" sz="1500" dirty="0">
                  <a:gradFill>
                    <a:gsLst>
                      <a:gs pos="0">
                        <a:schemeClr val="tx1"/>
                      </a:gs>
                      <a:gs pos="100000">
                        <a:schemeClr val="tx1"/>
                      </a:gs>
                    </a:gsLst>
                    <a:lin ang="5400000" scaled="0"/>
                  </a:gradFill>
                </a:rPr>
                <a:t>, diagnostico y arreglo de errores rápido</a:t>
              </a:r>
              <a:endParaRPr lang="es-AR" altLang="zh-CN" sz="1500" dirty="0">
                <a:gradFill>
                  <a:gsLst>
                    <a:gs pos="0">
                      <a:schemeClr val="tx1"/>
                    </a:gs>
                    <a:gs pos="100000">
                      <a:schemeClr val="tx1"/>
                    </a:gs>
                  </a:gsLst>
                  <a:lin ang="5400000" scaled="0"/>
                </a:gradFill>
              </a:endParaRPr>
            </a:p>
          </p:txBody>
        </p:sp>
      </p:grpSp>
    </p:spTree>
    <p:extLst>
      <p:ext uri="{BB962C8B-B14F-4D97-AF65-F5344CB8AC3E}">
        <p14:creationId xmlns:p14="http://schemas.microsoft.com/office/powerpoint/2010/main" val="35770949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1" tIns="0" rIns="68571" bIns="68574" numCol="1" rtlCol="0" anchor="b" anchorCtr="0" compatLnSpc="1">
            <a:prstTxWarp prst="textNoShape">
              <a:avLst/>
            </a:prstTxWarp>
          </a:bodyPr>
          <a:lstStyle/>
          <a:p>
            <a:pPr defTabSz="685523"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42939"/>
            <a:ext cx="7680340" cy="761747"/>
          </a:xfrm>
        </p:spPr>
        <p:txBody>
          <a:bodyPr/>
          <a:lstStyle/>
          <a:p>
            <a:r>
              <a:rPr lang="en-US" dirty="0" err="1" smtClean="0">
                <a:gradFill>
                  <a:gsLst>
                    <a:gs pos="1250">
                      <a:srgbClr val="FFFFFF"/>
                    </a:gs>
                    <a:gs pos="100000">
                      <a:srgbClr val="FFFFFF"/>
                    </a:gs>
                  </a:gsLst>
                  <a:lin ang="5400000" scaled="0"/>
                </a:gradFill>
              </a:rPr>
              <a:t>Hola</a:t>
            </a:r>
            <a:r>
              <a:rPr lang="en-US" dirty="0" smtClean="0">
                <a:gradFill>
                  <a:gsLst>
                    <a:gs pos="1250">
                      <a:srgbClr val="FFFFFF"/>
                    </a:gs>
                    <a:gs pos="100000">
                      <a:srgbClr val="FFFFFF"/>
                    </a:gs>
                  </a:gsLst>
                  <a:lin ang="5400000" scaled="0"/>
                </a:gradFill>
              </a:rPr>
              <a:t> </a:t>
            </a:r>
            <a:r>
              <a:rPr lang="en-US" dirty="0" err="1" smtClean="0">
                <a:gradFill>
                  <a:gsLst>
                    <a:gs pos="1250">
                      <a:srgbClr val="FFFFFF"/>
                    </a:gs>
                    <a:gs pos="100000">
                      <a:srgbClr val="FFFFFF"/>
                    </a:gs>
                  </a:gsLst>
                  <a:lin ang="5400000" scaled="0"/>
                </a:gradFill>
              </a:rPr>
              <a:t>Mundo</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23"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23"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23"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77154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80"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42939"/>
            <a:ext cx="7680340" cy="761747"/>
          </a:xfrm>
        </p:spPr>
        <p:txBody>
          <a:bodyPr/>
          <a:lstStyle/>
          <a:p>
            <a:r>
              <a:rPr lang="en-US" dirty="0" smtClean="0">
                <a:gradFill>
                  <a:gsLst>
                    <a:gs pos="1250">
                      <a:srgbClr val="FFFFFF"/>
                    </a:gs>
                    <a:gs pos="100000">
                      <a:srgbClr val="FFFFFF"/>
                    </a:gs>
                  </a:gsLst>
                  <a:lin ang="5400000" scaled="0"/>
                </a:gradFill>
              </a:rPr>
              <a:t>Entity Framework</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90627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9436" y="171451"/>
            <a:ext cx="8363938" cy="581890"/>
          </a:xfrm>
        </p:spPr>
        <p:txBody>
          <a:bodyPr/>
          <a:lstStyle/>
          <a:p>
            <a:r>
              <a:rPr lang="es-AR" dirty="0" smtClean="0"/>
              <a:t>Métodos de Publicación Soportados</a:t>
            </a:r>
            <a:endParaRPr lang="es-AR" dirty="0"/>
          </a:p>
        </p:txBody>
      </p:sp>
      <p:grpSp>
        <p:nvGrpSpPr>
          <p:cNvPr id="6" name="Group 5"/>
          <p:cNvGrpSpPr/>
          <p:nvPr/>
        </p:nvGrpSpPr>
        <p:grpSpPr>
          <a:xfrm>
            <a:off x="1426486" y="1075528"/>
            <a:ext cx="6024368" cy="1503423"/>
            <a:chOff x="795115" y="996422"/>
            <a:chExt cx="6024368" cy="1503423"/>
          </a:xfrm>
        </p:grpSpPr>
        <p:grpSp>
          <p:nvGrpSpPr>
            <p:cNvPr id="9" name="Group 8"/>
            <p:cNvGrpSpPr/>
            <p:nvPr/>
          </p:nvGrpSpPr>
          <p:grpSpPr>
            <a:xfrm>
              <a:off x="795115" y="996422"/>
              <a:ext cx="1773380" cy="1503423"/>
              <a:chOff x="9136594" y="3001265"/>
              <a:chExt cx="2363891" cy="2004564"/>
            </a:xfrm>
          </p:grpSpPr>
          <p:sp>
            <p:nvSpPr>
              <p:cNvPr id="10" name="Rectangle 9"/>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37" fontAlgn="base">
                  <a:spcBef>
                    <a:spcPct val="0"/>
                  </a:spcBef>
                  <a:spcAft>
                    <a:spcPct val="0"/>
                  </a:spcAft>
                </a:pPr>
                <a:r>
                  <a:rPr lang="en-US" sz="2400" b="1" dirty="0">
                    <a:gradFill>
                      <a:gsLst>
                        <a:gs pos="0">
                          <a:srgbClr val="FFFFFF"/>
                        </a:gs>
                        <a:gs pos="100000">
                          <a:srgbClr val="FFFFFF"/>
                        </a:gs>
                      </a:gsLst>
                      <a:lin ang="5400000" scaled="0"/>
                    </a:gradFill>
                  </a:rPr>
                  <a:t>FTP://</a:t>
                </a: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06"/>
                <a:endParaRPr lang="en-US" spc="-92" dirty="0">
                  <a:solidFill>
                    <a:srgbClr val="FFFFFF">
                      <a:lumMod val="50000"/>
                    </a:srgbClr>
                  </a:solidFill>
                  <a:latin typeface="Segoe Light" pitchFamily="34" charset="0"/>
                </a:endParaRPr>
              </a:p>
            </p:txBody>
          </p:sp>
        </p:grpSp>
        <p:grpSp>
          <p:nvGrpSpPr>
            <p:cNvPr id="12" name="Group 11"/>
            <p:cNvGrpSpPr/>
            <p:nvPr/>
          </p:nvGrpSpPr>
          <p:grpSpPr>
            <a:xfrm>
              <a:off x="2920609" y="996422"/>
              <a:ext cx="1773380" cy="1503423"/>
              <a:chOff x="9136594" y="3001265"/>
              <a:chExt cx="2363891" cy="2004564"/>
            </a:xfrm>
          </p:grpSpPr>
          <p:sp>
            <p:nvSpPr>
              <p:cNvPr id="13" name="Rectangle 12"/>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37" fontAlgn="base">
                  <a:spcBef>
                    <a:spcPct val="0"/>
                  </a:spcBef>
                  <a:spcAft>
                    <a:spcPct val="0"/>
                  </a:spcAft>
                </a:pPr>
                <a:r>
                  <a:rPr lang="en-US" sz="2400" b="1" dirty="0">
                    <a:gradFill>
                      <a:gsLst>
                        <a:gs pos="0">
                          <a:srgbClr val="FFFFFF"/>
                        </a:gs>
                        <a:gs pos="100000">
                          <a:srgbClr val="FFFFFF"/>
                        </a:gs>
                      </a:gsLst>
                      <a:lin ang="5400000" scaled="0"/>
                    </a:gradFill>
                  </a:rPr>
                  <a:t>TFS</a:t>
                </a: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06"/>
                <a:endParaRPr lang="en-US" spc="-92" dirty="0">
                  <a:solidFill>
                    <a:srgbClr val="FFFFFF">
                      <a:lumMod val="50000"/>
                    </a:srgbClr>
                  </a:solidFill>
                  <a:latin typeface="Segoe Light" pitchFamily="34" charset="0"/>
                </a:endParaRPr>
              </a:p>
            </p:txBody>
          </p:sp>
        </p:grpSp>
        <p:grpSp>
          <p:nvGrpSpPr>
            <p:cNvPr id="15" name="Group 14"/>
            <p:cNvGrpSpPr/>
            <p:nvPr/>
          </p:nvGrpSpPr>
          <p:grpSpPr>
            <a:xfrm>
              <a:off x="5046103" y="996422"/>
              <a:ext cx="1773380" cy="1503423"/>
              <a:chOff x="9136594" y="3001265"/>
              <a:chExt cx="2363891" cy="2004564"/>
            </a:xfrm>
          </p:grpSpPr>
          <p:sp>
            <p:nvSpPr>
              <p:cNvPr id="16" name="Rectangle 1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37" fontAlgn="base">
                  <a:spcBef>
                    <a:spcPct val="0"/>
                  </a:spcBef>
                  <a:spcAft>
                    <a:spcPct val="0"/>
                  </a:spcAft>
                </a:pPr>
                <a:r>
                  <a:rPr lang="en-US" b="1" cap="small" dirty="0">
                    <a:gradFill>
                      <a:gsLst>
                        <a:gs pos="0">
                          <a:srgbClr val="FFFFFF"/>
                        </a:gs>
                        <a:gs pos="100000">
                          <a:srgbClr val="FFFFFF"/>
                        </a:gs>
                      </a:gsLst>
                      <a:lin ang="5400000" scaled="0"/>
                    </a:gradFill>
                  </a:rPr>
                  <a:t>WebDeploy</a:t>
                </a: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06"/>
                <a:endParaRPr lang="en-US" spc="-92" dirty="0">
                  <a:solidFill>
                    <a:srgbClr val="FFFFFF">
                      <a:lumMod val="50000"/>
                    </a:srgbClr>
                  </a:solidFill>
                  <a:latin typeface="Segoe Light" pitchFamily="34" charset="0"/>
                </a:endParaRPr>
              </a:p>
            </p:txBody>
          </p:sp>
        </p:grpSp>
      </p:grpSp>
      <p:grpSp>
        <p:nvGrpSpPr>
          <p:cNvPr id="5" name="Group 4"/>
          <p:cNvGrpSpPr/>
          <p:nvPr/>
        </p:nvGrpSpPr>
        <p:grpSpPr>
          <a:xfrm>
            <a:off x="2462200" y="2817925"/>
            <a:ext cx="3952943" cy="1526060"/>
            <a:chOff x="1883687" y="2738820"/>
            <a:chExt cx="3952943" cy="1526060"/>
          </a:xfrm>
        </p:grpSpPr>
        <p:grpSp>
          <p:nvGrpSpPr>
            <p:cNvPr id="18" name="Group 17"/>
            <p:cNvGrpSpPr/>
            <p:nvPr/>
          </p:nvGrpSpPr>
          <p:grpSpPr>
            <a:xfrm>
              <a:off x="1883687" y="2761457"/>
              <a:ext cx="1773380" cy="1503423"/>
              <a:chOff x="9136594" y="3001265"/>
              <a:chExt cx="2363891" cy="2004564"/>
            </a:xfrm>
          </p:grpSpPr>
          <p:sp>
            <p:nvSpPr>
              <p:cNvPr id="19" name="Rectangle 18"/>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algn="r" defTabSz="685637"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06"/>
                <a:endParaRPr lang="en-US" spc="-92" dirty="0">
                  <a:solidFill>
                    <a:srgbClr val="FFFFFF">
                      <a:lumMod val="50000"/>
                    </a:srgbClr>
                  </a:solidFill>
                  <a:latin typeface="Segoe Light"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9526" y="3163438"/>
              <a:ext cx="1165417" cy="486530"/>
            </a:xfrm>
            <a:prstGeom prst="rect">
              <a:avLst/>
            </a:prstGeom>
          </p:spPr>
        </p:pic>
        <p:grpSp>
          <p:nvGrpSpPr>
            <p:cNvPr id="35" name="Group 34"/>
            <p:cNvGrpSpPr/>
            <p:nvPr/>
          </p:nvGrpSpPr>
          <p:grpSpPr>
            <a:xfrm>
              <a:off x="4063250" y="2738820"/>
              <a:ext cx="1773380" cy="1503423"/>
              <a:chOff x="9136594" y="3001265"/>
              <a:chExt cx="2363891" cy="2004564"/>
            </a:xfrm>
          </p:grpSpPr>
          <p:sp>
            <p:nvSpPr>
              <p:cNvPr id="36" name="Rectangle 3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37" fontAlgn="base">
                  <a:spcBef>
                    <a:spcPct val="0"/>
                  </a:spcBef>
                  <a:spcAft>
                    <a:spcPct val="0"/>
                  </a:spcAft>
                </a:pPr>
                <a:r>
                  <a:rPr lang="en-US" b="1" cap="small" dirty="0" err="1" smtClean="0">
                    <a:gradFill>
                      <a:gsLst>
                        <a:gs pos="0">
                          <a:srgbClr val="FFFFFF"/>
                        </a:gs>
                        <a:gs pos="100000">
                          <a:srgbClr val="FFFFFF"/>
                        </a:gs>
                      </a:gsLst>
                      <a:lin ang="5400000" scaled="0"/>
                    </a:gradFill>
                  </a:rPr>
                  <a:t>DropBox</a:t>
                </a:r>
                <a:endParaRPr lang="en-US" b="1" cap="small" dirty="0">
                  <a:gradFill>
                    <a:gsLst>
                      <a:gs pos="0">
                        <a:srgbClr val="FFFFFF"/>
                      </a:gs>
                      <a:gs pos="100000">
                        <a:srgbClr val="FFFFFF"/>
                      </a:gs>
                    </a:gsLst>
                    <a:lin ang="5400000" scaled="0"/>
                  </a:gradFill>
                </a:endParaRPr>
              </a:p>
            </p:txBody>
          </p:sp>
          <p:sp>
            <p:nvSpPr>
              <p:cNvPr id="3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06"/>
                <a:endParaRPr lang="en-US" spc="-92" dirty="0">
                  <a:solidFill>
                    <a:srgbClr val="FFFFFF">
                      <a:lumMod val="50000"/>
                    </a:srgbClr>
                  </a:solidFill>
                  <a:latin typeface="Segoe Light" pitchFamily="34" charset="0"/>
                </a:endParaRPr>
              </a:p>
            </p:txBody>
          </p:sp>
        </p:grpSp>
      </p:grpSp>
    </p:spTree>
    <p:extLst>
      <p:ext uri="{BB962C8B-B14F-4D97-AF65-F5344CB8AC3E}">
        <p14:creationId xmlns:p14="http://schemas.microsoft.com/office/powerpoint/2010/main" val="21585258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0" rIns="68574" bIns="68577" numCol="1" rtlCol="0" anchor="b" anchorCtr="0" compatLnSpc="1">
            <a:prstTxWarp prst="textNoShape">
              <a:avLst/>
            </a:prstTxWarp>
          </a:bodyPr>
          <a:lstStyle/>
          <a:p>
            <a:pPr defTabSz="685552"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42939"/>
            <a:ext cx="7680340" cy="761747"/>
          </a:xfrm>
        </p:spPr>
        <p:txBody>
          <a:bodyPr/>
          <a:lstStyle/>
          <a:p>
            <a:r>
              <a:rPr lang="en-US" dirty="0" err="1" smtClean="0">
                <a:gradFill>
                  <a:gsLst>
                    <a:gs pos="1250">
                      <a:srgbClr val="FFFFFF"/>
                    </a:gs>
                    <a:gs pos="100000">
                      <a:srgbClr val="FFFFFF"/>
                    </a:gs>
                  </a:gsLst>
                  <a:lin ang="5400000" scaled="0"/>
                </a:gradFill>
              </a:rPr>
              <a:t>Despliegue</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5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52"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52"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824249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9436" y="171451"/>
            <a:ext cx="8363938" cy="581890"/>
          </a:xfrm>
        </p:spPr>
        <p:txBody>
          <a:bodyPr/>
          <a:lstStyle/>
          <a:p>
            <a:r>
              <a:rPr lang="en-US" dirty="0" smtClean="0"/>
              <a:t>Frameworks Web </a:t>
            </a:r>
            <a:r>
              <a:rPr lang="en-US" dirty="0" err="1" smtClean="0"/>
              <a:t>Soportados</a:t>
            </a:r>
            <a:endParaRPr lang="en-US" dirty="0"/>
          </a:p>
        </p:txBody>
      </p:sp>
      <p:grpSp>
        <p:nvGrpSpPr>
          <p:cNvPr id="22" name="Group 21"/>
          <p:cNvGrpSpPr/>
          <p:nvPr/>
        </p:nvGrpSpPr>
        <p:grpSpPr>
          <a:xfrm>
            <a:off x="2661370" y="1926416"/>
            <a:ext cx="1773380" cy="1503423"/>
            <a:chOff x="630873" y="3001265"/>
            <a:chExt cx="2363891" cy="2004564"/>
          </a:xfrm>
        </p:grpSpPr>
        <p:sp>
          <p:nvSpPr>
            <p:cNvPr id="8" name="Rectangle 7"/>
            <p:cNvSpPr/>
            <p:nvPr/>
          </p:nvSpPr>
          <p:spPr bwMode="auto">
            <a:xfrm>
              <a:off x="702946"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09"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5016" y="3300124"/>
              <a:ext cx="1115596" cy="1064584"/>
            </a:xfrm>
            <a:prstGeom prst="rect">
              <a:avLst/>
            </a:prstGeom>
          </p:spPr>
        </p:pic>
        <p:sp>
          <p:nvSpPr>
            <p:cNvPr id="18" name="Freeform 88"/>
            <p:cNvSpPr>
              <a:spLocks noEditPoints="1"/>
            </p:cNvSpPr>
            <p:nvPr/>
          </p:nvSpPr>
          <p:spPr bwMode="black">
            <a:xfrm>
              <a:off x="630873"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583"/>
              <a:endParaRPr lang="en-US" sz="1400" spc="-92" dirty="0">
                <a:solidFill>
                  <a:srgbClr val="FFFFFF">
                    <a:lumMod val="50000"/>
                  </a:srgbClr>
                </a:solidFill>
                <a:latin typeface="Segoe Light" pitchFamily="34" charset="0"/>
              </a:endParaRPr>
            </a:p>
          </p:txBody>
        </p:sp>
      </p:grpSp>
      <p:grpSp>
        <p:nvGrpSpPr>
          <p:cNvPr id="23" name="Group 22"/>
          <p:cNvGrpSpPr/>
          <p:nvPr/>
        </p:nvGrpSpPr>
        <p:grpSpPr>
          <a:xfrm>
            <a:off x="6919562" y="1915361"/>
            <a:ext cx="1773380" cy="1503423"/>
            <a:chOff x="3466112" y="3001265"/>
            <a:chExt cx="2363891" cy="2004564"/>
          </a:xfrm>
        </p:grpSpPr>
        <p:sp>
          <p:nvSpPr>
            <p:cNvPr id="7" name="Rectangle 6"/>
            <p:cNvSpPr/>
            <p:nvPr/>
          </p:nvSpPr>
          <p:spPr bwMode="auto">
            <a:xfrm>
              <a:off x="3538186" y="3106738"/>
              <a:ext cx="2219746" cy="150376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09"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8236" y="3626231"/>
              <a:ext cx="1730250" cy="412370"/>
            </a:xfrm>
            <a:prstGeom prst="rect">
              <a:avLst/>
            </a:prstGeom>
          </p:spPr>
        </p:pic>
        <p:sp>
          <p:nvSpPr>
            <p:cNvPr id="19" name="Freeform 88"/>
            <p:cNvSpPr>
              <a:spLocks noEditPoints="1"/>
            </p:cNvSpPr>
            <p:nvPr/>
          </p:nvSpPr>
          <p:spPr bwMode="black">
            <a:xfrm>
              <a:off x="346611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583"/>
              <a:endParaRPr lang="en-US" sz="1400" spc="-92" dirty="0">
                <a:solidFill>
                  <a:srgbClr val="FFFFFF">
                    <a:lumMod val="50000"/>
                  </a:srgbClr>
                </a:solidFill>
                <a:latin typeface="Segoe Light" pitchFamily="34" charset="0"/>
              </a:endParaRPr>
            </a:p>
          </p:txBody>
        </p:sp>
      </p:grpSp>
      <p:grpSp>
        <p:nvGrpSpPr>
          <p:cNvPr id="24" name="Group 23"/>
          <p:cNvGrpSpPr/>
          <p:nvPr/>
        </p:nvGrpSpPr>
        <p:grpSpPr>
          <a:xfrm>
            <a:off x="4792494" y="1926416"/>
            <a:ext cx="1773380" cy="1503423"/>
            <a:chOff x="6301352" y="3001265"/>
            <a:chExt cx="2363891" cy="2004564"/>
          </a:xfrm>
        </p:grpSpPr>
        <p:sp>
          <p:nvSpPr>
            <p:cNvPr id="5" name="Rectangle 4"/>
            <p:cNvSpPr/>
            <p:nvPr/>
          </p:nvSpPr>
          <p:spPr bwMode="auto">
            <a:xfrm>
              <a:off x="6373426" y="3106738"/>
              <a:ext cx="2219746" cy="150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09"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1900" y="3500034"/>
              <a:ext cx="1362798" cy="717170"/>
            </a:xfrm>
            <a:prstGeom prst="rect">
              <a:avLst/>
            </a:prstGeom>
          </p:spPr>
        </p:pic>
        <p:sp>
          <p:nvSpPr>
            <p:cNvPr id="20" name="Freeform 88"/>
            <p:cNvSpPr>
              <a:spLocks noEditPoints="1"/>
            </p:cNvSpPr>
            <p:nvPr/>
          </p:nvSpPr>
          <p:spPr bwMode="black">
            <a:xfrm>
              <a:off x="630135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583"/>
              <a:endParaRPr lang="en-US" sz="1400" spc="-92" dirty="0">
                <a:solidFill>
                  <a:srgbClr val="FFFFFF">
                    <a:lumMod val="50000"/>
                  </a:srgbClr>
                </a:solidFill>
                <a:latin typeface="Segoe Light" pitchFamily="34" charset="0"/>
              </a:endParaRPr>
            </a:p>
          </p:txBody>
        </p:sp>
      </p:grpSp>
      <p:grpSp>
        <p:nvGrpSpPr>
          <p:cNvPr id="25" name="Group 24"/>
          <p:cNvGrpSpPr/>
          <p:nvPr/>
        </p:nvGrpSpPr>
        <p:grpSpPr>
          <a:xfrm>
            <a:off x="454770" y="1926416"/>
            <a:ext cx="1773380" cy="1503423"/>
            <a:chOff x="9136594" y="3001265"/>
            <a:chExt cx="2363891" cy="2004564"/>
          </a:xfrm>
        </p:grpSpPr>
        <p:sp>
          <p:nvSpPr>
            <p:cNvPr id="6" name="Rectangle 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algn="r" defTabSz="685609" fontAlgn="base">
                <a:spcBef>
                  <a:spcPct val="0"/>
                </a:spcBef>
                <a:spcAft>
                  <a:spcPct val="0"/>
                </a:spcAft>
              </a:pPr>
              <a:endParaRPr lang="en-US" sz="1400" dirty="0">
                <a:gradFill>
                  <a:gsLst>
                    <a:gs pos="0">
                      <a:srgbClr val="FFFFFF"/>
                    </a:gs>
                    <a:gs pos="100000">
                      <a:srgbClr val="FFFFFF"/>
                    </a:gs>
                  </a:gsLst>
                  <a:lin ang="5400000" scaled="0"/>
                </a:gradFill>
              </a:endParaRPr>
            </a:p>
          </p:txBody>
        </p:sp>
        <p:sp>
          <p:nvSpPr>
            <p:cNvPr id="2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583"/>
              <a:endParaRPr lang="en-US" sz="1400" spc="-92" dirty="0">
                <a:solidFill>
                  <a:srgbClr val="FFFFFF">
                    <a:lumMod val="50000"/>
                  </a:srgbClr>
                </a:solidFill>
                <a:latin typeface="Segoe Light" pitchFamily="34" charset="0"/>
              </a:endParaRPr>
            </a:p>
          </p:txBody>
        </p:sp>
      </p:grpSp>
      <p:pic>
        <p:nvPicPr>
          <p:cNvPr id="9218" name="Picture 2" descr="http://www.webwiz.co.uk/kb/asp-tutorials/images/classic-asp.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867" y="2365833"/>
            <a:ext cx="1000386" cy="40719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4081766" y="4041617"/>
            <a:ext cx="4666241" cy="276999"/>
          </a:xfrm>
          <a:prstGeom prst="rect">
            <a:avLst/>
          </a:prstGeom>
          <a:noFill/>
        </p:spPr>
        <p:txBody>
          <a:bodyPr wrap="none" lIns="0" tIns="0" rIns="0" bIns="0" rtlCol="0">
            <a:spAutoFit/>
          </a:bodyPr>
          <a:lstStyle/>
          <a:p>
            <a:pPr defTabSz="685807"/>
            <a:r>
              <a:rPr lang="en-US" spc="-53" dirty="0">
                <a:gradFill>
                  <a:gsLst>
                    <a:gs pos="2917">
                      <a:srgbClr val="5F5F5F"/>
                    </a:gs>
                    <a:gs pos="30000">
                      <a:srgbClr val="5F5F5F"/>
                    </a:gs>
                  </a:gsLst>
                  <a:lin ang="5400000" scaled="0"/>
                </a:gradFill>
              </a:rPr>
              <a:t>O </a:t>
            </a:r>
            <a:r>
              <a:rPr lang="en-US" spc="-53" dirty="0" err="1">
                <a:gradFill>
                  <a:gsLst>
                    <a:gs pos="2917">
                      <a:srgbClr val="5F5F5F"/>
                    </a:gs>
                    <a:gs pos="30000">
                      <a:srgbClr val="5F5F5F"/>
                    </a:gs>
                  </a:gsLst>
                  <a:lin ang="5400000" scaled="0"/>
                </a:gradFill>
              </a:rPr>
              <a:t>cualquier</a:t>
            </a:r>
            <a:r>
              <a:rPr lang="en-US" spc="-53" dirty="0">
                <a:gradFill>
                  <a:gsLst>
                    <a:gs pos="2917">
                      <a:srgbClr val="5F5F5F"/>
                    </a:gs>
                    <a:gs pos="30000">
                      <a:srgbClr val="5F5F5F"/>
                    </a:gs>
                  </a:gsLst>
                  <a:lin ang="5400000" scaled="0"/>
                </a:gradFill>
              </a:rPr>
              <a:t> </a:t>
            </a:r>
            <a:r>
              <a:rPr lang="en-US" spc="-53" dirty="0" err="1">
                <a:gradFill>
                  <a:gsLst>
                    <a:gs pos="2917">
                      <a:srgbClr val="5F5F5F"/>
                    </a:gs>
                    <a:gs pos="30000">
                      <a:srgbClr val="5F5F5F"/>
                    </a:gs>
                  </a:gsLst>
                  <a:lin ang="5400000" scaled="0"/>
                </a:gradFill>
              </a:rPr>
              <a:t>manejador</a:t>
            </a:r>
            <a:r>
              <a:rPr lang="en-US" spc="-53" dirty="0">
                <a:gradFill>
                  <a:gsLst>
                    <a:gs pos="2917">
                      <a:srgbClr val="5F5F5F"/>
                    </a:gs>
                    <a:gs pos="30000">
                      <a:srgbClr val="5F5F5F"/>
                    </a:gs>
                  </a:gsLst>
                  <a:lin ang="5400000" scaled="0"/>
                </a:gradFill>
              </a:rPr>
              <a:t> </a:t>
            </a:r>
            <a:r>
              <a:rPr lang="en-US" spc="-53" dirty="0" err="1">
                <a:gradFill>
                  <a:gsLst>
                    <a:gs pos="2917">
                      <a:srgbClr val="5F5F5F"/>
                    </a:gs>
                    <a:gs pos="30000">
                      <a:srgbClr val="5F5F5F"/>
                    </a:gs>
                  </a:gsLst>
                  <a:lin ang="5400000" scaled="0"/>
                </a:gradFill>
              </a:rPr>
              <a:t>FastCGI</a:t>
            </a:r>
            <a:r>
              <a:rPr lang="en-US" spc="-53" dirty="0">
                <a:gradFill>
                  <a:gsLst>
                    <a:gs pos="2917">
                      <a:srgbClr val="5F5F5F"/>
                    </a:gs>
                    <a:gs pos="30000">
                      <a:srgbClr val="5F5F5F"/>
                    </a:gs>
                  </a:gsLst>
                  <a:lin ang="5400000" scaled="0"/>
                </a:gradFill>
              </a:rPr>
              <a:t> </a:t>
            </a:r>
            <a:r>
              <a:rPr lang="en-US" spc="-53" dirty="0" err="1">
                <a:gradFill>
                  <a:gsLst>
                    <a:gs pos="2917">
                      <a:srgbClr val="5F5F5F"/>
                    </a:gs>
                    <a:gs pos="30000">
                      <a:srgbClr val="5F5F5F"/>
                    </a:gs>
                  </a:gsLst>
                  <a:lin ang="5400000" scaled="0"/>
                </a:gradFill>
              </a:rPr>
              <a:t>hecho</a:t>
            </a:r>
            <a:r>
              <a:rPr lang="en-US" spc="-53" dirty="0">
                <a:gradFill>
                  <a:gsLst>
                    <a:gs pos="2917">
                      <a:srgbClr val="5F5F5F"/>
                    </a:gs>
                    <a:gs pos="30000">
                      <a:srgbClr val="5F5F5F"/>
                    </a:gs>
                  </a:gsLst>
                  <a:lin ang="5400000" scaled="0"/>
                </a:gradFill>
              </a:rPr>
              <a:t> a </a:t>
            </a:r>
            <a:r>
              <a:rPr lang="en-US" spc="-53" dirty="0" err="1">
                <a:gradFill>
                  <a:gsLst>
                    <a:gs pos="2917">
                      <a:srgbClr val="5F5F5F"/>
                    </a:gs>
                    <a:gs pos="30000">
                      <a:srgbClr val="5F5F5F"/>
                    </a:gs>
                  </a:gsLst>
                  <a:lin ang="5400000" scaled="0"/>
                </a:gradFill>
              </a:rPr>
              <a:t>medida</a:t>
            </a:r>
            <a:endParaRPr lang="en-US" spc="-53" dirty="0">
              <a:gradFill>
                <a:gsLst>
                  <a:gs pos="2917">
                    <a:srgbClr val="5F5F5F"/>
                  </a:gs>
                  <a:gs pos="30000">
                    <a:srgbClr val="5F5F5F"/>
                  </a:gs>
                </a:gsLst>
                <a:lin ang="5400000" scaled="0"/>
              </a:gradFill>
            </a:endParaRPr>
          </a:p>
        </p:txBody>
      </p:sp>
    </p:spTree>
    <p:extLst>
      <p:ext uri="{BB962C8B-B14F-4D97-AF65-F5344CB8AC3E}">
        <p14:creationId xmlns:p14="http://schemas.microsoft.com/office/powerpoint/2010/main" val="37124068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fade">
                                      <p:cBhvr>
                                        <p:cTn id="10" dur="500"/>
                                        <p:tgtEl>
                                          <p:spTgt spid="9218"/>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oOAgR4FaiEKcs3rMZ6Um8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5ZdwR7pLR06.h_FwluaZr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6Ii_0WG8e0a1oH76sZjZT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iVKAnNyOLkie_ea1wu_lI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yxZVb.FZku3PuAF66zJe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5hrR8p8OhEKZuO8vSqNdD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n1zzElNDjkeyjEsJVB2p8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yVn0niqzO0CVL.dbmtMk9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f3gLbDsSE2CXpZywMv4IQ"/>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_rels/theme5.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Accent Color Transition Slides">
  <a:themeElements>
    <a:clrScheme name="DevCamp-Template">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Props1.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B64BB9-3772-44C2-82F4-DBB5E8349B07}">
  <ds:schemaRefs>
    <ds:schemaRef ds:uri="http://schemas.microsoft.com/sharepoint/v3/contenttype/forms"/>
  </ds:schemaRefs>
</ds:datastoreItem>
</file>

<file path=customXml/itemProps3.xml><?xml version="1.0" encoding="utf-8"?>
<ds:datastoreItem xmlns:ds="http://schemas.openxmlformats.org/officeDocument/2006/customXml" ds:itemID="{F8CF69C5-0497-4CBF-B135-F09D219CA3FA}">
  <ds:schemaRefs>
    <ds:schemaRef ds:uri="http://schemas.microsoft.com/office/2006/documentManagement/types"/>
    <ds:schemaRef ds:uri="http://purl.org/dc/elements/1.1/"/>
    <ds:schemaRef ds:uri="f847e7ad-bfae-49c8-aedd-39ec05321f40"/>
    <ds:schemaRef ds:uri="http://purl.org/dc/terms/"/>
    <ds:schemaRef ds:uri="http://purl.org/dc/dcmitype/"/>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10239</TotalTime>
  <Words>1091</Words>
  <Application>Microsoft Office PowerPoint</Application>
  <PresentationFormat>On-screen Show (16:9)</PresentationFormat>
  <Paragraphs>242</Paragraphs>
  <Slides>34</Slides>
  <Notes>33</Notes>
  <HiddenSlides>0</HiddenSlides>
  <MMClips>0</MMClips>
  <ScaleCrop>false</ScaleCrop>
  <HeadingPairs>
    <vt:vector size="8" baseType="variant">
      <vt:variant>
        <vt:lpstr>Fonts Used</vt:lpstr>
      </vt:variant>
      <vt:variant>
        <vt:i4>8</vt:i4>
      </vt:variant>
      <vt:variant>
        <vt:lpstr>Theme</vt:lpstr>
      </vt:variant>
      <vt:variant>
        <vt:i4>5</vt:i4>
      </vt:variant>
      <vt:variant>
        <vt:lpstr>Embedded OLE Servers</vt:lpstr>
      </vt:variant>
      <vt:variant>
        <vt:i4>1</vt:i4>
      </vt:variant>
      <vt:variant>
        <vt:lpstr>Slide Titles</vt:lpstr>
      </vt:variant>
      <vt:variant>
        <vt:i4>34</vt:i4>
      </vt:variant>
    </vt:vector>
  </HeadingPairs>
  <TitlesOfParts>
    <vt:vector size="48" baseType="lpstr">
      <vt:lpstr>Kozuka Gothic Pro R</vt:lpstr>
      <vt:lpstr>Arial</vt:lpstr>
      <vt:lpstr>Calibri</vt:lpstr>
      <vt:lpstr>Consolas</vt:lpstr>
      <vt:lpstr>Segoe Light</vt:lpstr>
      <vt:lpstr>Segoe UI</vt:lpstr>
      <vt:lpstr>Segoe UI Light</vt:lpstr>
      <vt:lpstr>Wingdings</vt:lpstr>
      <vt:lpstr>MS1444_Windows Azure Template 16x9_r08b</vt:lpstr>
      <vt:lpstr>White with Consolas font for code slides</vt:lpstr>
      <vt:lpstr>1_MS1444_Windows Azure Template 16x9_r08a</vt:lpstr>
      <vt:lpstr>Accent Color Transition Slides</vt:lpstr>
      <vt:lpstr>MS1444_Windows Azure Template 16x9_r08a</vt:lpstr>
      <vt:lpstr>think-cell Slide</vt:lpstr>
      <vt:lpstr>Windows Azure Web Sites</vt:lpstr>
      <vt:lpstr>PowerPoint Presentation</vt:lpstr>
      <vt:lpstr>PowerPoint Presentation</vt:lpstr>
      <vt:lpstr>PowerPoint Presentation</vt:lpstr>
      <vt:lpstr>Hola Mundo</vt:lpstr>
      <vt:lpstr>Entity Framework</vt:lpstr>
      <vt:lpstr>Métodos de Publicación Soportados</vt:lpstr>
      <vt:lpstr>Despliegue</vt:lpstr>
      <vt:lpstr>Frameworks Web Soportados</vt:lpstr>
      <vt:lpstr>Node.js</vt:lpstr>
      <vt:lpstr>Windows Azure Web App Gallery</vt:lpstr>
      <vt:lpstr>Web App Gallery &amp; WordPress</vt:lpstr>
      <vt:lpstr>escalar</vt:lpstr>
      <vt:lpstr>web sites</vt:lpstr>
      <vt:lpstr>web sites </vt:lpstr>
      <vt:lpstr>web sites </vt:lpstr>
      <vt:lpstr>web sites</vt:lpstr>
      <vt:lpstr>web sites </vt:lpstr>
      <vt:lpstr>Escalando</vt:lpstr>
      <vt:lpstr>auto-scaling</vt:lpstr>
      <vt:lpstr>Auto-scaling</vt:lpstr>
      <vt:lpstr>Staging &amp; Production</vt:lpstr>
      <vt:lpstr>Swap</vt:lpstr>
      <vt:lpstr>Web Sites en Producción</vt:lpstr>
      <vt:lpstr>Diagnosticos &amp; Monitoreo</vt:lpstr>
      <vt:lpstr>Diagnosticos &amp; Monitoreo</vt:lpstr>
      <vt:lpstr>Windows Azure Store</vt:lpstr>
      <vt:lpstr>Explorando el Store</vt:lpstr>
      <vt:lpstr>Windows Azure Web Sites</vt:lpstr>
      <vt:lpstr>Comience Simple</vt:lpstr>
      <vt:lpstr>Desarrolle de Forma Inteligente</vt:lpstr>
      <vt:lpstr>Salga en Vivo</vt:lpstr>
      <vt:lpstr>PowerPoint Presentation</vt:lpstr>
      <vt:lpstr>Application Scenarios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IaaS Technical Overview</dc:title>
  <dc:creator>Michael Washam</dc:creator>
  <cp:lastModifiedBy>Hernán Meydac Jean</cp:lastModifiedBy>
  <cp:revision>686</cp:revision>
  <cp:lastPrinted>2012-06-13T17:37:07Z</cp:lastPrinted>
  <dcterms:created xsi:type="dcterms:W3CDTF">2006-08-16T00:00:00Z</dcterms:created>
  <dcterms:modified xsi:type="dcterms:W3CDTF">2014-04-09T12:20:16Z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