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C1D8-324B-45BF-9F71-385D1FA05AC7}" type="datetimeFigureOut">
              <a:rPr lang="es-AR" smtClean="0"/>
              <a:t>30/05/2010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30173-3AA5-4A44-AEC8-E348B8328CE2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C1D8-324B-45BF-9F71-385D1FA05AC7}" type="datetimeFigureOut">
              <a:rPr lang="es-AR" smtClean="0"/>
              <a:t>30/05/2010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30173-3AA5-4A44-AEC8-E348B8328CE2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C1D8-324B-45BF-9F71-385D1FA05AC7}" type="datetimeFigureOut">
              <a:rPr lang="es-AR" smtClean="0"/>
              <a:t>30/05/2010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30173-3AA5-4A44-AEC8-E348B8328CE2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C1D8-324B-45BF-9F71-385D1FA05AC7}" type="datetimeFigureOut">
              <a:rPr lang="es-AR" smtClean="0"/>
              <a:t>30/05/2010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30173-3AA5-4A44-AEC8-E348B8328CE2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C1D8-324B-45BF-9F71-385D1FA05AC7}" type="datetimeFigureOut">
              <a:rPr lang="es-AR" smtClean="0"/>
              <a:t>30/05/2010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30173-3AA5-4A44-AEC8-E348B8328CE2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C1D8-324B-45BF-9F71-385D1FA05AC7}" type="datetimeFigureOut">
              <a:rPr lang="es-AR" smtClean="0"/>
              <a:t>30/05/2010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30173-3AA5-4A44-AEC8-E348B8328CE2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C1D8-324B-45BF-9F71-385D1FA05AC7}" type="datetimeFigureOut">
              <a:rPr lang="es-AR" smtClean="0"/>
              <a:t>30/05/2010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30173-3AA5-4A44-AEC8-E348B8328CE2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C1D8-324B-45BF-9F71-385D1FA05AC7}" type="datetimeFigureOut">
              <a:rPr lang="es-AR" smtClean="0"/>
              <a:t>30/05/2010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30173-3AA5-4A44-AEC8-E348B8328CE2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C1D8-324B-45BF-9F71-385D1FA05AC7}" type="datetimeFigureOut">
              <a:rPr lang="es-AR" smtClean="0"/>
              <a:t>30/05/2010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30173-3AA5-4A44-AEC8-E348B8328CE2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C1D8-324B-45BF-9F71-385D1FA05AC7}" type="datetimeFigureOut">
              <a:rPr lang="es-AR" smtClean="0"/>
              <a:t>30/05/2010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30173-3AA5-4A44-AEC8-E348B8328CE2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C1D8-324B-45BF-9F71-385D1FA05AC7}" type="datetimeFigureOut">
              <a:rPr lang="es-AR" smtClean="0"/>
              <a:t>30/05/2010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30173-3AA5-4A44-AEC8-E348B8328CE2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C1D8-324B-45BF-9F71-385D1FA05AC7}" type="datetimeFigureOut">
              <a:rPr lang="es-AR" smtClean="0"/>
              <a:t>30/05/2010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30173-3AA5-4A44-AEC8-E348B8328CE2}" type="slidenum">
              <a:rPr lang="es-AR" smtClean="0"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3" y="2857496"/>
            <a:ext cx="4953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9827" y="2214554"/>
            <a:ext cx="5238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9827" y="2928934"/>
            <a:ext cx="5238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9827" y="3714752"/>
            <a:ext cx="5238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149" y="2252955"/>
            <a:ext cx="771967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http://www.cyouatthetop.com/cyouatthetop/whatsincluded/index_files/yahoo_logo_800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76686" y="2795225"/>
            <a:ext cx="1066800" cy="279400"/>
          </a:xfrm>
          <a:prstGeom prst="rect">
            <a:avLst/>
          </a:prstGeom>
          <a:noFill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71670" y="3324525"/>
            <a:ext cx="1300163" cy="309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31 CuadroTexto"/>
          <p:cNvSpPr txBox="1"/>
          <p:nvPr/>
        </p:nvSpPr>
        <p:spPr>
          <a:xfrm>
            <a:off x="4111964" y="342900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 smtClean="0">
                <a:latin typeface="Century Schoolbook" pitchFamily="18" charset="0"/>
              </a:rPr>
              <a:t>Multi</a:t>
            </a:r>
            <a:r>
              <a:rPr lang="es-ES" sz="1200" dirty="0" smtClean="0">
                <a:latin typeface="Century Schoolbook" pitchFamily="18" charset="0"/>
              </a:rPr>
              <a:t> </a:t>
            </a:r>
            <a:r>
              <a:rPr lang="es-ES" sz="1200" dirty="0" err="1" smtClean="0">
                <a:latin typeface="Century Schoolbook" pitchFamily="18" charset="0"/>
              </a:rPr>
              <a:t>Protocol</a:t>
            </a:r>
            <a:r>
              <a:rPr lang="es-ES" sz="1200" dirty="0" smtClean="0">
                <a:latin typeface="Century Schoolbook" pitchFamily="18" charset="0"/>
              </a:rPr>
              <a:t> </a:t>
            </a:r>
          </a:p>
          <a:p>
            <a:pPr algn="ctr"/>
            <a:r>
              <a:rPr lang="es-ES" sz="1200" dirty="0" smtClean="0">
                <a:latin typeface="Century Schoolbook" pitchFamily="18" charset="0"/>
              </a:rPr>
              <a:t>STS</a:t>
            </a:r>
            <a:endParaRPr lang="es-ES" sz="1200" dirty="0">
              <a:latin typeface="Century Schoolbook" pitchFamily="18" charset="0"/>
            </a:endParaRPr>
          </a:p>
        </p:txBody>
      </p:sp>
      <p:sp>
        <p:nvSpPr>
          <p:cNvPr id="13" name="31 CuadroTexto"/>
          <p:cNvSpPr txBox="1"/>
          <p:nvPr/>
        </p:nvSpPr>
        <p:spPr>
          <a:xfrm>
            <a:off x="5902305" y="2580497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Century Schoolbook" pitchFamily="18" charset="0"/>
              </a:rPr>
              <a:t>Web </a:t>
            </a:r>
            <a:r>
              <a:rPr lang="es-ES" sz="1200" dirty="0" err="1" smtClean="0">
                <a:latin typeface="Century Schoolbook" pitchFamily="18" charset="0"/>
              </a:rPr>
              <a:t>App</a:t>
            </a:r>
            <a:r>
              <a:rPr lang="es-ES" sz="1200" dirty="0" smtClean="0">
                <a:latin typeface="Century Schoolbook" pitchFamily="18" charset="0"/>
              </a:rPr>
              <a:t> 1</a:t>
            </a:r>
            <a:endParaRPr lang="es-ES" sz="1200" dirty="0">
              <a:latin typeface="Century Schoolbook" pitchFamily="18" charset="0"/>
            </a:endParaRPr>
          </a:p>
        </p:txBody>
      </p:sp>
      <p:sp>
        <p:nvSpPr>
          <p:cNvPr id="14" name="31 CuadroTexto"/>
          <p:cNvSpPr txBox="1"/>
          <p:nvPr/>
        </p:nvSpPr>
        <p:spPr>
          <a:xfrm>
            <a:off x="5929322" y="3286124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Century Schoolbook" pitchFamily="18" charset="0"/>
              </a:rPr>
              <a:t>Web </a:t>
            </a:r>
            <a:r>
              <a:rPr lang="es-ES" sz="1200" dirty="0" err="1" smtClean="0">
                <a:latin typeface="Century Schoolbook" pitchFamily="18" charset="0"/>
              </a:rPr>
              <a:t>App</a:t>
            </a:r>
            <a:r>
              <a:rPr lang="es-ES" sz="1200" dirty="0" smtClean="0">
                <a:latin typeface="Century Schoolbook" pitchFamily="18" charset="0"/>
              </a:rPr>
              <a:t> 2</a:t>
            </a:r>
            <a:endParaRPr lang="es-ES" sz="1200" dirty="0">
              <a:latin typeface="Century Schoolbook" pitchFamily="18" charset="0"/>
            </a:endParaRPr>
          </a:p>
        </p:txBody>
      </p:sp>
      <p:sp>
        <p:nvSpPr>
          <p:cNvPr id="15" name="31 CuadroTexto"/>
          <p:cNvSpPr txBox="1"/>
          <p:nvPr/>
        </p:nvSpPr>
        <p:spPr>
          <a:xfrm>
            <a:off x="5929322" y="4071942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Century Schoolbook" pitchFamily="18" charset="0"/>
              </a:rPr>
              <a:t>Web </a:t>
            </a:r>
            <a:r>
              <a:rPr lang="es-ES" sz="1200" dirty="0" err="1" smtClean="0">
                <a:latin typeface="Century Schoolbook" pitchFamily="18" charset="0"/>
              </a:rPr>
              <a:t>App</a:t>
            </a:r>
            <a:r>
              <a:rPr lang="es-ES" sz="1200" dirty="0" smtClean="0">
                <a:latin typeface="Century Schoolbook" pitchFamily="18" charset="0"/>
              </a:rPr>
              <a:t> 3</a:t>
            </a:r>
            <a:endParaRPr lang="es-ES" sz="1200" dirty="0">
              <a:latin typeface="Century Schoolbook" pitchFamily="18" charset="0"/>
            </a:endParaRPr>
          </a:p>
        </p:txBody>
      </p:sp>
      <p:cxnSp>
        <p:nvCxnSpPr>
          <p:cNvPr id="17" name="Straight Arrow Connector 16"/>
          <p:cNvCxnSpPr>
            <a:stCxn id="4" idx="3"/>
            <a:endCxn id="5" idx="1"/>
          </p:cNvCxnSpPr>
          <p:nvPr/>
        </p:nvCxnSpPr>
        <p:spPr>
          <a:xfrm flipV="1">
            <a:off x="4972053" y="2395529"/>
            <a:ext cx="114777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6" idx="1"/>
          </p:cNvCxnSpPr>
          <p:nvPr/>
        </p:nvCxnSpPr>
        <p:spPr>
          <a:xfrm>
            <a:off x="4972053" y="3109909"/>
            <a:ext cx="11477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>
            <a:off x="4972053" y="3109909"/>
            <a:ext cx="114777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1"/>
            <a:endCxn id="8" idx="3"/>
          </p:cNvCxnSpPr>
          <p:nvPr/>
        </p:nvCxnSpPr>
        <p:spPr>
          <a:xfrm rot="10800000">
            <a:off x="3286117" y="2398213"/>
            <a:ext cx="1190637" cy="711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1"/>
            <a:endCxn id="9" idx="3"/>
          </p:cNvCxnSpPr>
          <p:nvPr/>
        </p:nvCxnSpPr>
        <p:spPr>
          <a:xfrm rot="10800000">
            <a:off x="3343487" y="2934925"/>
            <a:ext cx="1133267" cy="174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1"/>
            <a:endCxn id="10" idx="3"/>
          </p:cNvCxnSpPr>
          <p:nvPr/>
        </p:nvCxnSpPr>
        <p:spPr>
          <a:xfrm rot="10800000" flipV="1">
            <a:off x="3371833" y="3109909"/>
            <a:ext cx="1104920" cy="369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1"/>
            <a:endCxn id="43" idx="3"/>
          </p:cNvCxnSpPr>
          <p:nvPr/>
        </p:nvCxnSpPr>
        <p:spPr>
          <a:xfrm rot="10800000" flipV="1">
            <a:off x="3390571" y="3109908"/>
            <a:ext cx="1086183" cy="874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31 CuadroTexto"/>
          <p:cNvSpPr txBox="1"/>
          <p:nvPr/>
        </p:nvSpPr>
        <p:spPr>
          <a:xfrm>
            <a:off x="2141510" y="3753153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 smtClean="0">
                <a:latin typeface="Century Schoolbook" pitchFamily="18" charset="0"/>
              </a:rPr>
              <a:t>Other</a:t>
            </a:r>
            <a:r>
              <a:rPr lang="es-ES" sz="1200" dirty="0" smtClean="0">
                <a:latin typeface="Century Schoolbook" pitchFamily="18" charset="0"/>
              </a:rPr>
              <a:t> </a:t>
            </a:r>
            <a:r>
              <a:rPr lang="es-ES" sz="1200" dirty="0" err="1" smtClean="0">
                <a:latin typeface="Century Schoolbook" pitchFamily="18" charset="0"/>
              </a:rPr>
              <a:t>identity</a:t>
            </a:r>
            <a:r>
              <a:rPr lang="es-ES" sz="1200" dirty="0" smtClean="0">
                <a:latin typeface="Century Schoolbook" pitchFamily="18" charset="0"/>
              </a:rPr>
              <a:t> </a:t>
            </a:r>
          </a:p>
          <a:p>
            <a:pPr algn="ctr"/>
            <a:r>
              <a:rPr lang="es-ES" sz="1200" dirty="0" err="1" smtClean="0">
                <a:latin typeface="Century Schoolbook" pitchFamily="18" charset="0"/>
              </a:rPr>
              <a:t>providers</a:t>
            </a:r>
            <a:endParaRPr lang="es-ES" sz="1200" dirty="0"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85728"/>
            <a:ext cx="2880000" cy="254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285728"/>
            <a:ext cx="2880000" cy="254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928934"/>
            <a:ext cx="2880000" cy="254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6116" y="2928934"/>
            <a:ext cx="2880000" cy="254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14480" y="5583663"/>
            <a:ext cx="2880000" cy="254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285720" y="214290"/>
            <a:ext cx="285752" cy="2857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1" name="Oval 10"/>
          <p:cNvSpPr/>
          <p:nvPr/>
        </p:nvSpPr>
        <p:spPr>
          <a:xfrm>
            <a:off x="3286116" y="214290"/>
            <a:ext cx="285752" cy="2857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2</a:t>
            </a:r>
            <a:endParaRPr lang="es-AR" dirty="0"/>
          </a:p>
        </p:txBody>
      </p:sp>
      <p:sp>
        <p:nvSpPr>
          <p:cNvPr id="12" name="Oval 11"/>
          <p:cNvSpPr/>
          <p:nvPr/>
        </p:nvSpPr>
        <p:spPr>
          <a:xfrm>
            <a:off x="285720" y="2857496"/>
            <a:ext cx="285752" cy="2857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3" name="Oval 12"/>
          <p:cNvSpPr/>
          <p:nvPr/>
        </p:nvSpPr>
        <p:spPr>
          <a:xfrm>
            <a:off x="3286116" y="2857496"/>
            <a:ext cx="285752" cy="2857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4</a:t>
            </a:r>
            <a:endParaRPr lang="es-AR" dirty="0"/>
          </a:p>
        </p:txBody>
      </p:sp>
      <p:sp>
        <p:nvSpPr>
          <p:cNvPr id="14" name="Oval 13"/>
          <p:cNvSpPr/>
          <p:nvPr/>
        </p:nvSpPr>
        <p:spPr>
          <a:xfrm>
            <a:off x="1714480" y="5500702"/>
            <a:ext cx="285752" cy="2857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5</a:t>
            </a:r>
            <a:endParaRPr lang="es-A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20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matiaswoloski</dc:creator>
  <cp:lastModifiedBy>matiaswoloski</cp:lastModifiedBy>
  <cp:revision>58</cp:revision>
  <dcterms:created xsi:type="dcterms:W3CDTF">2010-05-30T15:09:31Z</dcterms:created>
  <dcterms:modified xsi:type="dcterms:W3CDTF">2010-05-31T02:07:13Z</dcterms:modified>
</cp:coreProperties>
</file>