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8" r:id="rId7"/>
    <p:sldId id="260" r:id="rId8"/>
    <p:sldId id="262" r:id="rId9"/>
    <p:sldId id="269" r:id="rId10"/>
    <p:sldId id="266" r:id="rId11"/>
    <p:sldId id="265" r:id="rId12"/>
    <p:sldId id="279" r:id="rId13"/>
    <p:sldId id="264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6-4809-9B64-B1544C87D4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6-4809-9B64-B1544C87D4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6-4809-9B64-B1544C87D4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6-4809-9B64-B1544C87D49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2-45D3-B6EE-21FF0E18A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0.15448</cdr:x>
      <cdr:y>0.25929</cdr:y>
    </cdr:from>
    <cdr:to>
      <cdr:x>0.30153</cdr:x>
      <cdr:y>0.47986</cdr:y>
    </cdr:to>
    <cdr:sp macro="" textlink="">
      <cdr:nvSpPr>
        <cdr:cNvPr id="2" name="Rectangle 16">
          <a:extLst xmlns:a="http://schemas.openxmlformats.org/drawingml/2006/main">
            <a:ext uri="{FF2B5EF4-FFF2-40B4-BE49-F238E27FC236}">
              <a16:creationId xmlns:a16="http://schemas.microsoft.com/office/drawing/2014/main" id="{D9F099CE-6DF9-4F9A-AD45-65E3EB7D6F83}"/>
            </a:ext>
            <a:ext uri="{C183D7F6-B498-43B3-948B-1728B52AA6E4}">
              <adec:decorative xmlns:adec="http://schemas.microsoft.com/office/drawing/2017/decorative" val="1"/>
            </a:ext>
          </a:extLst>
        </cdr:cNvPr>
        <cdr:cNvSpPr/>
      </cdr:nvSpPr>
      <cdr:spPr>
        <a:xfrm xmlns:a="http://schemas.openxmlformats.org/drawingml/2006/main" flipV="1">
          <a:off x="1014802" y="1116429"/>
          <a:ext cx="965943" cy="949693"/>
        </a:xfrm>
        <a:custGeom xmlns:a="http://schemas.openxmlformats.org/drawingml/2006/main">
          <a:avLst/>
          <a:gdLst>
            <a:gd name="connsiteX0" fmla="*/ 0 w 2647950"/>
            <a:gd name="connsiteY0" fmla="*/ 0 h 2647950"/>
            <a:gd name="connsiteX1" fmla="*/ 2647950 w 2647950"/>
            <a:gd name="connsiteY1" fmla="*/ 0 h 2647950"/>
            <a:gd name="connsiteX2" fmla="*/ 2647950 w 2647950"/>
            <a:gd name="connsiteY2" fmla="*/ 2647950 h 2647950"/>
            <a:gd name="connsiteX3" fmla="*/ 0 w 2647950"/>
            <a:gd name="connsiteY3" fmla="*/ 2647950 h 2647950"/>
            <a:gd name="connsiteX4" fmla="*/ 0 w 2647950"/>
            <a:gd name="connsiteY4" fmla="*/ 0 h 2647950"/>
            <a:gd name="connsiteX0" fmla="*/ 2647950 w 2739390"/>
            <a:gd name="connsiteY0" fmla="*/ 0 h 2647950"/>
            <a:gd name="connsiteX1" fmla="*/ 2647950 w 2739390"/>
            <a:gd name="connsiteY1" fmla="*/ 2647950 h 2647950"/>
            <a:gd name="connsiteX2" fmla="*/ 0 w 2739390"/>
            <a:gd name="connsiteY2" fmla="*/ 2647950 h 2647950"/>
            <a:gd name="connsiteX3" fmla="*/ 0 w 2739390"/>
            <a:gd name="connsiteY3" fmla="*/ 0 h 2647950"/>
            <a:gd name="connsiteX4" fmla="*/ 2739390 w 2739390"/>
            <a:gd name="connsiteY4" fmla="*/ 91440 h 2647950"/>
            <a:gd name="connsiteX0" fmla="*/ 2647950 w 2647950"/>
            <a:gd name="connsiteY0" fmla="*/ 0 h 2647950"/>
            <a:gd name="connsiteX1" fmla="*/ 2647950 w 2647950"/>
            <a:gd name="connsiteY1" fmla="*/ 2647950 h 2647950"/>
            <a:gd name="connsiteX2" fmla="*/ 0 w 2647950"/>
            <a:gd name="connsiteY2" fmla="*/ 2647950 h 2647950"/>
            <a:gd name="connsiteX3" fmla="*/ 0 w 2647950"/>
            <a:gd name="connsiteY3" fmla="*/ 0 h 2647950"/>
            <a:gd name="connsiteX0" fmla="*/ 2647950 w 2647950"/>
            <a:gd name="connsiteY0" fmla="*/ 2647950 h 2647950"/>
            <a:gd name="connsiteX1" fmla="*/ 0 w 2647950"/>
            <a:gd name="connsiteY1" fmla="*/ 2647950 h 2647950"/>
            <a:gd name="connsiteX2" fmla="*/ 0 w 2647950"/>
            <a:gd name="connsiteY2" fmla="*/ 0 h 26479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647950" h="2647950">
              <a:moveTo>
                <a:pt x="2647950" y="2647950"/>
              </a:moveTo>
              <a:lnTo>
                <a:pt x="0" y="264795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tx1">
              <a:lumMod val="75000"/>
              <a:lumOff val="25000"/>
            </a:schemeClr>
          </a:solidFill>
          <a:headEnd type="oval" w="sm" len="sm"/>
          <a:tailEnd type="oval" w="sm" len="sm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  <cdr:relSizeAnchor xmlns:cdr="http://schemas.openxmlformats.org/drawingml/2006/chartDrawing">
    <cdr:from>
      <cdr:x>0.15185</cdr:x>
      <cdr:y>0.59882</cdr:y>
    </cdr:from>
    <cdr:to>
      <cdr:x>0.29642</cdr:x>
      <cdr:y>0.82316</cdr:y>
    </cdr:to>
    <cdr:sp macro="" textlink="">
      <cdr:nvSpPr>
        <cdr:cNvPr id="4" name="Rectangle 16">
          <a:extLst xmlns:a="http://schemas.openxmlformats.org/drawingml/2006/main">
            <a:ext uri="{FF2B5EF4-FFF2-40B4-BE49-F238E27FC236}">
              <a16:creationId xmlns:a16="http://schemas.microsoft.com/office/drawing/2014/main" id="{2065D299-285E-4058-A55E-1235F85DCDBD}"/>
            </a:ext>
            <a:ext uri="{C183D7F6-B498-43B3-948B-1728B52AA6E4}">
              <adec:decorative xmlns:adec="http://schemas.microsoft.com/office/drawing/2017/decorative" val="1"/>
            </a:ext>
          </a:extLst>
        </cdr:cNvPr>
        <cdr:cNvSpPr/>
      </cdr:nvSpPr>
      <cdr:spPr>
        <a:xfrm xmlns:a="http://schemas.openxmlformats.org/drawingml/2006/main" rot="16200000" flipV="1">
          <a:off x="989402" y="2586454"/>
          <a:ext cx="965943" cy="949693"/>
        </a:xfrm>
        <a:custGeom xmlns:a="http://schemas.openxmlformats.org/drawingml/2006/main">
          <a:avLst/>
          <a:gdLst>
            <a:gd name="connsiteX0" fmla="*/ 0 w 2647950"/>
            <a:gd name="connsiteY0" fmla="*/ 0 h 2647950"/>
            <a:gd name="connsiteX1" fmla="*/ 2647950 w 2647950"/>
            <a:gd name="connsiteY1" fmla="*/ 0 h 2647950"/>
            <a:gd name="connsiteX2" fmla="*/ 2647950 w 2647950"/>
            <a:gd name="connsiteY2" fmla="*/ 2647950 h 2647950"/>
            <a:gd name="connsiteX3" fmla="*/ 0 w 2647950"/>
            <a:gd name="connsiteY3" fmla="*/ 2647950 h 2647950"/>
            <a:gd name="connsiteX4" fmla="*/ 0 w 2647950"/>
            <a:gd name="connsiteY4" fmla="*/ 0 h 2647950"/>
            <a:gd name="connsiteX0" fmla="*/ 2647950 w 2739390"/>
            <a:gd name="connsiteY0" fmla="*/ 0 h 2647950"/>
            <a:gd name="connsiteX1" fmla="*/ 2647950 w 2739390"/>
            <a:gd name="connsiteY1" fmla="*/ 2647950 h 2647950"/>
            <a:gd name="connsiteX2" fmla="*/ 0 w 2739390"/>
            <a:gd name="connsiteY2" fmla="*/ 2647950 h 2647950"/>
            <a:gd name="connsiteX3" fmla="*/ 0 w 2739390"/>
            <a:gd name="connsiteY3" fmla="*/ 0 h 2647950"/>
            <a:gd name="connsiteX4" fmla="*/ 2739390 w 2739390"/>
            <a:gd name="connsiteY4" fmla="*/ 91440 h 2647950"/>
            <a:gd name="connsiteX0" fmla="*/ 2647950 w 2647950"/>
            <a:gd name="connsiteY0" fmla="*/ 0 h 2647950"/>
            <a:gd name="connsiteX1" fmla="*/ 2647950 w 2647950"/>
            <a:gd name="connsiteY1" fmla="*/ 2647950 h 2647950"/>
            <a:gd name="connsiteX2" fmla="*/ 0 w 2647950"/>
            <a:gd name="connsiteY2" fmla="*/ 2647950 h 2647950"/>
            <a:gd name="connsiteX3" fmla="*/ 0 w 2647950"/>
            <a:gd name="connsiteY3" fmla="*/ 0 h 2647950"/>
            <a:gd name="connsiteX0" fmla="*/ 2647950 w 2647950"/>
            <a:gd name="connsiteY0" fmla="*/ 2647950 h 2647950"/>
            <a:gd name="connsiteX1" fmla="*/ 0 w 2647950"/>
            <a:gd name="connsiteY1" fmla="*/ 2647950 h 2647950"/>
            <a:gd name="connsiteX2" fmla="*/ 0 w 2647950"/>
            <a:gd name="connsiteY2" fmla="*/ 0 h 26479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647950" h="2647950">
              <a:moveTo>
                <a:pt x="2647950" y="2647950"/>
              </a:moveTo>
              <a:lnTo>
                <a:pt x="0" y="264795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tx1">
              <a:lumMod val="75000"/>
              <a:lumOff val="25000"/>
            </a:schemeClr>
          </a:solidFill>
          <a:headEnd type="oval" w="sm" len="sm"/>
          <a:tailEnd type="oval" w="sm" len="sm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  <cdr:relSizeAnchor xmlns:cdr="http://schemas.openxmlformats.org/drawingml/2006/chartDrawing">
    <cdr:from>
      <cdr:x>0.70318</cdr:x>
      <cdr:y>0.26115</cdr:y>
    </cdr:from>
    <cdr:to>
      <cdr:x>0.84775</cdr:x>
      <cdr:y>0.48549</cdr:y>
    </cdr:to>
    <cdr:sp macro="" textlink="">
      <cdr:nvSpPr>
        <cdr:cNvPr id="5" name="Rectangle 16">
          <a:extLst xmlns:a="http://schemas.openxmlformats.org/drawingml/2006/main">
            <a:ext uri="{FF2B5EF4-FFF2-40B4-BE49-F238E27FC236}">
              <a16:creationId xmlns:a16="http://schemas.microsoft.com/office/drawing/2014/main" id="{395515BC-2E66-477F-B6A4-D8ED43114880}"/>
            </a:ext>
            <a:ext uri="{C183D7F6-B498-43B3-948B-1728B52AA6E4}">
              <adec:decorative xmlns:adec="http://schemas.microsoft.com/office/drawing/2017/decorative" val="1"/>
            </a:ext>
          </a:extLst>
        </cdr:cNvPr>
        <cdr:cNvSpPr/>
      </cdr:nvSpPr>
      <cdr:spPr>
        <a:xfrm xmlns:a="http://schemas.openxmlformats.org/drawingml/2006/main" rot="5400000" flipV="1">
          <a:off x="4611132" y="1132565"/>
          <a:ext cx="965943" cy="949693"/>
        </a:xfrm>
        <a:custGeom xmlns:a="http://schemas.openxmlformats.org/drawingml/2006/main">
          <a:avLst/>
          <a:gdLst>
            <a:gd name="connsiteX0" fmla="*/ 0 w 2647950"/>
            <a:gd name="connsiteY0" fmla="*/ 0 h 2647950"/>
            <a:gd name="connsiteX1" fmla="*/ 2647950 w 2647950"/>
            <a:gd name="connsiteY1" fmla="*/ 0 h 2647950"/>
            <a:gd name="connsiteX2" fmla="*/ 2647950 w 2647950"/>
            <a:gd name="connsiteY2" fmla="*/ 2647950 h 2647950"/>
            <a:gd name="connsiteX3" fmla="*/ 0 w 2647950"/>
            <a:gd name="connsiteY3" fmla="*/ 2647950 h 2647950"/>
            <a:gd name="connsiteX4" fmla="*/ 0 w 2647950"/>
            <a:gd name="connsiteY4" fmla="*/ 0 h 2647950"/>
            <a:gd name="connsiteX0" fmla="*/ 2647950 w 2739390"/>
            <a:gd name="connsiteY0" fmla="*/ 0 h 2647950"/>
            <a:gd name="connsiteX1" fmla="*/ 2647950 w 2739390"/>
            <a:gd name="connsiteY1" fmla="*/ 2647950 h 2647950"/>
            <a:gd name="connsiteX2" fmla="*/ 0 w 2739390"/>
            <a:gd name="connsiteY2" fmla="*/ 2647950 h 2647950"/>
            <a:gd name="connsiteX3" fmla="*/ 0 w 2739390"/>
            <a:gd name="connsiteY3" fmla="*/ 0 h 2647950"/>
            <a:gd name="connsiteX4" fmla="*/ 2739390 w 2739390"/>
            <a:gd name="connsiteY4" fmla="*/ 91440 h 2647950"/>
            <a:gd name="connsiteX0" fmla="*/ 2647950 w 2647950"/>
            <a:gd name="connsiteY0" fmla="*/ 0 h 2647950"/>
            <a:gd name="connsiteX1" fmla="*/ 2647950 w 2647950"/>
            <a:gd name="connsiteY1" fmla="*/ 2647950 h 2647950"/>
            <a:gd name="connsiteX2" fmla="*/ 0 w 2647950"/>
            <a:gd name="connsiteY2" fmla="*/ 2647950 h 2647950"/>
            <a:gd name="connsiteX3" fmla="*/ 0 w 2647950"/>
            <a:gd name="connsiteY3" fmla="*/ 0 h 2647950"/>
            <a:gd name="connsiteX0" fmla="*/ 2647950 w 2647950"/>
            <a:gd name="connsiteY0" fmla="*/ 2647950 h 2647950"/>
            <a:gd name="connsiteX1" fmla="*/ 0 w 2647950"/>
            <a:gd name="connsiteY1" fmla="*/ 2647950 h 2647950"/>
            <a:gd name="connsiteX2" fmla="*/ 0 w 2647950"/>
            <a:gd name="connsiteY2" fmla="*/ 0 h 26479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647950" h="2647950">
              <a:moveTo>
                <a:pt x="2647950" y="2647950"/>
              </a:moveTo>
              <a:lnTo>
                <a:pt x="0" y="264795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tx1">
              <a:lumMod val="75000"/>
              <a:lumOff val="25000"/>
            </a:schemeClr>
          </a:solidFill>
          <a:headEnd type="oval" w="sm" len="sm"/>
          <a:tailEnd type="oval" w="sm" len="sm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  <cdr:relSizeAnchor xmlns:cdr="http://schemas.openxmlformats.org/drawingml/2006/chartDrawing">
    <cdr:from>
      <cdr:x>0.70071</cdr:x>
      <cdr:y>0.60144</cdr:y>
    </cdr:from>
    <cdr:to>
      <cdr:x>0.84775</cdr:x>
      <cdr:y>0.82201</cdr:y>
    </cdr:to>
    <cdr:sp macro="" textlink="">
      <cdr:nvSpPr>
        <cdr:cNvPr id="6" name="Rectangle 16">
          <a:extLst xmlns:a="http://schemas.openxmlformats.org/drawingml/2006/main">
            <a:ext uri="{FF2B5EF4-FFF2-40B4-BE49-F238E27FC236}">
              <a16:creationId xmlns:a16="http://schemas.microsoft.com/office/drawing/2014/main" id="{3D371419-2A9C-4DFA-B7D0-2C121F356306}"/>
            </a:ext>
            <a:ext uri="{C183D7F6-B498-43B3-948B-1728B52AA6E4}">
              <adec:decorative xmlns:adec="http://schemas.microsoft.com/office/drawing/2017/decorative" val="1"/>
            </a:ext>
          </a:extLst>
        </cdr:cNvPr>
        <cdr:cNvSpPr/>
      </cdr:nvSpPr>
      <cdr:spPr>
        <a:xfrm xmlns:a="http://schemas.openxmlformats.org/drawingml/2006/main" rot="10800000" flipV="1">
          <a:off x="4603007" y="2589629"/>
          <a:ext cx="965943" cy="949693"/>
        </a:xfrm>
        <a:custGeom xmlns:a="http://schemas.openxmlformats.org/drawingml/2006/main">
          <a:avLst/>
          <a:gdLst>
            <a:gd name="connsiteX0" fmla="*/ 0 w 2647950"/>
            <a:gd name="connsiteY0" fmla="*/ 0 h 2647950"/>
            <a:gd name="connsiteX1" fmla="*/ 2647950 w 2647950"/>
            <a:gd name="connsiteY1" fmla="*/ 0 h 2647950"/>
            <a:gd name="connsiteX2" fmla="*/ 2647950 w 2647950"/>
            <a:gd name="connsiteY2" fmla="*/ 2647950 h 2647950"/>
            <a:gd name="connsiteX3" fmla="*/ 0 w 2647950"/>
            <a:gd name="connsiteY3" fmla="*/ 2647950 h 2647950"/>
            <a:gd name="connsiteX4" fmla="*/ 0 w 2647950"/>
            <a:gd name="connsiteY4" fmla="*/ 0 h 2647950"/>
            <a:gd name="connsiteX0" fmla="*/ 2647950 w 2739390"/>
            <a:gd name="connsiteY0" fmla="*/ 0 h 2647950"/>
            <a:gd name="connsiteX1" fmla="*/ 2647950 w 2739390"/>
            <a:gd name="connsiteY1" fmla="*/ 2647950 h 2647950"/>
            <a:gd name="connsiteX2" fmla="*/ 0 w 2739390"/>
            <a:gd name="connsiteY2" fmla="*/ 2647950 h 2647950"/>
            <a:gd name="connsiteX3" fmla="*/ 0 w 2739390"/>
            <a:gd name="connsiteY3" fmla="*/ 0 h 2647950"/>
            <a:gd name="connsiteX4" fmla="*/ 2739390 w 2739390"/>
            <a:gd name="connsiteY4" fmla="*/ 91440 h 2647950"/>
            <a:gd name="connsiteX0" fmla="*/ 2647950 w 2647950"/>
            <a:gd name="connsiteY0" fmla="*/ 0 h 2647950"/>
            <a:gd name="connsiteX1" fmla="*/ 2647950 w 2647950"/>
            <a:gd name="connsiteY1" fmla="*/ 2647950 h 2647950"/>
            <a:gd name="connsiteX2" fmla="*/ 0 w 2647950"/>
            <a:gd name="connsiteY2" fmla="*/ 2647950 h 2647950"/>
            <a:gd name="connsiteX3" fmla="*/ 0 w 2647950"/>
            <a:gd name="connsiteY3" fmla="*/ 0 h 2647950"/>
            <a:gd name="connsiteX0" fmla="*/ 2647950 w 2647950"/>
            <a:gd name="connsiteY0" fmla="*/ 2647950 h 2647950"/>
            <a:gd name="connsiteX1" fmla="*/ 0 w 2647950"/>
            <a:gd name="connsiteY1" fmla="*/ 2647950 h 2647950"/>
            <a:gd name="connsiteX2" fmla="*/ 0 w 2647950"/>
            <a:gd name="connsiteY2" fmla="*/ 0 h 26479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647950" h="2647950">
              <a:moveTo>
                <a:pt x="2647950" y="2647950"/>
              </a:moveTo>
              <a:lnTo>
                <a:pt x="0" y="264795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tx1">
              <a:lumMod val="75000"/>
              <a:lumOff val="25000"/>
            </a:schemeClr>
          </a:solidFill>
          <a:headEnd type="oval" w="sm" len="sm"/>
          <a:tailEnd type="oval" w="sm" len="sm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72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62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746306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417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688018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460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25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167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60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962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828080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73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33565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078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2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90" y="5415283"/>
            <a:ext cx="4532820" cy="836573"/>
          </a:xfrm>
        </p:spPr>
        <p:txBody>
          <a:bodyPr>
            <a:noAutofit/>
          </a:bodyPr>
          <a:lstStyle/>
          <a:p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206746"/>
            <a:ext cx="4270159" cy="3392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Improving lives together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7597B4-E919-4250-AD97-6C66A316A3AF}"/>
              </a:ext>
            </a:extLst>
          </p:cNvPr>
          <p:cNvCxnSpPr/>
          <p:nvPr/>
        </p:nvCxnSpPr>
        <p:spPr>
          <a:xfrm>
            <a:off x="4708783" y="6150255"/>
            <a:ext cx="2754115" cy="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2D45C9-4F4E-496C-82A6-9B4D4904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242" y="644245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9A2700C-9619-44BB-97D1-CA63CE37A4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4958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Raghib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74F5BC40-AEC9-41D1-BE8B-FCAA4D3F49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74958" y="2746735"/>
            <a:ext cx="1982733" cy="61778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2D36E03A-C72A-44CF-90AF-1405D2F62D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74958" y="4993471"/>
            <a:ext cx="1982733" cy="411277"/>
          </a:xfrm>
        </p:spPr>
        <p:txBody>
          <a:bodyPr/>
          <a:lstStyle/>
          <a:p>
            <a:r>
              <a:rPr lang="en-US" dirty="0"/>
              <a:t>Pavan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5AA0D2EC-0E74-49B5-A66B-989C7D1AE6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75298" y="2442078"/>
            <a:ext cx="1982733" cy="411277"/>
          </a:xfrm>
        </p:spPr>
        <p:txBody>
          <a:bodyPr/>
          <a:lstStyle/>
          <a:p>
            <a:r>
              <a:rPr lang="en-US" dirty="0"/>
              <a:t>SOUVIK</a:t>
            </a:r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DB8C1EDD-84CD-4062-818A-ACC8838137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75298" y="2746735"/>
            <a:ext cx="1982733" cy="617787"/>
          </a:xfrm>
        </p:spPr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89ECEFC3-992F-47FE-AADF-7FA79F34AD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42620" y="4993470"/>
            <a:ext cx="2614719" cy="411277"/>
          </a:xfrm>
        </p:spPr>
        <p:txBody>
          <a:bodyPr/>
          <a:lstStyle/>
          <a:p>
            <a:r>
              <a:rPr lang="en-US" dirty="0"/>
              <a:t>Suraj</a:t>
            </a:r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637B8DA4-FB04-487C-87EF-8A8D4329CE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75298" y="5298128"/>
            <a:ext cx="1982733" cy="580994"/>
          </a:xfrm>
        </p:spPr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F2A0E398-3EFB-4A7A-9E55-42D50234C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75638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Kirti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C0AC354C-034D-4F59-9C5B-F6EA076C15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75638" y="2746735"/>
            <a:ext cx="1982733" cy="617787"/>
          </a:xfrm>
        </p:spPr>
        <p:txBody>
          <a:bodyPr>
            <a:normAutofit/>
          </a:bodyPr>
          <a:lstStyle/>
          <a:p>
            <a:r>
              <a:rPr lang="en-US" dirty="0"/>
              <a:t>Backend Development</a:t>
            </a:r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32F2302B-5675-4103-B496-807E449DA4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75638" y="4993471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Shailesh</a:t>
            </a:r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3D6A1227-47B1-44CA-9EF9-24D73E288D1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75638" y="5298128"/>
            <a:ext cx="1982733" cy="580994"/>
          </a:xfrm>
        </p:spPr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FEFBC1FC-3ADC-4FF3-B5AB-81DD8D5CD8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75977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sushanth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B0B55CEF-04DF-4182-9143-DDB7935AB1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75977" y="2746735"/>
            <a:ext cx="1982733" cy="617787"/>
          </a:xfrm>
        </p:spPr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D36E1A1A-FE99-4B28-B01C-CD21DBC2E1F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75977" y="4993471"/>
            <a:ext cx="1982733" cy="411277"/>
          </a:xfrm>
        </p:spPr>
        <p:txBody>
          <a:bodyPr/>
          <a:lstStyle/>
          <a:p>
            <a:r>
              <a:rPr lang="en-US" dirty="0"/>
              <a:t>Akanksha </a:t>
            </a:r>
          </a:p>
        </p:txBody>
      </p:sp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9440DD03-3EBF-4133-8D39-8E99906DCF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75977" y="5298128"/>
            <a:ext cx="1982733" cy="580994"/>
          </a:xfrm>
        </p:spPr>
        <p:txBody>
          <a:bodyPr/>
          <a:lstStyle/>
          <a:p>
            <a:r>
              <a:rPr lang="en-US" dirty="0"/>
              <a:t>Frontend Developer​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88D48E5-ACC6-4646-A6C7-954DC79B3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b="7216"/>
          <a:stretch/>
        </p:blipFill>
        <p:spPr>
          <a:xfrm>
            <a:off x="7903200" y="3694931"/>
            <a:ext cx="1414800" cy="14027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2975CA-F3A7-46CD-85B2-368AF768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24" y="1164662"/>
            <a:ext cx="1414800" cy="13815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1376B5-38A8-438B-8400-B29EC288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80" y="3681271"/>
            <a:ext cx="1414800" cy="14027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90E8260-68B2-4D89-A4E7-1E911809EC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10" b="5647"/>
          <a:stretch/>
        </p:blipFill>
        <p:spPr>
          <a:xfrm>
            <a:off x="7959603" y="1164663"/>
            <a:ext cx="1414800" cy="13815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4752C38-A0B8-43C6-9F76-B436F8133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9943" y="3690467"/>
            <a:ext cx="1414800" cy="139351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B5BAE5B-84AE-4ED5-BA47-62F40F0BB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9943" y="1164663"/>
            <a:ext cx="1414800" cy="1414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E1ED45-F2F4-407B-AF2C-1A65BF43E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521" y="3681270"/>
            <a:ext cx="1414800" cy="136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028029-6556-4E6B-AAD4-F7B2D1DB71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676"/>
          <a:stretch/>
        </p:blipFill>
        <p:spPr>
          <a:xfrm>
            <a:off x="5859263" y="1164663"/>
            <a:ext cx="1411149" cy="138158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3FFF8A-9B19-4631-B71B-9E2664FFE6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4" name="Title 44">
            <a:extLst>
              <a:ext uri="{FF2B5EF4-FFF2-40B4-BE49-F238E27FC236}">
                <a16:creationId xmlns:a16="http://schemas.microsoft.com/office/drawing/2014/main" id="{EE66FAE2-E88C-4E81-B6BE-12CE110A086A}"/>
              </a:ext>
            </a:extLst>
          </p:cNvPr>
          <p:cNvSpPr txBox="1">
            <a:spLocks/>
          </p:cNvSpPr>
          <p:nvPr/>
        </p:nvSpPr>
        <p:spPr>
          <a:xfrm rot="16200000">
            <a:off x="76637" y="3087751"/>
            <a:ext cx="4517450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FULL TEAM</a:t>
            </a:r>
          </a:p>
        </p:txBody>
      </p:sp>
      <p:sp>
        <p:nvSpPr>
          <p:cNvPr id="85" name="Text Placeholder 178">
            <a:extLst>
              <a:ext uri="{FF2B5EF4-FFF2-40B4-BE49-F238E27FC236}">
                <a16:creationId xmlns:a16="http://schemas.microsoft.com/office/drawing/2014/main" id="{9F0C7964-567B-4CBB-9F13-8098B61DFECC}"/>
              </a:ext>
            </a:extLst>
          </p:cNvPr>
          <p:cNvSpPr txBox="1">
            <a:spLocks/>
          </p:cNvSpPr>
          <p:nvPr/>
        </p:nvSpPr>
        <p:spPr>
          <a:xfrm>
            <a:off x="3418554" y="5298128"/>
            <a:ext cx="1982733" cy="580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cap="none" spc="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493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0675" y="2579352"/>
            <a:ext cx="2381250" cy="1423068"/>
          </a:xfrm>
        </p:spPr>
        <p:txBody>
          <a:bodyPr/>
          <a:lstStyle/>
          <a:p>
            <a:r>
              <a:rPr lang="en-US" dirty="0"/>
              <a:t>DOCSY </a:t>
            </a:r>
          </a:p>
          <a:p>
            <a:r>
              <a:rPr lang="en-US" dirty="0"/>
              <a:t>+1 234567890</a:t>
            </a:r>
          </a:p>
          <a:p>
            <a:r>
              <a:rPr lang="en-US" dirty="0"/>
              <a:t>docsy@sample.com​</a:t>
            </a:r>
          </a:p>
          <a:p>
            <a:r>
              <a:rPr lang="en-US" dirty="0"/>
              <a:t>www.docsy.com​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6E0AB-AC2E-4FF7-94E0-5001C527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itle 44">
            <a:extLst>
              <a:ext uri="{FF2B5EF4-FFF2-40B4-BE49-F238E27FC236}">
                <a16:creationId xmlns:a16="http://schemas.microsoft.com/office/drawing/2014/main" id="{4BF7AB0E-7BB9-4FB4-8869-8F73C4F8FE2E}"/>
              </a:ext>
            </a:extLst>
          </p:cNvPr>
          <p:cNvSpPr txBox="1">
            <a:spLocks/>
          </p:cNvSpPr>
          <p:nvPr/>
        </p:nvSpPr>
        <p:spPr>
          <a:xfrm rot="16200000">
            <a:off x="-865281" y="3087751"/>
            <a:ext cx="3613210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1ABC5A8-39C3-4C67-8EDA-47AFF468BF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922" r="5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provide a user friendly healthcare platform for storing, reviewing and downloading electronic health records of patients.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408864"/>
            <a:ext cx="4585966" cy="539077"/>
          </a:xfrm>
        </p:spPr>
        <p:txBody>
          <a:bodyPr/>
          <a:lstStyle/>
          <a:p>
            <a:r>
              <a:rPr lang="en-US" dirty="0"/>
              <a:t>Our objective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C509E-17BF-4429-9C57-EEA6BCE1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22" y="632053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055026"/>
            <a:ext cx="2824355" cy="581530"/>
          </a:xfrm>
        </p:spPr>
        <p:txBody>
          <a:bodyPr/>
          <a:lstStyle/>
          <a:p>
            <a:r>
              <a:rPr lang="en-US" dirty="0"/>
              <a:t>Add patient report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637693"/>
            <a:ext cx="2824355" cy="1117566"/>
          </a:xfrm>
        </p:spPr>
        <p:txBody>
          <a:bodyPr/>
          <a:lstStyle/>
          <a:p>
            <a:r>
              <a:rPr lang="en-US" dirty="0"/>
              <a:t>Doctor can deal with prescriptions &amp;  reports of the patients.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4" y="4007559"/>
            <a:ext cx="3012465" cy="581530"/>
          </a:xfrm>
        </p:spPr>
        <p:txBody>
          <a:bodyPr/>
          <a:lstStyle/>
          <a:p>
            <a:r>
              <a:rPr lang="en-US" dirty="0"/>
              <a:t>Appointment booking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590226"/>
            <a:ext cx="3012464" cy="1117566"/>
          </a:xfrm>
        </p:spPr>
        <p:txBody>
          <a:bodyPr/>
          <a:lstStyle/>
          <a:p>
            <a:r>
              <a:rPr lang="en-ZA" dirty="0"/>
              <a:t>Patient can book an appointment for a particular doctor based on speciality.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055026"/>
            <a:ext cx="2595758" cy="581530"/>
          </a:xfrm>
        </p:spPr>
        <p:txBody>
          <a:bodyPr/>
          <a:lstStyle/>
          <a:p>
            <a:r>
              <a:rPr lang="en-US" dirty="0"/>
              <a:t>Download report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637693"/>
            <a:ext cx="2595758" cy="1117566"/>
          </a:xfrm>
        </p:spPr>
        <p:txBody>
          <a:bodyPr/>
          <a:lstStyle/>
          <a:p>
            <a:r>
              <a:rPr lang="en-US" dirty="0"/>
              <a:t>Patient can download the prescription &amp; lab reports, book an appointment.</a:t>
            </a:r>
            <a:endParaRPr lang="en-ZA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007559"/>
            <a:ext cx="2595758" cy="581530"/>
          </a:xfrm>
        </p:spPr>
        <p:txBody>
          <a:bodyPr/>
          <a:lstStyle/>
          <a:p>
            <a:r>
              <a:rPr lang="en-US" dirty="0"/>
              <a:t>Medical history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590226"/>
            <a:ext cx="2507834" cy="1117566"/>
          </a:xfrm>
        </p:spPr>
        <p:txBody>
          <a:bodyPr/>
          <a:lstStyle/>
          <a:p>
            <a:r>
              <a:rPr lang="en-US" dirty="0"/>
              <a:t>Both, doctor and patient can view medical history of a particular patient.</a:t>
            </a:r>
            <a:endParaRPr lang="en-ZA" dirty="0"/>
          </a:p>
        </p:txBody>
      </p:sp>
      <p:pic>
        <p:nvPicPr>
          <p:cNvPr id="15" name="Picture Placeholder 10" descr="Two people looking at a paper&#10;">
            <a:extLst>
              <a:ext uri="{FF2B5EF4-FFF2-40B4-BE49-F238E27FC236}">
                <a16:creationId xmlns:a16="http://schemas.microsoft.com/office/drawing/2014/main" id="{F3D037E9-D41B-46AB-BE9B-69A9C859A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7506"/>
            <a:ext cx="4831402" cy="53629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D0700D-2070-428C-8579-9683D017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Title 44">
            <a:extLst>
              <a:ext uri="{FF2B5EF4-FFF2-40B4-BE49-F238E27FC236}">
                <a16:creationId xmlns:a16="http://schemas.microsoft.com/office/drawing/2014/main" id="{B9E4B2B5-0DFD-4928-83CF-CC51C6368EC6}"/>
              </a:ext>
            </a:extLst>
          </p:cNvPr>
          <p:cNvSpPr txBox="1">
            <a:spLocks/>
          </p:cNvSpPr>
          <p:nvPr/>
        </p:nvSpPr>
        <p:spPr>
          <a:xfrm>
            <a:off x="5598134" y="905129"/>
            <a:ext cx="5843590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5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  FEATURES</a:t>
            </a:r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looking at a computer screen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5F764-A2D4-4C0E-92F3-5A153C85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082" y="645261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44">
            <a:extLst>
              <a:ext uri="{FF2B5EF4-FFF2-40B4-BE49-F238E27FC236}">
                <a16:creationId xmlns:a16="http://schemas.microsoft.com/office/drawing/2014/main" id="{67D033D1-99FB-461D-9F63-E739E3F5B951}"/>
              </a:ext>
            </a:extLst>
          </p:cNvPr>
          <p:cNvSpPr txBox="1">
            <a:spLocks/>
          </p:cNvSpPr>
          <p:nvPr/>
        </p:nvSpPr>
        <p:spPr>
          <a:xfrm>
            <a:off x="2949311" y="3087751"/>
            <a:ext cx="6293378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6D5F638-5857-4635-832E-A6E7A246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40AA13-AD87-4A13-8E69-3B626E1A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2" b="4169"/>
          <a:stretch/>
        </p:blipFill>
        <p:spPr>
          <a:xfrm>
            <a:off x="1308112" y="159626"/>
            <a:ext cx="6886041" cy="6558567"/>
          </a:xfrm>
          <a:prstGeom prst="rect">
            <a:avLst/>
          </a:prstGeom>
        </p:spPr>
      </p:pic>
      <p:sp>
        <p:nvSpPr>
          <p:cNvPr id="25" name="Title 44">
            <a:extLst>
              <a:ext uri="{FF2B5EF4-FFF2-40B4-BE49-F238E27FC236}">
                <a16:creationId xmlns:a16="http://schemas.microsoft.com/office/drawing/2014/main" id="{102DF978-6271-402D-987F-6DFBEF9D442B}"/>
              </a:ext>
            </a:extLst>
          </p:cNvPr>
          <p:cNvSpPr txBox="1">
            <a:spLocks/>
          </p:cNvSpPr>
          <p:nvPr/>
        </p:nvSpPr>
        <p:spPr>
          <a:xfrm rot="16200000">
            <a:off x="-2083690" y="3034226"/>
            <a:ext cx="6153685" cy="80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USE-CASE DIAGRAM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F8D6A-23E2-48BC-865A-95AA632C9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32"/>
          <a:stretch/>
        </p:blipFill>
        <p:spPr>
          <a:xfrm>
            <a:off x="8913797" y="822516"/>
            <a:ext cx="3283916" cy="52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CCC5B8-F85D-41A4-83F1-0D7AA356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122" y="642213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44">
            <a:extLst>
              <a:ext uri="{FF2B5EF4-FFF2-40B4-BE49-F238E27FC236}">
                <a16:creationId xmlns:a16="http://schemas.microsoft.com/office/drawing/2014/main" id="{8A9FD373-6A3A-45AF-8E56-6E7BEABAD369}"/>
              </a:ext>
            </a:extLst>
          </p:cNvPr>
          <p:cNvSpPr txBox="1">
            <a:spLocks/>
          </p:cNvSpPr>
          <p:nvPr/>
        </p:nvSpPr>
        <p:spPr>
          <a:xfrm>
            <a:off x="3976105" y="317435"/>
            <a:ext cx="4384122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4EC7CA-A1EC-444E-9DC0-489D5817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3" y="1093241"/>
            <a:ext cx="48863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485DA9-17F8-4E86-9185-806B6C67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12" y="1300081"/>
            <a:ext cx="9131559" cy="49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ADF480-6B87-49B5-ADDB-9C205FE2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Title 44">
            <a:extLst>
              <a:ext uri="{FF2B5EF4-FFF2-40B4-BE49-F238E27FC236}">
                <a16:creationId xmlns:a16="http://schemas.microsoft.com/office/drawing/2014/main" id="{CB0A16F1-3817-4F01-9F44-6820E65EC50F}"/>
              </a:ext>
            </a:extLst>
          </p:cNvPr>
          <p:cNvSpPr txBox="1">
            <a:spLocks/>
          </p:cNvSpPr>
          <p:nvPr/>
        </p:nvSpPr>
        <p:spPr>
          <a:xfrm>
            <a:off x="3108864" y="525125"/>
            <a:ext cx="6293378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SONARQUBE REPORT</a:t>
            </a:r>
          </a:p>
        </p:txBody>
      </p: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57E11B3-8593-4DF4-A76C-4139D75A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44">
            <a:extLst>
              <a:ext uri="{FF2B5EF4-FFF2-40B4-BE49-F238E27FC236}">
                <a16:creationId xmlns:a16="http://schemas.microsoft.com/office/drawing/2014/main" id="{CF7B7FEF-F0C0-46B5-BD1F-1BF42FCCEC3F}"/>
              </a:ext>
            </a:extLst>
          </p:cNvPr>
          <p:cNvSpPr txBox="1">
            <a:spLocks/>
          </p:cNvSpPr>
          <p:nvPr/>
        </p:nvSpPr>
        <p:spPr>
          <a:xfrm>
            <a:off x="465824" y="531628"/>
            <a:ext cx="6293378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200" baseline="0">
                <a:ln w="19050">
                  <a:solidFill>
                    <a:schemeClr val="accent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TECHNOLOGY STACK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373C7-0B87-42E0-A2DC-3CF2C1D02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33" y="1433971"/>
            <a:ext cx="3034915" cy="23589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A52FE0-0D99-400E-B738-43ADE04D5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8225" y="1433971"/>
            <a:ext cx="3034916" cy="235891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78">
            <a:extLst>
              <a:ext uri="{FF2B5EF4-FFF2-40B4-BE49-F238E27FC236}">
                <a16:creationId xmlns:a16="http://schemas.microsoft.com/office/drawing/2014/main" id="{3801781C-C98E-4EDA-B253-60430A3C02CC}"/>
              </a:ext>
            </a:extLst>
          </p:cNvPr>
          <p:cNvSpPr txBox="1">
            <a:spLocks/>
          </p:cNvSpPr>
          <p:nvPr/>
        </p:nvSpPr>
        <p:spPr>
          <a:xfrm>
            <a:off x="2922828" y="1614938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140B53-6821-4EC7-8850-D3DA67078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8223" y="4095292"/>
            <a:ext cx="3034915" cy="235891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0CE672-6200-4EB0-85F7-F658516C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33" y="4085134"/>
            <a:ext cx="3034915" cy="235891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78">
            <a:extLst>
              <a:ext uri="{FF2B5EF4-FFF2-40B4-BE49-F238E27FC236}">
                <a16:creationId xmlns:a16="http://schemas.microsoft.com/office/drawing/2014/main" id="{2C7E9C1C-859C-4140-BA0A-4F1B7775171C}"/>
              </a:ext>
            </a:extLst>
          </p:cNvPr>
          <p:cNvSpPr txBox="1">
            <a:spLocks/>
          </p:cNvSpPr>
          <p:nvPr/>
        </p:nvSpPr>
        <p:spPr>
          <a:xfrm>
            <a:off x="6759202" y="1614938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41" name="Text Placeholder 78">
            <a:extLst>
              <a:ext uri="{FF2B5EF4-FFF2-40B4-BE49-F238E27FC236}">
                <a16:creationId xmlns:a16="http://schemas.microsoft.com/office/drawing/2014/main" id="{7E57123B-BF9B-4162-83D9-132F07F63E9D}"/>
              </a:ext>
            </a:extLst>
          </p:cNvPr>
          <p:cNvSpPr txBox="1">
            <a:spLocks/>
          </p:cNvSpPr>
          <p:nvPr/>
        </p:nvSpPr>
        <p:spPr>
          <a:xfrm>
            <a:off x="2970419" y="4309490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42" name="Text Placeholder 78">
            <a:extLst>
              <a:ext uri="{FF2B5EF4-FFF2-40B4-BE49-F238E27FC236}">
                <a16:creationId xmlns:a16="http://schemas.microsoft.com/office/drawing/2014/main" id="{2D9058CD-6856-405C-9CC6-1317FDB151F7}"/>
              </a:ext>
            </a:extLst>
          </p:cNvPr>
          <p:cNvSpPr txBox="1">
            <a:spLocks/>
          </p:cNvSpPr>
          <p:nvPr/>
        </p:nvSpPr>
        <p:spPr>
          <a:xfrm>
            <a:off x="6759202" y="4308852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bg1"/>
                </a:solidFill>
              </a:rPr>
              <a:t>devops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ECAC9-3BA3-4249-A713-7A35DB53CF4C}"/>
              </a:ext>
            </a:extLst>
          </p:cNvPr>
          <p:cNvSpPr txBox="1"/>
          <p:nvPr/>
        </p:nvSpPr>
        <p:spPr>
          <a:xfrm>
            <a:off x="3055571" y="2178444"/>
            <a:ext cx="12806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HTML5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JavaScript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84E21-5B76-4F7A-B331-35BE80181D2C}"/>
              </a:ext>
            </a:extLst>
          </p:cNvPr>
          <p:cNvSpPr txBox="1"/>
          <p:nvPr/>
        </p:nvSpPr>
        <p:spPr>
          <a:xfrm>
            <a:off x="4324983" y="2178444"/>
            <a:ext cx="128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J-Query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4BA421-1516-4EA8-8378-1DE7F937283E}"/>
              </a:ext>
            </a:extLst>
          </p:cNvPr>
          <p:cNvSpPr txBox="1"/>
          <p:nvPr/>
        </p:nvSpPr>
        <p:spPr>
          <a:xfrm>
            <a:off x="6999092" y="2178444"/>
            <a:ext cx="1706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Django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Django Template</a:t>
            </a:r>
          </a:p>
        </p:txBody>
      </p:sp>
      <p:sp>
        <p:nvSpPr>
          <p:cNvPr id="47" name="Text Placeholder 78">
            <a:extLst>
              <a:ext uri="{FF2B5EF4-FFF2-40B4-BE49-F238E27FC236}">
                <a16:creationId xmlns:a16="http://schemas.microsoft.com/office/drawing/2014/main" id="{C8F5C202-29EC-4E9C-9851-B5966C913792}"/>
              </a:ext>
            </a:extLst>
          </p:cNvPr>
          <p:cNvSpPr txBox="1">
            <a:spLocks/>
          </p:cNvSpPr>
          <p:nvPr/>
        </p:nvSpPr>
        <p:spPr>
          <a:xfrm>
            <a:off x="6759202" y="3368303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303B98-7B2C-4159-8EA0-3B7898B400D6}"/>
              </a:ext>
            </a:extLst>
          </p:cNvPr>
          <p:cNvSpPr txBox="1"/>
          <p:nvPr/>
        </p:nvSpPr>
        <p:spPr>
          <a:xfrm>
            <a:off x="7852575" y="3374799"/>
            <a:ext cx="1933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Postgres + Sqlite3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29ED70-5CEE-4A59-B92C-033257B2913A}"/>
              </a:ext>
            </a:extLst>
          </p:cNvPr>
          <p:cNvSpPr txBox="1"/>
          <p:nvPr/>
        </p:nvSpPr>
        <p:spPr>
          <a:xfrm>
            <a:off x="6999091" y="4786843"/>
            <a:ext cx="24520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Sonarqube</a:t>
            </a:r>
            <a:endParaRPr lang="en-IN" sz="1400" dirty="0">
              <a:solidFill>
                <a:schemeClr val="bg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Amazon AWS(ECR, ECS, </a:t>
            </a:r>
            <a:r>
              <a:rPr lang="en-US" sz="1400" dirty="0" err="1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Fargate</a:t>
            </a:r>
            <a:r>
              <a:rPr lang="en-US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)</a:t>
            </a:r>
            <a:endParaRPr lang="en-IN" sz="1400" dirty="0">
              <a:solidFill>
                <a:schemeClr val="bg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0" name="Text Placeholder 78">
            <a:extLst>
              <a:ext uri="{FF2B5EF4-FFF2-40B4-BE49-F238E27FC236}">
                <a16:creationId xmlns:a16="http://schemas.microsoft.com/office/drawing/2014/main" id="{497D5DEA-718E-4AE8-9880-5B12307DFA7A}"/>
              </a:ext>
            </a:extLst>
          </p:cNvPr>
          <p:cNvSpPr txBox="1">
            <a:spLocks/>
          </p:cNvSpPr>
          <p:nvPr/>
        </p:nvSpPr>
        <p:spPr>
          <a:xfrm>
            <a:off x="6759202" y="5639132"/>
            <a:ext cx="1706966" cy="426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Version 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E1D0A-B6A9-4D1E-81AF-9B07EBDCC955}"/>
              </a:ext>
            </a:extLst>
          </p:cNvPr>
          <p:cNvSpPr txBox="1"/>
          <p:nvPr/>
        </p:nvSpPr>
        <p:spPr>
          <a:xfrm>
            <a:off x="8161170" y="5689882"/>
            <a:ext cx="1706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2C5F0-6F50-4596-A947-B4F544920BEF}"/>
              </a:ext>
            </a:extLst>
          </p:cNvPr>
          <p:cNvSpPr txBox="1"/>
          <p:nvPr/>
        </p:nvSpPr>
        <p:spPr>
          <a:xfrm>
            <a:off x="3055571" y="4786843"/>
            <a:ext cx="2377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Selenium with Django </a:t>
            </a:r>
            <a:r>
              <a:rPr lang="en-IN" sz="1400" dirty="0" err="1"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LiveServerTestCase</a:t>
            </a:r>
            <a:endParaRPr lang="en-IN" sz="1400" dirty="0">
              <a:solidFill>
                <a:schemeClr val="bg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3F78B9-02A6-4E8C-8227-056EB6486E63}"/>
              </a:ext>
            </a:extLst>
          </p:cNvPr>
          <p:cNvCxnSpPr/>
          <p:nvPr/>
        </p:nvCxnSpPr>
        <p:spPr>
          <a:xfrm>
            <a:off x="6126480" y="1433971"/>
            <a:ext cx="0" cy="5020234"/>
          </a:xfrm>
          <a:prstGeom prst="line">
            <a:avLst/>
          </a:prstGeom>
          <a:ln w="3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E6099B-FD18-4AF3-AD70-068F581BD08F}"/>
              </a:ext>
            </a:extLst>
          </p:cNvPr>
          <p:cNvCxnSpPr/>
          <p:nvPr/>
        </p:nvCxnSpPr>
        <p:spPr>
          <a:xfrm>
            <a:off x="2740833" y="3931920"/>
            <a:ext cx="6822305" cy="0"/>
          </a:xfrm>
          <a:prstGeom prst="line">
            <a:avLst/>
          </a:prstGeom>
          <a:ln w="3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5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01368" y="3081832"/>
            <a:ext cx="6293378" cy="682498"/>
          </a:xfrm>
        </p:spPr>
        <p:txBody>
          <a:bodyPr/>
          <a:lstStyle/>
          <a:p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PROSPECTIVE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8E33333-775A-46BC-A135-74FBAE7BC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478029"/>
              </p:ext>
            </p:extLst>
          </p:nvPr>
        </p:nvGraphicFramePr>
        <p:xfrm>
          <a:off x="3108325" y="1018768"/>
          <a:ext cx="6569075" cy="4305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6A10347-22C6-4158-BB51-4F54D7534384}"/>
              </a:ext>
            </a:extLst>
          </p:cNvPr>
          <p:cNvSpPr txBox="1">
            <a:spLocks/>
          </p:cNvSpPr>
          <p:nvPr/>
        </p:nvSpPr>
        <p:spPr>
          <a:xfrm>
            <a:off x="2428875" y="1331951"/>
            <a:ext cx="2531575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ADD PHARMACIST ROLE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079A64EC-79B7-4794-8B41-1DBDBA1A9CA8}"/>
              </a:ext>
            </a:extLst>
          </p:cNvPr>
          <p:cNvSpPr txBox="1">
            <a:spLocks/>
          </p:cNvSpPr>
          <p:nvPr/>
        </p:nvSpPr>
        <p:spPr>
          <a:xfrm>
            <a:off x="2886075" y="4558213"/>
            <a:ext cx="2083899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SERVICES</a:t>
            </a:r>
          </a:p>
          <a:p>
            <a:pPr algn="r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Can add video consolation &amp; notification service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2DD276E-DC3F-47D8-B1ED-ED42E0D8A4D2}"/>
              </a:ext>
            </a:extLst>
          </p:cNvPr>
          <p:cNvSpPr txBox="1">
            <a:spLocks/>
          </p:cNvSpPr>
          <p:nvPr/>
        </p:nvSpPr>
        <p:spPr>
          <a:xfrm>
            <a:off x="7888776" y="4558213"/>
            <a:ext cx="2083899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FAMILY RECORDS</a:t>
            </a:r>
          </a:p>
          <a:p>
            <a:pPr algn="just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Store family wise all the history of medical records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F6FE5C72-CB3F-4D59-8B65-BC0FC1A4DE0A}"/>
              </a:ext>
            </a:extLst>
          </p:cNvPr>
          <p:cNvSpPr txBox="1">
            <a:spLocks/>
          </p:cNvSpPr>
          <p:nvPr/>
        </p:nvSpPr>
        <p:spPr>
          <a:xfrm>
            <a:off x="7705725" y="1331951"/>
            <a:ext cx="2266950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ADD MEDICAL WORKER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57E11B3-8593-4DF4-A76C-4139D75A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22" y="6361178"/>
            <a:ext cx="1831994" cy="3091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1_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1757</TotalTime>
  <Words>206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Mincho</vt:lpstr>
      <vt:lpstr>Arial</vt:lpstr>
      <vt:lpstr>Arial </vt:lpstr>
      <vt:lpstr>Calibri</vt:lpstr>
      <vt:lpstr>Courier New</vt:lpstr>
      <vt:lpstr>Gill Sans MT</vt:lpstr>
      <vt:lpstr>Quire Sans</vt:lpstr>
      <vt:lpstr>Seaford</vt:lpstr>
      <vt:lpstr>Seaford Bold</vt:lpstr>
      <vt:lpstr>Office Theme</vt:lpstr>
      <vt:lpstr>1_Office Theme</vt:lpstr>
      <vt:lpstr>DOCSY</vt:lpstr>
      <vt:lpstr>Our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PROSPECTIVE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DOCSY</dc:title>
  <dc:creator>SOUVIK GHOSH</dc:creator>
  <cp:lastModifiedBy>SOUVIK GHOSH</cp:lastModifiedBy>
  <cp:revision>6</cp:revision>
  <dcterms:created xsi:type="dcterms:W3CDTF">2022-01-22T09:07:05Z</dcterms:created>
  <dcterms:modified xsi:type="dcterms:W3CDTF">2022-01-24T09:41:51Z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