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94667"/>
  </p:normalViewPr>
  <p:slideViewPr>
    <p:cSldViewPr snapToGrid="0" snapToObjects="1">
      <p:cViewPr>
        <p:scale>
          <a:sx n="95" d="100"/>
          <a:sy n="95" d="100"/>
        </p:scale>
        <p:origin x="203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8F6-6789-FF4E-B030-476B1A7E7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78EC-DB0D-3946-AD80-29E499FA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EACF-14AF-974C-8164-C69534B9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82269-B96D-9549-8BB8-06B715AE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E4A1-05FB-B143-BA59-F977AE77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1885-8153-BE48-B94F-BD1E040B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BAF84-6A15-6E49-9D80-D64AABE04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7CC4-A913-3247-90A9-3A35FC4A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94D9-1D1E-254B-AD59-100366A3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CF7B-5200-124B-8444-ECD0A17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AF2F-57FC-1642-AC2F-7D68F326B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6CCEC-258C-C84A-BA89-F5EF38DE6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D06C-6DE9-5B49-A4F0-92717A2F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E2D3-0E8E-8149-97B5-4399E744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5AD3-9E02-D44D-9DC4-A1C68BD9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7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278B-8995-4941-A1B9-086D88CB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894D-FEAB-6A48-8A87-83D5294F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108D-C94C-AC43-A3AB-9FA0BFE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4406-E07B-4C43-90B6-5AAA2553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54B9-46F6-1F4B-89F9-FDD45E6C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F750-FEA7-3E42-9EB6-6EDDA488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68808-0FE8-2942-AE9A-CC92E5A3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2FA1-86FE-4E48-A535-C974D938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18F1-D70C-3341-98A4-E86B9E67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CB4B-F5B8-8745-B083-90FE827D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F92C-DB3E-D842-81F6-B85C50EC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63D0-DA91-7E41-AE17-28E4E9FEB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412BF-2EB4-834A-9524-EFD69218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023CC-FE11-F74A-9A92-5BCFBEEA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F2D4-69CC-C947-992D-73DD96BD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7481-80E3-0141-87C2-150711E7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2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838D-A4DF-A047-A9C3-FD36AA2E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F262A-AC40-9446-BC66-B4A6E505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63A53-1DF2-7446-920D-956CD8553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8A98-E432-4242-AD97-288E0C987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76AED-1AA4-E24E-BBA4-77F140C47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EBD0B-3ADC-5442-842D-D96D390C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C457F-8A91-1443-842A-56AC4FF4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E03C4-DAE9-6440-AE0E-1BD20FE2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3093-53A3-BA40-A937-529FEA94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6612A-6B56-8C40-81F9-518274C6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81EFE-6C81-9846-9976-98D2C147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105F-3F47-F04E-A912-69353E95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D35E4-D9DC-2542-BEE3-9A3B531B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10D24-4316-2042-BE97-AC261A3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FF8F1-C8DB-434B-AD19-B3F00CC2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968A-0714-7645-A498-3EBE38C2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15B3-92E8-A443-884D-A30CED51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F3651-EB93-6447-8E3D-7A5DEA204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CB9DD-53D6-6047-9712-176E77F7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810A-554E-6347-8B95-5E48FDF0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E481-6163-A348-A3F6-167130DC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9806-39C8-CC46-AA7C-9734D06C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21EAC-7121-8140-8B13-CDD02DD39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5076B-2BD2-3741-8F81-F983369A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75708-2876-4641-8601-3024C017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3B600-97C9-1246-9863-32147058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274EE-D7DE-A440-A055-9EC50BB9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7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C497A-70B5-F749-B3CE-14AA38EF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D1361-BD07-C04D-B58D-486E749D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4322-F0B3-AA47-BBFC-8CA737AD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8A87-3D9F-5442-9612-A00E4DBFB8D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8900-9969-464C-9C4B-54AD86A45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A830-E674-9D4F-B11B-E02DB5839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62DC-26C5-6144-AB3F-0B2FC9B3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2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Freeform 554">
            <a:extLst>
              <a:ext uri="{FF2B5EF4-FFF2-40B4-BE49-F238E27FC236}">
                <a16:creationId xmlns:a16="http://schemas.microsoft.com/office/drawing/2014/main" id="{0EA87299-462E-0846-88DE-43880F9370B7}"/>
              </a:ext>
            </a:extLst>
          </p:cNvPr>
          <p:cNvSpPr/>
          <p:nvPr/>
        </p:nvSpPr>
        <p:spPr>
          <a:xfrm>
            <a:off x="9056452" y="2748482"/>
            <a:ext cx="2490738" cy="2824412"/>
          </a:xfrm>
          <a:custGeom>
            <a:avLst/>
            <a:gdLst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4881 w 2495619"/>
              <a:gd name="connsiteY8" fmla="*/ 1205677 h 2824412"/>
              <a:gd name="connsiteX9" fmla="*/ 10711 w 2495619"/>
              <a:gd name="connsiteY9" fmla="*/ 1205677 h 2824412"/>
              <a:gd name="connsiteX10" fmla="*/ 1570896 w 2495619"/>
              <a:gd name="connsiteY10" fmla="*/ 8211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4881 w 2495619"/>
              <a:gd name="connsiteY8" fmla="*/ 1205677 h 2824412"/>
              <a:gd name="connsiteX9" fmla="*/ 1570896 w 2495619"/>
              <a:gd name="connsiteY9" fmla="*/ 8211 h 2824412"/>
              <a:gd name="connsiteX10" fmla="*/ 1869528 w 2495619"/>
              <a:gd name="connsiteY10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1570896 w 2495619"/>
              <a:gd name="connsiteY8" fmla="*/ 8211 h 2824412"/>
              <a:gd name="connsiteX9" fmla="*/ 1869528 w 2495619"/>
              <a:gd name="connsiteY9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2824412 h 2824412"/>
              <a:gd name="connsiteX3" fmla="*/ 4881 w 2495619"/>
              <a:gd name="connsiteY3" fmla="*/ 2824412 h 2824412"/>
              <a:gd name="connsiteX4" fmla="*/ 4881 w 2495619"/>
              <a:gd name="connsiteY4" fmla="*/ 1213901 h 2824412"/>
              <a:gd name="connsiteX5" fmla="*/ 0 w 2495619"/>
              <a:gd name="connsiteY5" fmla="*/ 1213898 h 2824412"/>
              <a:gd name="connsiteX6" fmla="*/ 4881 w 2495619"/>
              <a:gd name="connsiteY6" fmla="*/ 1210152 h 2824412"/>
              <a:gd name="connsiteX7" fmla="*/ 1570896 w 2495619"/>
              <a:gd name="connsiteY7" fmla="*/ 8211 h 2824412"/>
              <a:gd name="connsiteX8" fmla="*/ 1869528 w 2495619"/>
              <a:gd name="connsiteY8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2824412 h 2824412"/>
              <a:gd name="connsiteX3" fmla="*/ 4881 w 2495619"/>
              <a:gd name="connsiteY3" fmla="*/ 2824412 h 2824412"/>
              <a:gd name="connsiteX4" fmla="*/ 4881 w 2495619"/>
              <a:gd name="connsiteY4" fmla="*/ 1213901 h 2824412"/>
              <a:gd name="connsiteX5" fmla="*/ 0 w 2495619"/>
              <a:gd name="connsiteY5" fmla="*/ 1213898 h 2824412"/>
              <a:gd name="connsiteX6" fmla="*/ 1570896 w 2495619"/>
              <a:gd name="connsiteY6" fmla="*/ 8211 h 2824412"/>
              <a:gd name="connsiteX7" fmla="*/ 1869528 w 2495619"/>
              <a:gd name="connsiteY7" fmla="*/ 0 h 2824412"/>
              <a:gd name="connsiteX0" fmla="*/ 1864647 w 2490738"/>
              <a:gd name="connsiteY0" fmla="*/ 0 h 2824412"/>
              <a:gd name="connsiteX1" fmla="*/ 2490738 w 2490738"/>
              <a:gd name="connsiteY1" fmla="*/ 1215522 h 2824412"/>
              <a:gd name="connsiteX2" fmla="*/ 2481651 w 2490738"/>
              <a:gd name="connsiteY2" fmla="*/ 2824412 h 2824412"/>
              <a:gd name="connsiteX3" fmla="*/ 0 w 2490738"/>
              <a:gd name="connsiteY3" fmla="*/ 2824412 h 2824412"/>
              <a:gd name="connsiteX4" fmla="*/ 0 w 2490738"/>
              <a:gd name="connsiteY4" fmla="*/ 1213901 h 2824412"/>
              <a:gd name="connsiteX5" fmla="*/ 1566015 w 2490738"/>
              <a:gd name="connsiteY5" fmla="*/ 8211 h 2824412"/>
              <a:gd name="connsiteX6" fmla="*/ 1864647 w 2490738"/>
              <a:gd name="connsiteY6" fmla="*/ 0 h 282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0738" h="2824412">
                <a:moveTo>
                  <a:pt x="1864647" y="0"/>
                </a:moveTo>
                <a:lnTo>
                  <a:pt x="2490738" y="1215522"/>
                </a:lnTo>
                <a:lnTo>
                  <a:pt x="2481651" y="2824412"/>
                </a:lnTo>
                <a:lnTo>
                  <a:pt x="0" y="2824412"/>
                </a:lnTo>
                <a:lnTo>
                  <a:pt x="0" y="1213901"/>
                </a:lnTo>
                <a:lnTo>
                  <a:pt x="1566015" y="8211"/>
                </a:lnTo>
                <a:lnTo>
                  <a:pt x="1864647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3" name="Freeform 552">
            <a:extLst>
              <a:ext uri="{FF2B5EF4-FFF2-40B4-BE49-F238E27FC236}">
                <a16:creationId xmlns:a16="http://schemas.microsoft.com/office/drawing/2014/main" id="{C1BD2126-9335-E744-91D8-1DBDA4EE7C4F}"/>
              </a:ext>
            </a:extLst>
          </p:cNvPr>
          <p:cNvSpPr/>
          <p:nvPr/>
        </p:nvSpPr>
        <p:spPr>
          <a:xfrm>
            <a:off x="6156491" y="2739864"/>
            <a:ext cx="2497124" cy="2833032"/>
          </a:xfrm>
          <a:custGeom>
            <a:avLst/>
            <a:gdLst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8489 w 2497124"/>
              <a:gd name="connsiteY6" fmla="*/ 1199201 h 2814294"/>
              <a:gd name="connsiteX7" fmla="*/ 0 w 2497124"/>
              <a:gd name="connsiteY7" fmla="*/ 1199195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0 w 2497124"/>
              <a:gd name="connsiteY6" fmla="*/ 1199195 h 2814294"/>
              <a:gd name="connsiteX7" fmla="*/ 1316858 w 2497124"/>
              <a:gd name="connsiteY7" fmla="*/ 0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2814294 h 2814294"/>
              <a:gd name="connsiteX4" fmla="*/ 8489 w 2497124"/>
              <a:gd name="connsiteY4" fmla="*/ 2814294 h 2814294"/>
              <a:gd name="connsiteX5" fmla="*/ 0 w 2497124"/>
              <a:gd name="connsiteY5" fmla="*/ 1199195 h 2814294"/>
              <a:gd name="connsiteX6" fmla="*/ 1316858 w 2497124"/>
              <a:gd name="connsiteY6" fmla="*/ 0 h 2814294"/>
              <a:gd name="connsiteX0" fmla="*/ 1316858 w 2497124"/>
              <a:gd name="connsiteY0" fmla="*/ 15612 h 2829906"/>
              <a:gd name="connsiteX1" fmla="*/ 1608175 w 2497124"/>
              <a:gd name="connsiteY1" fmla="*/ 0 h 2829906"/>
              <a:gd name="connsiteX2" fmla="*/ 2497124 w 2497124"/>
              <a:gd name="connsiteY2" fmla="*/ 1216412 h 2829906"/>
              <a:gd name="connsiteX3" fmla="*/ 2490140 w 2497124"/>
              <a:gd name="connsiteY3" fmla="*/ 2829906 h 2829906"/>
              <a:gd name="connsiteX4" fmla="*/ 8489 w 2497124"/>
              <a:gd name="connsiteY4" fmla="*/ 2829906 h 2829906"/>
              <a:gd name="connsiteX5" fmla="*/ 0 w 2497124"/>
              <a:gd name="connsiteY5" fmla="*/ 1214807 h 2829906"/>
              <a:gd name="connsiteX6" fmla="*/ 1316858 w 2497124"/>
              <a:gd name="connsiteY6" fmla="*/ 15612 h 2829906"/>
              <a:gd name="connsiteX0" fmla="*/ 1320606 w 2497124"/>
              <a:gd name="connsiteY0" fmla="*/ 0 h 2833032"/>
              <a:gd name="connsiteX1" fmla="*/ 1608175 w 2497124"/>
              <a:gd name="connsiteY1" fmla="*/ 3126 h 2833032"/>
              <a:gd name="connsiteX2" fmla="*/ 2497124 w 2497124"/>
              <a:gd name="connsiteY2" fmla="*/ 1219538 h 2833032"/>
              <a:gd name="connsiteX3" fmla="*/ 2490140 w 2497124"/>
              <a:gd name="connsiteY3" fmla="*/ 2833032 h 2833032"/>
              <a:gd name="connsiteX4" fmla="*/ 8489 w 2497124"/>
              <a:gd name="connsiteY4" fmla="*/ 2833032 h 2833032"/>
              <a:gd name="connsiteX5" fmla="*/ 0 w 2497124"/>
              <a:gd name="connsiteY5" fmla="*/ 1217933 h 2833032"/>
              <a:gd name="connsiteX6" fmla="*/ 1320606 w 2497124"/>
              <a:gd name="connsiteY6" fmla="*/ 0 h 283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7124" h="2833032">
                <a:moveTo>
                  <a:pt x="1320606" y="0"/>
                </a:moveTo>
                <a:lnTo>
                  <a:pt x="1608175" y="3126"/>
                </a:lnTo>
                <a:lnTo>
                  <a:pt x="2497124" y="1219538"/>
                </a:lnTo>
                <a:lnTo>
                  <a:pt x="2490140" y="2833032"/>
                </a:lnTo>
                <a:lnTo>
                  <a:pt x="8489" y="2833032"/>
                </a:lnTo>
                <a:cubicBezTo>
                  <a:pt x="5659" y="2294666"/>
                  <a:pt x="2830" y="1756299"/>
                  <a:pt x="0" y="1217933"/>
                </a:cubicBezTo>
                <a:lnTo>
                  <a:pt x="1320606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7" name="Freeform 556">
            <a:extLst>
              <a:ext uri="{FF2B5EF4-FFF2-40B4-BE49-F238E27FC236}">
                <a16:creationId xmlns:a16="http://schemas.microsoft.com/office/drawing/2014/main" id="{B298DAC2-10DB-3B45-81F9-329E90091D3A}"/>
              </a:ext>
            </a:extLst>
          </p:cNvPr>
          <p:cNvSpPr/>
          <p:nvPr/>
        </p:nvSpPr>
        <p:spPr>
          <a:xfrm>
            <a:off x="382038" y="2770701"/>
            <a:ext cx="2490141" cy="2802196"/>
          </a:xfrm>
          <a:custGeom>
            <a:avLst/>
            <a:gdLst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2725 w 2495619"/>
              <a:gd name="connsiteY10" fmla="*/ 1183461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60350 w 2495619"/>
              <a:gd name="connsiteY10" fmla="*/ 1158061 h 2802196"/>
              <a:gd name="connsiteX11" fmla="*/ 1840719 w 2495619"/>
              <a:gd name="connsiteY11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840719 w 2495619"/>
              <a:gd name="connsiteY10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5478 w 2495619"/>
              <a:gd name="connsiteY8" fmla="*/ 1183461 h 2802196"/>
              <a:gd name="connsiteX9" fmla="*/ 1840719 w 2495619"/>
              <a:gd name="connsiteY9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1840719 w 2495619"/>
              <a:gd name="connsiteY8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1840719 w 2495619"/>
              <a:gd name="connsiteY7" fmla="*/ 0 h 2802196"/>
              <a:gd name="connsiteX0" fmla="*/ 1835241 w 2490141"/>
              <a:gd name="connsiteY0" fmla="*/ 0 h 2802196"/>
              <a:gd name="connsiteX1" fmla="*/ 2118883 w 2490141"/>
              <a:gd name="connsiteY1" fmla="*/ 6874 h 2802196"/>
              <a:gd name="connsiteX2" fmla="*/ 2490141 w 2490141"/>
              <a:gd name="connsiteY2" fmla="*/ 1193304 h 2802196"/>
              <a:gd name="connsiteX3" fmla="*/ 2481651 w 2490141"/>
              <a:gd name="connsiteY3" fmla="*/ 2802196 h 2802196"/>
              <a:gd name="connsiteX4" fmla="*/ 0 w 2490141"/>
              <a:gd name="connsiteY4" fmla="*/ 2802196 h 2802196"/>
              <a:gd name="connsiteX5" fmla="*/ 0 w 2490141"/>
              <a:gd name="connsiteY5" fmla="*/ 1191703 h 2802196"/>
              <a:gd name="connsiteX6" fmla="*/ 1835241 w 2490141"/>
              <a:gd name="connsiteY6" fmla="*/ 0 h 28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0141" h="2802196">
                <a:moveTo>
                  <a:pt x="1835241" y="0"/>
                </a:moveTo>
                <a:lnTo>
                  <a:pt x="2118883" y="6874"/>
                </a:lnTo>
                <a:lnTo>
                  <a:pt x="2490141" y="1193304"/>
                </a:lnTo>
                <a:lnTo>
                  <a:pt x="2481651" y="2802196"/>
                </a:lnTo>
                <a:lnTo>
                  <a:pt x="0" y="2802196"/>
                </a:lnTo>
                <a:lnTo>
                  <a:pt x="0" y="1191703"/>
                </a:lnTo>
                <a:lnTo>
                  <a:pt x="1835241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4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6" name="Freeform 555">
            <a:extLst>
              <a:ext uri="{FF2B5EF4-FFF2-40B4-BE49-F238E27FC236}">
                <a16:creationId xmlns:a16="http://schemas.microsoft.com/office/drawing/2014/main" id="{BA090BA8-9592-9E44-B08F-DF14BE39A887}"/>
              </a:ext>
            </a:extLst>
          </p:cNvPr>
          <p:cNvSpPr/>
          <p:nvPr/>
        </p:nvSpPr>
        <p:spPr>
          <a:xfrm>
            <a:off x="3273511" y="2754856"/>
            <a:ext cx="2493515" cy="2818041"/>
          </a:xfrm>
          <a:custGeom>
            <a:avLst/>
            <a:gdLst>
              <a:gd name="connsiteX0" fmla="*/ 484109 w 2495619"/>
              <a:gd name="connsiteY0" fmla="*/ 0 h 2799304"/>
              <a:gd name="connsiteX1" fmla="*/ 797732 w 2495619"/>
              <a:gd name="connsiteY1" fmla="*/ 6874 h 2799304"/>
              <a:gd name="connsiteX2" fmla="*/ 2495619 w 2495619"/>
              <a:gd name="connsiteY2" fmla="*/ 1185809 h 2799304"/>
              <a:gd name="connsiteX3" fmla="*/ 2483755 w 2495619"/>
              <a:gd name="connsiteY3" fmla="*/ 1185802 h 2799304"/>
              <a:gd name="connsiteX4" fmla="*/ 2483755 w 2495619"/>
              <a:gd name="connsiteY4" fmla="*/ 2799304 h 2799304"/>
              <a:gd name="connsiteX5" fmla="*/ 2104 w 2495619"/>
              <a:gd name="connsiteY5" fmla="*/ 2799304 h 2799304"/>
              <a:gd name="connsiteX6" fmla="*/ 2104 w 2495619"/>
              <a:gd name="connsiteY6" fmla="*/ 1184206 h 2799304"/>
              <a:gd name="connsiteX7" fmla="*/ 0 w 2495619"/>
              <a:gd name="connsiteY7" fmla="*/ 1184204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1185802 h 2799304"/>
              <a:gd name="connsiteX4" fmla="*/ 2481651 w 2493515"/>
              <a:gd name="connsiteY4" fmla="*/ 2799304 h 2799304"/>
              <a:gd name="connsiteX5" fmla="*/ 0 w 2493515"/>
              <a:gd name="connsiteY5" fmla="*/ 2799304 h 2799304"/>
              <a:gd name="connsiteX6" fmla="*/ 0 w 2493515"/>
              <a:gd name="connsiteY6" fmla="*/ 1184206 h 2799304"/>
              <a:gd name="connsiteX7" fmla="*/ 482005 w 2493515"/>
              <a:gd name="connsiteY7" fmla="*/ 0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2799304 h 2799304"/>
              <a:gd name="connsiteX4" fmla="*/ 0 w 2493515"/>
              <a:gd name="connsiteY4" fmla="*/ 2799304 h 2799304"/>
              <a:gd name="connsiteX5" fmla="*/ 0 w 2493515"/>
              <a:gd name="connsiteY5" fmla="*/ 1184206 h 2799304"/>
              <a:gd name="connsiteX6" fmla="*/ 482005 w 2493515"/>
              <a:gd name="connsiteY6" fmla="*/ 0 h 2799304"/>
              <a:gd name="connsiteX0" fmla="*/ 482005 w 2493515"/>
              <a:gd name="connsiteY0" fmla="*/ 11864 h 2811168"/>
              <a:gd name="connsiteX1" fmla="*/ 791880 w 2493515"/>
              <a:gd name="connsiteY1" fmla="*/ 0 h 2811168"/>
              <a:gd name="connsiteX2" fmla="*/ 2493515 w 2493515"/>
              <a:gd name="connsiteY2" fmla="*/ 1197673 h 2811168"/>
              <a:gd name="connsiteX3" fmla="*/ 2481651 w 2493515"/>
              <a:gd name="connsiteY3" fmla="*/ 2811168 h 2811168"/>
              <a:gd name="connsiteX4" fmla="*/ 0 w 2493515"/>
              <a:gd name="connsiteY4" fmla="*/ 2811168 h 2811168"/>
              <a:gd name="connsiteX5" fmla="*/ 0 w 2493515"/>
              <a:gd name="connsiteY5" fmla="*/ 1196070 h 2811168"/>
              <a:gd name="connsiteX6" fmla="*/ 482005 w 2493515"/>
              <a:gd name="connsiteY6" fmla="*/ 11864 h 2811168"/>
              <a:gd name="connsiteX0" fmla="*/ 485753 w 2493515"/>
              <a:gd name="connsiteY0" fmla="*/ 0 h 2818041"/>
              <a:gd name="connsiteX1" fmla="*/ 791880 w 2493515"/>
              <a:gd name="connsiteY1" fmla="*/ 6873 h 2818041"/>
              <a:gd name="connsiteX2" fmla="*/ 2493515 w 2493515"/>
              <a:gd name="connsiteY2" fmla="*/ 1204546 h 2818041"/>
              <a:gd name="connsiteX3" fmla="*/ 2481651 w 2493515"/>
              <a:gd name="connsiteY3" fmla="*/ 2818041 h 2818041"/>
              <a:gd name="connsiteX4" fmla="*/ 0 w 2493515"/>
              <a:gd name="connsiteY4" fmla="*/ 2818041 h 2818041"/>
              <a:gd name="connsiteX5" fmla="*/ 0 w 2493515"/>
              <a:gd name="connsiteY5" fmla="*/ 1202943 h 2818041"/>
              <a:gd name="connsiteX6" fmla="*/ 485753 w 2493515"/>
              <a:gd name="connsiteY6" fmla="*/ 0 h 281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515" h="2818041">
                <a:moveTo>
                  <a:pt x="485753" y="0"/>
                </a:moveTo>
                <a:lnTo>
                  <a:pt x="791880" y="6873"/>
                </a:lnTo>
                <a:lnTo>
                  <a:pt x="2493515" y="1204546"/>
                </a:lnTo>
                <a:cubicBezTo>
                  <a:pt x="2489560" y="1742378"/>
                  <a:pt x="2485606" y="2280209"/>
                  <a:pt x="2481651" y="2818041"/>
                </a:cubicBezTo>
                <a:lnTo>
                  <a:pt x="0" y="2818041"/>
                </a:lnTo>
                <a:lnTo>
                  <a:pt x="0" y="1202943"/>
                </a:lnTo>
                <a:lnTo>
                  <a:pt x="485753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B69253-596D-D74B-8E5F-C8EBDE04DF48}"/>
              </a:ext>
            </a:extLst>
          </p:cNvPr>
          <p:cNvSpPr/>
          <p:nvPr/>
        </p:nvSpPr>
        <p:spPr>
          <a:xfrm>
            <a:off x="4096237" y="136961"/>
            <a:ext cx="4079713" cy="428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 root, hash: 0x0986…876c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C34E7B-DBCF-7F41-AC02-A4794B498769}"/>
              </a:ext>
            </a:extLst>
          </p:cNvPr>
          <p:cNvSpPr txBox="1"/>
          <p:nvPr/>
        </p:nvSpPr>
        <p:spPr>
          <a:xfrm>
            <a:off x="382038" y="4040659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0x1354…f78b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100 ETH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8B4D7D4-E802-2A49-80F9-9646AEFA34F4}"/>
              </a:ext>
            </a:extLst>
          </p:cNvPr>
          <p:cNvGrpSpPr/>
          <p:nvPr/>
        </p:nvGrpSpPr>
        <p:grpSpPr>
          <a:xfrm>
            <a:off x="3074778" y="1019393"/>
            <a:ext cx="6073335" cy="356067"/>
            <a:chOff x="3459894" y="877297"/>
            <a:chExt cx="6073335" cy="160658"/>
          </a:xfrm>
        </p:grpSpPr>
        <p:sp>
          <p:nvSpPr>
            <p:cNvPr id="220" name="Rounded Rectangle 219">
              <a:extLst>
                <a:ext uri="{FF2B5EF4-FFF2-40B4-BE49-F238E27FC236}">
                  <a16:creationId xmlns:a16="http://schemas.microsoft.com/office/drawing/2014/main" id="{3EE0863D-5634-2543-9C90-653CD02BDDD8}"/>
                </a:ext>
              </a:extLst>
            </p:cNvPr>
            <p:cNvSpPr/>
            <p:nvPr/>
          </p:nvSpPr>
          <p:spPr>
            <a:xfrm>
              <a:off x="3459894" y="87731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2C8FA77D-8137-8C44-8ADF-841F9894D330}"/>
                </a:ext>
              </a:extLst>
            </p:cNvPr>
            <p:cNvSpPr/>
            <p:nvPr/>
          </p:nvSpPr>
          <p:spPr>
            <a:xfrm>
              <a:off x="4491681" y="87731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2" name="Rounded Rectangle 221">
              <a:extLst>
                <a:ext uri="{FF2B5EF4-FFF2-40B4-BE49-F238E27FC236}">
                  <a16:creationId xmlns:a16="http://schemas.microsoft.com/office/drawing/2014/main" id="{1AF2A9EE-1088-614C-A5E6-F54F3DA49548}"/>
                </a:ext>
              </a:extLst>
            </p:cNvPr>
            <p:cNvSpPr/>
            <p:nvPr/>
          </p:nvSpPr>
          <p:spPr>
            <a:xfrm>
              <a:off x="5523468" y="87730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FA16B46C-5C9E-F947-BE97-2FC515071724}"/>
                </a:ext>
              </a:extLst>
            </p:cNvPr>
            <p:cNvSpPr/>
            <p:nvPr/>
          </p:nvSpPr>
          <p:spPr>
            <a:xfrm>
              <a:off x="6555255" y="87730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4" name="Rounded Rectangle 223">
              <a:extLst>
                <a:ext uri="{FF2B5EF4-FFF2-40B4-BE49-F238E27FC236}">
                  <a16:creationId xmlns:a16="http://schemas.microsoft.com/office/drawing/2014/main" id="{5855BB51-EA09-2B4A-8F5E-F285820A7B06}"/>
                </a:ext>
              </a:extLst>
            </p:cNvPr>
            <p:cNvSpPr/>
            <p:nvPr/>
          </p:nvSpPr>
          <p:spPr>
            <a:xfrm>
              <a:off x="7587042" y="87730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5" name="Rounded Rectangle 224">
              <a:extLst>
                <a:ext uri="{FF2B5EF4-FFF2-40B4-BE49-F238E27FC236}">
                  <a16:creationId xmlns:a16="http://schemas.microsoft.com/office/drawing/2014/main" id="{E280CA34-D6C2-0E4E-8B17-85C1ACBD6AA6}"/>
                </a:ext>
              </a:extLst>
            </p:cNvPr>
            <p:cNvSpPr/>
            <p:nvPr/>
          </p:nvSpPr>
          <p:spPr>
            <a:xfrm>
              <a:off x="8618829" y="87729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83BA51F-2131-6247-9EA2-F260F758DC4D}"/>
              </a:ext>
            </a:extLst>
          </p:cNvPr>
          <p:cNvGrpSpPr/>
          <p:nvPr/>
        </p:nvGrpSpPr>
        <p:grpSpPr>
          <a:xfrm>
            <a:off x="1114171" y="1707368"/>
            <a:ext cx="10153132" cy="378886"/>
            <a:chOff x="1114171" y="1707368"/>
            <a:chExt cx="10153132" cy="160638"/>
          </a:xfrm>
        </p:grpSpPr>
        <p:sp>
          <p:nvSpPr>
            <p:cNvPr id="228" name="Rounded Rectangle 227">
              <a:extLst>
                <a:ext uri="{FF2B5EF4-FFF2-40B4-BE49-F238E27FC236}">
                  <a16:creationId xmlns:a16="http://schemas.microsoft.com/office/drawing/2014/main" id="{BCF1D572-3154-334A-A604-C14DAEDBE3B5}"/>
                </a:ext>
              </a:extLst>
            </p:cNvPr>
            <p:cNvSpPr/>
            <p:nvPr/>
          </p:nvSpPr>
          <p:spPr>
            <a:xfrm>
              <a:off x="1114171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9" name="Rounded Rectangle 228">
              <a:extLst>
                <a:ext uri="{FF2B5EF4-FFF2-40B4-BE49-F238E27FC236}">
                  <a16:creationId xmlns:a16="http://schemas.microsoft.com/office/drawing/2014/main" id="{E47475EF-4620-624A-BCD8-D66B0B43D2F8}"/>
                </a:ext>
              </a:extLst>
            </p:cNvPr>
            <p:cNvSpPr/>
            <p:nvPr/>
          </p:nvSpPr>
          <p:spPr>
            <a:xfrm>
              <a:off x="1978114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4" name="Rounded Rectangle 233">
              <a:extLst>
                <a:ext uri="{FF2B5EF4-FFF2-40B4-BE49-F238E27FC236}">
                  <a16:creationId xmlns:a16="http://schemas.microsoft.com/office/drawing/2014/main" id="{98943779-F739-8546-B222-99966C29EE10}"/>
                </a:ext>
              </a:extLst>
            </p:cNvPr>
            <p:cNvSpPr/>
            <p:nvPr/>
          </p:nvSpPr>
          <p:spPr>
            <a:xfrm>
              <a:off x="2849268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5" name="Rounded Rectangle 234">
              <a:extLst>
                <a:ext uri="{FF2B5EF4-FFF2-40B4-BE49-F238E27FC236}">
                  <a16:creationId xmlns:a16="http://schemas.microsoft.com/office/drawing/2014/main" id="{58C2281D-99C5-DE4D-9861-B29A883DA0EB}"/>
                </a:ext>
              </a:extLst>
            </p:cNvPr>
            <p:cNvSpPr/>
            <p:nvPr/>
          </p:nvSpPr>
          <p:spPr>
            <a:xfrm>
              <a:off x="3677163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6" name="Rounded Rectangle 235">
              <a:extLst>
                <a:ext uri="{FF2B5EF4-FFF2-40B4-BE49-F238E27FC236}">
                  <a16:creationId xmlns:a16="http://schemas.microsoft.com/office/drawing/2014/main" id="{5F5E6CC8-658C-2F48-8B69-4726FE932B58}"/>
                </a:ext>
              </a:extLst>
            </p:cNvPr>
            <p:cNvSpPr/>
            <p:nvPr/>
          </p:nvSpPr>
          <p:spPr>
            <a:xfrm>
              <a:off x="4541106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FBAEA448-B346-104F-89EF-ABADE043298B}"/>
                </a:ext>
              </a:extLst>
            </p:cNvPr>
            <p:cNvSpPr/>
            <p:nvPr/>
          </p:nvSpPr>
          <p:spPr>
            <a:xfrm>
              <a:off x="5412260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AB315299-5755-7143-9208-672A900FFEFA}"/>
                </a:ext>
              </a:extLst>
            </p:cNvPr>
            <p:cNvSpPr/>
            <p:nvPr/>
          </p:nvSpPr>
          <p:spPr>
            <a:xfrm>
              <a:off x="6283414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9" name="Rounded Rectangle 238">
              <a:extLst>
                <a:ext uri="{FF2B5EF4-FFF2-40B4-BE49-F238E27FC236}">
                  <a16:creationId xmlns:a16="http://schemas.microsoft.com/office/drawing/2014/main" id="{C3D13BF4-2339-DD44-AA4B-E7E8556B6CDD}"/>
                </a:ext>
              </a:extLst>
            </p:cNvPr>
            <p:cNvSpPr/>
            <p:nvPr/>
          </p:nvSpPr>
          <p:spPr>
            <a:xfrm>
              <a:off x="7147357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5209C482-9D65-774B-A0DA-3285483FAACB}"/>
                </a:ext>
              </a:extLst>
            </p:cNvPr>
            <p:cNvSpPr/>
            <p:nvPr/>
          </p:nvSpPr>
          <p:spPr>
            <a:xfrm>
              <a:off x="8018511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295B4365-3FE8-DD4B-8DC6-4CE8D1E53312}"/>
                </a:ext>
              </a:extLst>
            </p:cNvPr>
            <p:cNvSpPr/>
            <p:nvPr/>
          </p:nvSpPr>
          <p:spPr>
            <a:xfrm>
              <a:off x="8846406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70131662-A27E-BB43-BB46-D65A13E1303E}"/>
                </a:ext>
              </a:extLst>
            </p:cNvPr>
            <p:cNvSpPr/>
            <p:nvPr/>
          </p:nvSpPr>
          <p:spPr>
            <a:xfrm>
              <a:off x="9710349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49D1AC1-D7C6-BF40-A7BA-962D744694BA}"/>
                </a:ext>
              </a:extLst>
            </p:cNvPr>
            <p:cNvSpPr/>
            <p:nvPr/>
          </p:nvSpPr>
          <p:spPr>
            <a:xfrm>
              <a:off x="10581503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B6F6AA0-7BE2-2D44-8698-94841BC071F2}"/>
              </a:ext>
            </a:extLst>
          </p:cNvPr>
          <p:cNvCxnSpPr>
            <a:cxnSpLocks/>
            <a:stCxn id="220" idx="0"/>
            <a:endCxn id="4" idx="2"/>
          </p:cNvCxnSpPr>
          <p:nvPr/>
        </p:nvCxnSpPr>
        <p:spPr>
          <a:xfrm flipV="1">
            <a:off x="3531976" y="565560"/>
            <a:ext cx="2604116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D8B2A4-491D-094A-83F1-3D0537B7734A}"/>
              </a:ext>
            </a:extLst>
          </p:cNvPr>
          <p:cNvCxnSpPr>
            <a:cxnSpLocks/>
            <a:stCxn id="221" idx="0"/>
            <a:endCxn id="4" idx="2"/>
          </p:cNvCxnSpPr>
          <p:nvPr/>
        </p:nvCxnSpPr>
        <p:spPr>
          <a:xfrm flipV="1">
            <a:off x="4563765" y="565560"/>
            <a:ext cx="1572329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25DD7DA-2B30-1A48-BF63-F1095C033D09}"/>
              </a:ext>
            </a:extLst>
          </p:cNvPr>
          <p:cNvCxnSpPr>
            <a:cxnSpLocks/>
            <a:stCxn id="222" idx="0"/>
            <a:endCxn id="4" idx="2"/>
          </p:cNvCxnSpPr>
          <p:nvPr/>
        </p:nvCxnSpPr>
        <p:spPr>
          <a:xfrm flipV="1">
            <a:off x="5595550" y="565560"/>
            <a:ext cx="540542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6C009C6-B7D4-354F-9D32-DDBACD8737F5}"/>
              </a:ext>
            </a:extLst>
          </p:cNvPr>
          <p:cNvCxnSpPr>
            <a:cxnSpLocks/>
            <a:stCxn id="223" idx="0"/>
            <a:endCxn id="4" idx="2"/>
          </p:cNvCxnSpPr>
          <p:nvPr/>
        </p:nvCxnSpPr>
        <p:spPr>
          <a:xfrm flipH="1" flipV="1">
            <a:off x="6136094" y="565560"/>
            <a:ext cx="491245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3AE3034-A147-C543-A535-1D4BF709F627}"/>
              </a:ext>
            </a:extLst>
          </p:cNvPr>
          <p:cNvCxnSpPr>
            <a:cxnSpLocks/>
            <a:stCxn id="4" idx="2"/>
            <a:endCxn id="224" idx="0"/>
          </p:cNvCxnSpPr>
          <p:nvPr/>
        </p:nvCxnSpPr>
        <p:spPr>
          <a:xfrm>
            <a:off x="6136092" y="565560"/>
            <a:ext cx="1523032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42C867B7-8EA4-F247-90F1-639FA0A9471C}"/>
              </a:ext>
            </a:extLst>
          </p:cNvPr>
          <p:cNvCxnSpPr>
            <a:cxnSpLocks/>
            <a:stCxn id="4" idx="2"/>
            <a:endCxn id="225" idx="0"/>
          </p:cNvCxnSpPr>
          <p:nvPr/>
        </p:nvCxnSpPr>
        <p:spPr>
          <a:xfrm>
            <a:off x="6136094" y="565560"/>
            <a:ext cx="2554819" cy="45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C215E3E-0428-2B45-9C39-1E6F462C3526}"/>
              </a:ext>
            </a:extLst>
          </p:cNvPr>
          <p:cNvCxnSpPr>
            <a:cxnSpLocks/>
            <a:stCxn id="228" idx="0"/>
            <a:endCxn id="220" idx="2"/>
          </p:cNvCxnSpPr>
          <p:nvPr/>
        </p:nvCxnSpPr>
        <p:spPr>
          <a:xfrm flipV="1">
            <a:off x="1457071" y="1375458"/>
            <a:ext cx="2074905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3E8A55A-C5DB-A141-8FB4-C33A854B943B}"/>
              </a:ext>
            </a:extLst>
          </p:cNvPr>
          <p:cNvCxnSpPr>
            <a:cxnSpLocks/>
            <a:stCxn id="229" idx="0"/>
            <a:endCxn id="220" idx="2"/>
          </p:cNvCxnSpPr>
          <p:nvPr/>
        </p:nvCxnSpPr>
        <p:spPr>
          <a:xfrm flipV="1">
            <a:off x="2321014" y="1375458"/>
            <a:ext cx="1210962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3ABBADE-E51B-D14C-A70A-A3E4F2FEE392}"/>
              </a:ext>
            </a:extLst>
          </p:cNvPr>
          <p:cNvCxnSpPr>
            <a:cxnSpLocks/>
            <a:stCxn id="234" idx="0"/>
            <a:endCxn id="221" idx="2"/>
          </p:cNvCxnSpPr>
          <p:nvPr/>
        </p:nvCxnSpPr>
        <p:spPr>
          <a:xfrm flipV="1">
            <a:off x="3192170" y="1375458"/>
            <a:ext cx="1371595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EA358FC-B583-E943-9109-CC499A29CE29}"/>
              </a:ext>
            </a:extLst>
          </p:cNvPr>
          <p:cNvCxnSpPr>
            <a:cxnSpLocks/>
            <a:stCxn id="235" idx="0"/>
            <a:endCxn id="221" idx="2"/>
          </p:cNvCxnSpPr>
          <p:nvPr/>
        </p:nvCxnSpPr>
        <p:spPr>
          <a:xfrm flipV="1">
            <a:off x="4020063" y="1375458"/>
            <a:ext cx="543700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C22C609-DFCD-A842-B900-1DC96D68A871}"/>
              </a:ext>
            </a:extLst>
          </p:cNvPr>
          <p:cNvCxnSpPr>
            <a:cxnSpLocks/>
            <a:stCxn id="236" idx="0"/>
            <a:endCxn id="221" idx="2"/>
          </p:cNvCxnSpPr>
          <p:nvPr/>
        </p:nvCxnSpPr>
        <p:spPr>
          <a:xfrm flipH="1" flipV="1">
            <a:off x="4563765" y="1375458"/>
            <a:ext cx="320243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FBC3CC9A-2BE1-704B-B5CA-2C43340CC046}"/>
              </a:ext>
            </a:extLst>
          </p:cNvPr>
          <p:cNvCxnSpPr>
            <a:cxnSpLocks/>
            <a:stCxn id="237" idx="0"/>
            <a:endCxn id="222" idx="2"/>
          </p:cNvCxnSpPr>
          <p:nvPr/>
        </p:nvCxnSpPr>
        <p:spPr>
          <a:xfrm flipH="1" flipV="1">
            <a:off x="5595550" y="1375436"/>
            <a:ext cx="159610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81158CE-7BD5-AA4D-B1A3-8B5D2F30D74B}"/>
              </a:ext>
            </a:extLst>
          </p:cNvPr>
          <p:cNvCxnSpPr>
            <a:cxnSpLocks/>
            <a:stCxn id="238" idx="0"/>
            <a:endCxn id="223" idx="2"/>
          </p:cNvCxnSpPr>
          <p:nvPr/>
        </p:nvCxnSpPr>
        <p:spPr>
          <a:xfrm flipV="1">
            <a:off x="6626316" y="1375436"/>
            <a:ext cx="1023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B117AB7-6309-3449-92C1-2F5CC2A55812}"/>
              </a:ext>
            </a:extLst>
          </p:cNvPr>
          <p:cNvCxnSpPr>
            <a:cxnSpLocks/>
            <a:stCxn id="239" idx="0"/>
            <a:endCxn id="223" idx="2"/>
          </p:cNvCxnSpPr>
          <p:nvPr/>
        </p:nvCxnSpPr>
        <p:spPr>
          <a:xfrm flipH="1" flipV="1">
            <a:off x="6627337" y="1375436"/>
            <a:ext cx="862920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4886AF85-893B-0E4A-952B-7DC406A2E6DD}"/>
              </a:ext>
            </a:extLst>
          </p:cNvPr>
          <p:cNvCxnSpPr>
            <a:cxnSpLocks/>
            <a:stCxn id="240" idx="0"/>
          </p:cNvCxnSpPr>
          <p:nvPr/>
        </p:nvCxnSpPr>
        <p:spPr>
          <a:xfrm flipH="1" flipV="1">
            <a:off x="7686161" y="1185774"/>
            <a:ext cx="675250" cy="521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B971F96-F389-6640-A854-DFB1D8B0A014}"/>
              </a:ext>
            </a:extLst>
          </p:cNvPr>
          <p:cNvCxnSpPr>
            <a:cxnSpLocks/>
            <a:stCxn id="241" idx="0"/>
            <a:endCxn id="225" idx="2"/>
          </p:cNvCxnSpPr>
          <p:nvPr/>
        </p:nvCxnSpPr>
        <p:spPr>
          <a:xfrm flipH="1" flipV="1">
            <a:off x="8690913" y="1375414"/>
            <a:ext cx="498395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FEE5D97-7F65-E84E-9258-15D399C9BC5C}"/>
              </a:ext>
            </a:extLst>
          </p:cNvPr>
          <p:cNvCxnSpPr>
            <a:cxnSpLocks/>
            <a:stCxn id="242" idx="0"/>
            <a:endCxn id="225" idx="2"/>
          </p:cNvCxnSpPr>
          <p:nvPr/>
        </p:nvCxnSpPr>
        <p:spPr>
          <a:xfrm flipH="1" flipV="1">
            <a:off x="8690911" y="1375414"/>
            <a:ext cx="1362338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5F75692F-1BC1-C44A-BC4E-3CF2F57D7E0A}"/>
              </a:ext>
            </a:extLst>
          </p:cNvPr>
          <p:cNvCxnSpPr>
            <a:cxnSpLocks/>
            <a:stCxn id="243" idx="0"/>
            <a:endCxn id="225" idx="2"/>
          </p:cNvCxnSpPr>
          <p:nvPr/>
        </p:nvCxnSpPr>
        <p:spPr>
          <a:xfrm flipH="1" flipV="1">
            <a:off x="8690911" y="1375414"/>
            <a:ext cx="2233492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4EB499D7-C75A-5343-B429-64EDC464111F}"/>
              </a:ext>
            </a:extLst>
          </p:cNvPr>
          <p:cNvSpPr txBox="1"/>
          <p:nvPr/>
        </p:nvSpPr>
        <p:spPr>
          <a:xfrm>
            <a:off x="3273511" y="4040661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0x298a…e3b1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 ETH</a:t>
            </a:r>
          </a:p>
        </p:txBody>
      </p:sp>
      <p:sp>
        <p:nvSpPr>
          <p:cNvPr id="400" name="Rounded Rectangle 399">
            <a:extLst>
              <a:ext uri="{FF2B5EF4-FFF2-40B4-BE49-F238E27FC236}">
                <a16:creationId xmlns:a16="http://schemas.microsoft.com/office/drawing/2014/main" id="{C098111C-36E3-B040-9FF4-8587EAFF08CE}"/>
              </a:ext>
            </a:extLst>
          </p:cNvPr>
          <p:cNvSpPr/>
          <p:nvPr/>
        </p:nvSpPr>
        <p:spPr>
          <a:xfrm>
            <a:off x="589921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1" name="Rounded Rectangle 400">
            <a:extLst>
              <a:ext uri="{FF2B5EF4-FFF2-40B4-BE49-F238E27FC236}">
                <a16:creationId xmlns:a16="http://schemas.microsoft.com/office/drawing/2014/main" id="{8E112401-3EB5-FE49-8E67-0600D4B377D3}"/>
              </a:ext>
            </a:extLst>
          </p:cNvPr>
          <p:cNvSpPr/>
          <p:nvPr/>
        </p:nvSpPr>
        <p:spPr>
          <a:xfrm>
            <a:off x="1114171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E426AE2E-9A39-524A-A36D-46BEC642EE76}"/>
              </a:ext>
            </a:extLst>
          </p:cNvPr>
          <p:cNvSpPr/>
          <p:nvPr/>
        </p:nvSpPr>
        <p:spPr>
          <a:xfrm>
            <a:off x="1645064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5" name="Rounded Rectangle 404">
            <a:extLst>
              <a:ext uri="{FF2B5EF4-FFF2-40B4-BE49-F238E27FC236}">
                <a16:creationId xmlns:a16="http://schemas.microsoft.com/office/drawing/2014/main" id="{B03D737D-346E-5647-AE7D-78F206AEC6D8}"/>
              </a:ext>
            </a:extLst>
          </p:cNvPr>
          <p:cNvSpPr/>
          <p:nvPr/>
        </p:nvSpPr>
        <p:spPr>
          <a:xfrm>
            <a:off x="2174401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6" name="Rounded Rectangle 405">
            <a:extLst>
              <a:ext uri="{FF2B5EF4-FFF2-40B4-BE49-F238E27FC236}">
                <a16:creationId xmlns:a16="http://schemas.microsoft.com/office/drawing/2014/main" id="{BB47A07D-DB4F-FD47-9C9E-7789CA4DC056}"/>
              </a:ext>
            </a:extLst>
          </p:cNvPr>
          <p:cNvSpPr/>
          <p:nvPr/>
        </p:nvSpPr>
        <p:spPr>
          <a:xfrm>
            <a:off x="2703738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7" name="Rounded Rectangle 406">
            <a:extLst>
              <a:ext uri="{FF2B5EF4-FFF2-40B4-BE49-F238E27FC236}">
                <a16:creationId xmlns:a16="http://schemas.microsoft.com/office/drawing/2014/main" id="{9143C506-8F5E-B742-A56B-6FD0E13256C9}"/>
              </a:ext>
            </a:extLst>
          </p:cNvPr>
          <p:cNvSpPr/>
          <p:nvPr/>
        </p:nvSpPr>
        <p:spPr>
          <a:xfrm>
            <a:off x="3206225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8" name="Rounded Rectangle 407">
            <a:extLst>
              <a:ext uri="{FF2B5EF4-FFF2-40B4-BE49-F238E27FC236}">
                <a16:creationId xmlns:a16="http://schemas.microsoft.com/office/drawing/2014/main" id="{4B6A64FB-A08A-0547-9EB5-994DC3009E1B}"/>
              </a:ext>
            </a:extLst>
          </p:cNvPr>
          <p:cNvSpPr/>
          <p:nvPr/>
        </p:nvSpPr>
        <p:spPr>
          <a:xfrm>
            <a:off x="3730475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9" name="Rounded Rectangle 408">
            <a:extLst>
              <a:ext uri="{FF2B5EF4-FFF2-40B4-BE49-F238E27FC236}">
                <a16:creationId xmlns:a16="http://schemas.microsoft.com/office/drawing/2014/main" id="{25812915-BC67-AA4D-9F2E-BF2CC09ACBC4}"/>
              </a:ext>
            </a:extLst>
          </p:cNvPr>
          <p:cNvSpPr/>
          <p:nvPr/>
        </p:nvSpPr>
        <p:spPr>
          <a:xfrm>
            <a:off x="4261368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0" name="Rounded Rectangle 409">
            <a:extLst>
              <a:ext uri="{FF2B5EF4-FFF2-40B4-BE49-F238E27FC236}">
                <a16:creationId xmlns:a16="http://schemas.microsoft.com/office/drawing/2014/main" id="{D71C74EB-84FB-564B-905F-CA060FE06B4F}"/>
              </a:ext>
            </a:extLst>
          </p:cNvPr>
          <p:cNvSpPr/>
          <p:nvPr/>
        </p:nvSpPr>
        <p:spPr>
          <a:xfrm>
            <a:off x="4790705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" name="Rounded Rectangle 410">
            <a:extLst>
              <a:ext uri="{FF2B5EF4-FFF2-40B4-BE49-F238E27FC236}">
                <a16:creationId xmlns:a16="http://schemas.microsoft.com/office/drawing/2014/main" id="{8925AAEE-DB4E-7E4A-B31E-88319EDC87C7}"/>
              </a:ext>
            </a:extLst>
          </p:cNvPr>
          <p:cNvSpPr/>
          <p:nvPr/>
        </p:nvSpPr>
        <p:spPr>
          <a:xfrm>
            <a:off x="5320042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2" name="Rounded Rectangle 411">
            <a:extLst>
              <a:ext uri="{FF2B5EF4-FFF2-40B4-BE49-F238E27FC236}">
                <a16:creationId xmlns:a16="http://schemas.microsoft.com/office/drawing/2014/main" id="{B43DD9D3-28A3-334B-9254-27237E8D950F}"/>
              </a:ext>
            </a:extLst>
          </p:cNvPr>
          <p:cNvSpPr/>
          <p:nvPr/>
        </p:nvSpPr>
        <p:spPr>
          <a:xfrm>
            <a:off x="5844292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3" name="Rounded Rectangle 412">
            <a:extLst>
              <a:ext uri="{FF2B5EF4-FFF2-40B4-BE49-F238E27FC236}">
                <a16:creationId xmlns:a16="http://schemas.microsoft.com/office/drawing/2014/main" id="{DFEFC249-B6D4-9B43-A1CE-5222AA995D82}"/>
              </a:ext>
            </a:extLst>
          </p:cNvPr>
          <p:cNvSpPr/>
          <p:nvPr/>
        </p:nvSpPr>
        <p:spPr>
          <a:xfrm>
            <a:off x="6368542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4" name="Rounded Rectangle 413">
            <a:extLst>
              <a:ext uri="{FF2B5EF4-FFF2-40B4-BE49-F238E27FC236}">
                <a16:creationId xmlns:a16="http://schemas.microsoft.com/office/drawing/2014/main" id="{1B3D4082-8AE2-A645-8B02-0CC58BEE4046}"/>
              </a:ext>
            </a:extLst>
          </p:cNvPr>
          <p:cNvSpPr/>
          <p:nvPr/>
        </p:nvSpPr>
        <p:spPr>
          <a:xfrm>
            <a:off x="6899435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5" name="Rounded Rectangle 414">
            <a:extLst>
              <a:ext uri="{FF2B5EF4-FFF2-40B4-BE49-F238E27FC236}">
                <a16:creationId xmlns:a16="http://schemas.microsoft.com/office/drawing/2014/main" id="{87D05A08-8093-124C-B806-A3DFBD2BD15B}"/>
              </a:ext>
            </a:extLst>
          </p:cNvPr>
          <p:cNvSpPr/>
          <p:nvPr/>
        </p:nvSpPr>
        <p:spPr>
          <a:xfrm>
            <a:off x="7428772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6" name="Rounded Rectangle 415">
            <a:extLst>
              <a:ext uri="{FF2B5EF4-FFF2-40B4-BE49-F238E27FC236}">
                <a16:creationId xmlns:a16="http://schemas.microsoft.com/office/drawing/2014/main" id="{0BC5FE11-581F-C141-A913-6A17009FEB43}"/>
              </a:ext>
            </a:extLst>
          </p:cNvPr>
          <p:cNvSpPr/>
          <p:nvPr/>
        </p:nvSpPr>
        <p:spPr>
          <a:xfrm>
            <a:off x="7958109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7" name="Rounded Rectangle 416">
            <a:extLst>
              <a:ext uri="{FF2B5EF4-FFF2-40B4-BE49-F238E27FC236}">
                <a16:creationId xmlns:a16="http://schemas.microsoft.com/office/drawing/2014/main" id="{F4DA5A72-A415-E74A-AA5B-82668327877B}"/>
              </a:ext>
            </a:extLst>
          </p:cNvPr>
          <p:cNvSpPr/>
          <p:nvPr/>
        </p:nvSpPr>
        <p:spPr>
          <a:xfrm>
            <a:off x="8460596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8" name="Rounded Rectangle 417">
            <a:extLst>
              <a:ext uri="{FF2B5EF4-FFF2-40B4-BE49-F238E27FC236}">
                <a16:creationId xmlns:a16="http://schemas.microsoft.com/office/drawing/2014/main" id="{D1945272-4A4B-7A4A-9006-B977FB450A32}"/>
              </a:ext>
            </a:extLst>
          </p:cNvPr>
          <p:cNvSpPr/>
          <p:nvPr/>
        </p:nvSpPr>
        <p:spPr>
          <a:xfrm>
            <a:off x="8984846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9" name="Rounded Rectangle 418">
            <a:extLst>
              <a:ext uri="{FF2B5EF4-FFF2-40B4-BE49-F238E27FC236}">
                <a16:creationId xmlns:a16="http://schemas.microsoft.com/office/drawing/2014/main" id="{52F441F3-2BF9-C545-A0D7-3B54143936AD}"/>
              </a:ext>
            </a:extLst>
          </p:cNvPr>
          <p:cNvSpPr/>
          <p:nvPr/>
        </p:nvSpPr>
        <p:spPr>
          <a:xfrm>
            <a:off x="9515739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0" name="Rounded Rectangle 419">
            <a:extLst>
              <a:ext uri="{FF2B5EF4-FFF2-40B4-BE49-F238E27FC236}">
                <a16:creationId xmlns:a16="http://schemas.microsoft.com/office/drawing/2014/main" id="{626B5CE4-FE47-FC4D-A7C1-3877A0F201AD}"/>
              </a:ext>
            </a:extLst>
          </p:cNvPr>
          <p:cNvSpPr/>
          <p:nvPr/>
        </p:nvSpPr>
        <p:spPr>
          <a:xfrm>
            <a:off x="10045076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1" name="Rounded Rectangle 420">
            <a:extLst>
              <a:ext uri="{FF2B5EF4-FFF2-40B4-BE49-F238E27FC236}">
                <a16:creationId xmlns:a16="http://schemas.microsoft.com/office/drawing/2014/main" id="{D36AC003-F1E2-824B-B97F-CBA9721722FE}"/>
              </a:ext>
            </a:extLst>
          </p:cNvPr>
          <p:cNvSpPr/>
          <p:nvPr/>
        </p:nvSpPr>
        <p:spPr>
          <a:xfrm>
            <a:off x="10574413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2" name="Rounded Rectangle 421">
            <a:extLst>
              <a:ext uri="{FF2B5EF4-FFF2-40B4-BE49-F238E27FC236}">
                <a16:creationId xmlns:a16="http://schemas.microsoft.com/office/drawing/2014/main" id="{EADD5FBE-B2EB-8F46-A5FA-33E9B583F2C7}"/>
              </a:ext>
            </a:extLst>
          </p:cNvPr>
          <p:cNvSpPr/>
          <p:nvPr/>
        </p:nvSpPr>
        <p:spPr>
          <a:xfrm>
            <a:off x="11098663" y="2373173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3" name="Rounded Rectangle 422">
            <a:extLst>
              <a:ext uri="{FF2B5EF4-FFF2-40B4-BE49-F238E27FC236}">
                <a16:creationId xmlns:a16="http://schemas.microsoft.com/office/drawing/2014/main" id="{73C30E4F-34A3-1F43-B342-68790B767F09}"/>
              </a:ext>
            </a:extLst>
          </p:cNvPr>
          <p:cNvSpPr/>
          <p:nvPr/>
        </p:nvSpPr>
        <p:spPr>
          <a:xfrm>
            <a:off x="11628000" y="2373173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AFEB302-C295-6A49-A5B0-396F65D21C0C}"/>
              </a:ext>
            </a:extLst>
          </p:cNvPr>
          <p:cNvCxnSpPr>
            <a:cxnSpLocks/>
            <a:stCxn id="400" idx="0"/>
            <a:endCxn id="228" idx="2"/>
          </p:cNvCxnSpPr>
          <p:nvPr/>
        </p:nvCxnSpPr>
        <p:spPr>
          <a:xfrm flipV="1">
            <a:off x="772801" y="2086254"/>
            <a:ext cx="68427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D8B56CA-02FF-8142-B1C0-58672AC9DA20}"/>
              </a:ext>
            </a:extLst>
          </p:cNvPr>
          <p:cNvCxnSpPr>
            <a:cxnSpLocks/>
            <a:stCxn id="401" idx="0"/>
            <a:endCxn id="228" idx="2"/>
          </p:cNvCxnSpPr>
          <p:nvPr/>
        </p:nvCxnSpPr>
        <p:spPr>
          <a:xfrm flipV="1">
            <a:off x="1297051" y="2086254"/>
            <a:ext cx="16002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98667EC2-72FB-7149-B95B-D0900774B0FB}"/>
              </a:ext>
            </a:extLst>
          </p:cNvPr>
          <p:cNvCxnSpPr>
            <a:cxnSpLocks/>
            <a:stCxn id="404" idx="0"/>
            <a:endCxn id="229" idx="2"/>
          </p:cNvCxnSpPr>
          <p:nvPr/>
        </p:nvCxnSpPr>
        <p:spPr>
          <a:xfrm flipV="1">
            <a:off x="1827944" y="2086254"/>
            <a:ext cx="49307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D868438F-B741-9148-AAE9-1B2B33ACCC7B}"/>
              </a:ext>
            </a:extLst>
          </p:cNvPr>
          <p:cNvCxnSpPr>
            <a:cxnSpLocks/>
            <a:stCxn id="405" idx="0"/>
            <a:endCxn id="229" idx="2"/>
          </p:cNvCxnSpPr>
          <p:nvPr/>
        </p:nvCxnSpPr>
        <p:spPr>
          <a:xfrm flipH="1" flipV="1">
            <a:off x="2321014" y="2086254"/>
            <a:ext cx="36267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DABBCA8-5D14-5C47-83D8-78DAE7BBD1DD}"/>
              </a:ext>
            </a:extLst>
          </p:cNvPr>
          <p:cNvCxnSpPr>
            <a:cxnSpLocks/>
            <a:stCxn id="406" idx="0"/>
            <a:endCxn id="229" idx="2"/>
          </p:cNvCxnSpPr>
          <p:nvPr/>
        </p:nvCxnSpPr>
        <p:spPr>
          <a:xfrm flipH="1" flipV="1">
            <a:off x="2321014" y="2086254"/>
            <a:ext cx="565604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0687FFF0-A8F7-9E47-A856-387A376EFB03}"/>
              </a:ext>
            </a:extLst>
          </p:cNvPr>
          <p:cNvCxnSpPr>
            <a:cxnSpLocks/>
            <a:stCxn id="407" idx="0"/>
            <a:endCxn id="234" idx="2"/>
          </p:cNvCxnSpPr>
          <p:nvPr/>
        </p:nvCxnSpPr>
        <p:spPr>
          <a:xfrm flipH="1" flipV="1">
            <a:off x="3192170" y="2086254"/>
            <a:ext cx="196937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C1CF201D-008A-724F-8B97-0D9F1752CB77}"/>
              </a:ext>
            </a:extLst>
          </p:cNvPr>
          <p:cNvCxnSpPr>
            <a:cxnSpLocks/>
            <a:stCxn id="408" idx="0"/>
            <a:endCxn id="235" idx="2"/>
          </p:cNvCxnSpPr>
          <p:nvPr/>
        </p:nvCxnSpPr>
        <p:spPr>
          <a:xfrm flipV="1">
            <a:off x="3913355" y="2086254"/>
            <a:ext cx="106708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D68C2B7-2698-3847-829A-E17261DDADE8}"/>
              </a:ext>
            </a:extLst>
          </p:cNvPr>
          <p:cNvCxnSpPr>
            <a:cxnSpLocks/>
            <a:stCxn id="409" idx="0"/>
            <a:endCxn id="235" idx="2"/>
          </p:cNvCxnSpPr>
          <p:nvPr/>
        </p:nvCxnSpPr>
        <p:spPr>
          <a:xfrm flipH="1" flipV="1">
            <a:off x="4020065" y="2086254"/>
            <a:ext cx="424185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5D6EB98D-3A41-7F48-8D82-90F8014B47FF}"/>
              </a:ext>
            </a:extLst>
          </p:cNvPr>
          <p:cNvCxnSpPr>
            <a:cxnSpLocks/>
            <a:stCxn id="410" idx="0"/>
            <a:endCxn id="236" idx="2"/>
          </p:cNvCxnSpPr>
          <p:nvPr/>
        </p:nvCxnSpPr>
        <p:spPr>
          <a:xfrm flipH="1" flipV="1">
            <a:off x="4884008" y="2086254"/>
            <a:ext cx="89579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04FCB953-C9F7-5143-8CAE-62BD3210C185}"/>
              </a:ext>
            </a:extLst>
          </p:cNvPr>
          <p:cNvCxnSpPr>
            <a:cxnSpLocks/>
            <a:stCxn id="411" idx="0"/>
            <a:endCxn id="237" idx="2"/>
          </p:cNvCxnSpPr>
          <p:nvPr/>
        </p:nvCxnSpPr>
        <p:spPr>
          <a:xfrm flipV="1">
            <a:off x="5502922" y="2086254"/>
            <a:ext cx="252238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9C4C7E29-F305-B740-9A1D-2F3E9FFAD3B5}"/>
              </a:ext>
            </a:extLst>
          </p:cNvPr>
          <p:cNvCxnSpPr>
            <a:cxnSpLocks/>
            <a:stCxn id="412" idx="0"/>
            <a:endCxn id="238" idx="2"/>
          </p:cNvCxnSpPr>
          <p:nvPr/>
        </p:nvCxnSpPr>
        <p:spPr>
          <a:xfrm flipV="1">
            <a:off x="6027172" y="2086256"/>
            <a:ext cx="59914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9A14063-3AB4-2640-91DC-6C54F2FC853C}"/>
              </a:ext>
            </a:extLst>
          </p:cNvPr>
          <p:cNvCxnSpPr>
            <a:cxnSpLocks/>
            <a:stCxn id="413" idx="0"/>
            <a:endCxn id="238" idx="2"/>
          </p:cNvCxnSpPr>
          <p:nvPr/>
        </p:nvCxnSpPr>
        <p:spPr>
          <a:xfrm flipV="1">
            <a:off x="6551422" y="2086256"/>
            <a:ext cx="7489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CF1E65AC-9ED5-B040-9402-45D3FEC69A05}"/>
              </a:ext>
            </a:extLst>
          </p:cNvPr>
          <p:cNvCxnSpPr>
            <a:cxnSpLocks/>
            <a:stCxn id="414" idx="0"/>
            <a:endCxn id="239" idx="2"/>
          </p:cNvCxnSpPr>
          <p:nvPr/>
        </p:nvCxnSpPr>
        <p:spPr>
          <a:xfrm flipV="1">
            <a:off x="7082315" y="2086256"/>
            <a:ext cx="40794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FFD857A-A92D-C640-88C3-E7028377426F}"/>
              </a:ext>
            </a:extLst>
          </p:cNvPr>
          <p:cNvCxnSpPr>
            <a:cxnSpLocks/>
            <a:stCxn id="415" idx="0"/>
            <a:endCxn id="239" idx="2"/>
          </p:cNvCxnSpPr>
          <p:nvPr/>
        </p:nvCxnSpPr>
        <p:spPr>
          <a:xfrm flipH="1" flipV="1">
            <a:off x="7490259" y="2086256"/>
            <a:ext cx="121395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6CEF6F0E-D6C1-F54E-BE5F-E375102517AF}"/>
              </a:ext>
            </a:extLst>
          </p:cNvPr>
          <p:cNvCxnSpPr>
            <a:cxnSpLocks/>
            <a:stCxn id="416" idx="0"/>
            <a:endCxn id="239" idx="2"/>
          </p:cNvCxnSpPr>
          <p:nvPr/>
        </p:nvCxnSpPr>
        <p:spPr>
          <a:xfrm flipH="1" flipV="1">
            <a:off x="7490257" y="2086256"/>
            <a:ext cx="65073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8B96302-0820-E648-8EA8-857AF96EC981}"/>
              </a:ext>
            </a:extLst>
          </p:cNvPr>
          <p:cNvCxnSpPr>
            <a:cxnSpLocks/>
            <a:stCxn id="417" idx="0"/>
            <a:endCxn id="240" idx="2"/>
          </p:cNvCxnSpPr>
          <p:nvPr/>
        </p:nvCxnSpPr>
        <p:spPr>
          <a:xfrm flipH="1" flipV="1">
            <a:off x="8361413" y="2086256"/>
            <a:ext cx="282065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DDFD9290-6620-5C44-8D45-7CBF72732A38}"/>
              </a:ext>
            </a:extLst>
          </p:cNvPr>
          <p:cNvCxnSpPr>
            <a:cxnSpLocks/>
            <a:stCxn id="418" idx="0"/>
            <a:endCxn id="241" idx="2"/>
          </p:cNvCxnSpPr>
          <p:nvPr/>
        </p:nvCxnSpPr>
        <p:spPr>
          <a:xfrm flipV="1">
            <a:off x="9167726" y="2086256"/>
            <a:ext cx="21580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D537275A-7FFE-5342-866E-2D87E6483FBC}"/>
              </a:ext>
            </a:extLst>
          </p:cNvPr>
          <p:cNvCxnSpPr>
            <a:cxnSpLocks/>
            <a:stCxn id="419" idx="0"/>
            <a:endCxn id="241" idx="2"/>
          </p:cNvCxnSpPr>
          <p:nvPr/>
        </p:nvCxnSpPr>
        <p:spPr>
          <a:xfrm flipH="1" flipV="1">
            <a:off x="9189308" y="2086256"/>
            <a:ext cx="509313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B7AC9B3-4255-534A-B31A-BBAA47BD85C1}"/>
              </a:ext>
            </a:extLst>
          </p:cNvPr>
          <p:cNvCxnSpPr>
            <a:cxnSpLocks/>
            <a:stCxn id="420" idx="0"/>
            <a:endCxn id="242" idx="2"/>
          </p:cNvCxnSpPr>
          <p:nvPr/>
        </p:nvCxnSpPr>
        <p:spPr>
          <a:xfrm flipH="1" flipV="1">
            <a:off x="10053249" y="2086254"/>
            <a:ext cx="174707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F130A0A6-A4BE-934C-B434-E4776FC34AFA}"/>
              </a:ext>
            </a:extLst>
          </p:cNvPr>
          <p:cNvCxnSpPr>
            <a:cxnSpLocks/>
            <a:stCxn id="421" idx="0"/>
            <a:endCxn id="243" idx="2"/>
          </p:cNvCxnSpPr>
          <p:nvPr/>
        </p:nvCxnSpPr>
        <p:spPr>
          <a:xfrm flipV="1">
            <a:off x="10757293" y="2086254"/>
            <a:ext cx="167110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AB1A919B-2CF5-3B44-A59F-DEA02B80F6EF}"/>
              </a:ext>
            </a:extLst>
          </p:cNvPr>
          <p:cNvCxnSpPr>
            <a:cxnSpLocks/>
            <a:stCxn id="422" idx="0"/>
            <a:endCxn id="243" idx="2"/>
          </p:cNvCxnSpPr>
          <p:nvPr/>
        </p:nvCxnSpPr>
        <p:spPr>
          <a:xfrm flipH="1" flipV="1">
            <a:off x="10924403" y="2086254"/>
            <a:ext cx="357140" cy="2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7C02A38B-C3CF-AD46-95DC-0E9AC21FDE6A}"/>
              </a:ext>
            </a:extLst>
          </p:cNvPr>
          <p:cNvCxnSpPr>
            <a:cxnSpLocks/>
            <a:stCxn id="423" idx="0"/>
            <a:endCxn id="243" idx="2"/>
          </p:cNvCxnSpPr>
          <p:nvPr/>
        </p:nvCxnSpPr>
        <p:spPr>
          <a:xfrm flipH="1" flipV="1">
            <a:off x="10924403" y="2086254"/>
            <a:ext cx="886477" cy="2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7687607D-EE11-2B4D-BEE3-2035856EE4F1}"/>
              </a:ext>
            </a:extLst>
          </p:cNvPr>
          <p:cNvSpPr txBox="1"/>
          <p:nvPr/>
        </p:nvSpPr>
        <p:spPr>
          <a:xfrm>
            <a:off x="6164982" y="4040660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0x737b…fc91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13 ETH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3D5423AD-FED7-744D-821E-662F21A3B958}"/>
              </a:ext>
            </a:extLst>
          </p:cNvPr>
          <p:cNvSpPr txBox="1"/>
          <p:nvPr/>
        </p:nvSpPr>
        <p:spPr>
          <a:xfrm>
            <a:off x="9056453" y="4040659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0xa98b…3645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13 ETH</a:t>
            </a:r>
          </a:p>
        </p:txBody>
      </p:sp>
    </p:spTree>
    <p:extLst>
      <p:ext uri="{BB962C8B-B14F-4D97-AF65-F5344CB8AC3E}">
        <p14:creationId xmlns:p14="http://schemas.microsoft.com/office/powerpoint/2010/main" val="17706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Freeform 554">
            <a:extLst>
              <a:ext uri="{FF2B5EF4-FFF2-40B4-BE49-F238E27FC236}">
                <a16:creationId xmlns:a16="http://schemas.microsoft.com/office/drawing/2014/main" id="{0EA87299-462E-0846-88DE-43880F9370B7}"/>
              </a:ext>
            </a:extLst>
          </p:cNvPr>
          <p:cNvSpPr/>
          <p:nvPr/>
        </p:nvSpPr>
        <p:spPr>
          <a:xfrm>
            <a:off x="9056452" y="2748482"/>
            <a:ext cx="2490738" cy="2824412"/>
          </a:xfrm>
          <a:custGeom>
            <a:avLst/>
            <a:gdLst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4881 w 2495619"/>
              <a:gd name="connsiteY8" fmla="*/ 1205677 h 2824412"/>
              <a:gd name="connsiteX9" fmla="*/ 10711 w 2495619"/>
              <a:gd name="connsiteY9" fmla="*/ 1205677 h 2824412"/>
              <a:gd name="connsiteX10" fmla="*/ 1570896 w 2495619"/>
              <a:gd name="connsiteY10" fmla="*/ 8211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4881 w 2495619"/>
              <a:gd name="connsiteY8" fmla="*/ 1205677 h 2824412"/>
              <a:gd name="connsiteX9" fmla="*/ 1570896 w 2495619"/>
              <a:gd name="connsiteY9" fmla="*/ 8211 h 2824412"/>
              <a:gd name="connsiteX10" fmla="*/ 1869528 w 2495619"/>
              <a:gd name="connsiteY10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1570896 w 2495619"/>
              <a:gd name="connsiteY8" fmla="*/ 8211 h 2824412"/>
              <a:gd name="connsiteX9" fmla="*/ 1869528 w 2495619"/>
              <a:gd name="connsiteY9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2824412 h 2824412"/>
              <a:gd name="connsiteX3" fmla="*/ 4881 w 2495619"/>
              <a:gd name="connsiteY3" fmla="*/ 2824412 h 2824412"/>
              <a:gd name="connsiteX4" fmla="*/ 4881 w 2495619"/>
              <a:gd name="connsiteY4" fmla="*/ 1213901 h 2824412"/>
              <a:gd name="connsiteX5" fmla="*/ 0 w 2495619"/>
              <a:gd name="connsiteY5" fmla="*/ 1213898 h 2824412"/>
              <a:gd name="connsiteX6" fmla="*/ 4881 w 2495619"/>
              <a:gd name="connsiteY6" fmla="*/ 1210152 h 2824412"/>
              <a:gd name="connsiteX7" fmla="*/ 1570896 w 2495619"/>
              <a:gd name="connsiteY7" fmla="*/ 8211 h 2824412"/>
              <a:gd name="connsiteX8" fmla="*/ 1869528 w 2495619"/>
              <a:gd name="connsiteY8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2824412 h 2824412"/>
              <a:gd name="connsiteX3" fmla="*/ 4881 w 2495619"/>
              <a:gd name="connsiteY3" fmla="*/ 2824412 h 2824412"/>
              <a:gd name="connsiteX4" fmla="*/ 4881 w 2495619"/>
              <a:gd name="connsiteY4" fmla="*/ 1213901 h 2824412"/>
              <a:gd name="connsiteX5" fmla="*/ 0 w 2495619"/>
              <a:gd name="connsiteY5" fmla="*/ 1213898 h 2824412"/>
              <a:gd name="connsiteX6" fmla="*/ 1570896 w 2495619"/>
              <a:gd name="connsiteY6" fmla="*/ 8211 h 2824412"/>
              <a:gd name="connsiteX7" fmla="*/ 1869528 w 2495619"/>
              <a:gd name="connsiteY7" fmla="*/ 0 h 2824412"/>
              <a:gd name="connsiteX0" fmla="*/ 1864647 w 2490738"/>
              <a:gd name="connsiteY0" fmla="*/ 0 h 2824412"/>
              <a:gd name="connsiteX1" fmla="*/ 2490738 w 2490738"/>
              <a:gd name="connsiteY1" fmla="*/ 1215522 h 2824412"/>
              <a:gd name="connsiteX2" fmla="*/ 2481651 w 2490738"/>
              <a:gd name="connsiteY2" fmla="*/ 2824412 h 2824412"/>
              <a:gd name="connsiteX3" fmla="*/ 0 w 2490738"/>
              <a:gd name="connsiteY3" fmla="*/ 2824412 h 2824412"/>
              <a:gd name="connsiteX4" fmla="*/ 0 w 2490738"/>
              <a:gd name="connsiteY4" fmla="*/ 1213901 h 2824412"/>
              <a:gd name="connsiteX5" fmla="*/ 1566015 w 2490738"/>
              <a:gd name="connsiteY5" fmla="*/ 8211 h 2824412"/>
              <a:gd name="connsiteX6" fmla="*/ 1864647 w 2490738"/>
              <a:gd name="connsiteY6" fmla="*/ 0 h 282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0738" h="2824412">
                <a:moveTo>
                  <a:pt x="1864647" y="0"/>
                </a:moveTo>
                <a:lnTo>
                  <a:pt x="2490738" y="1215522"/>
                </a:lnTo>
                <a:lnTo>
                  <a:pt x="2481651" y="2824412"/>
                </a:lnTo>
                <a:lnTo>
                  <a:pt x="0" y="2824412"/>
                </a:lnTo>
                <a:lnTo>
                  <a:pt x="0" y="1213901"/>
                </a:lnTo>
                <a:lnTo>
                  <a:pt x="1566015" y="8211"/>
                </a:lnTo>
                <a:lnTo>
                  <a:pt x="1864647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3" name="Freeform 552">
            <a:extLst>
              <a:ext uri="{FF2B5EF4-FFF2-40B4-BE49-F238E27FC236}">
                <a16:creationId xmlns:a16="http://schemas.microsoft.com/office/drawing/2014/main" id="{C1BD2126-9335-E744-91D8-1DBDA4EE7C4F}"/>
              </a:ext>
            </a:extLst>
          </p:cNvPr>
          <p:cNvSpPr/>
          <p:nvPr/>
        </p:nvSpPr>
        <p:spPr>
          <a:xfrm>
            <a:off x="6156491" y="2739864"/>
            <a:ext cx="2497124" cy="2833032"/>
          </a:xfrm>
          <a:custGeom>
            <a:avLst/>
            <a:gdLst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8489 w 2497124"/>
              <a:gd name="connsiteY6" fmla="*/ 1199201 h 2814294"/>
              <a:gd name="connsiteX7" fmla="*/ 0 w 2497124"/>
              <a:gd name="connsiteY7" fmla="*/ 1199195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0 w 2497124"/>
              <a:gd name="connsiteY6" fmla="*/ 1199195 h 2814294"/>
              <a:gd name="connsiteX7" fmla="*/ 1316858 w 2497124"/>
              <a:gd name="connsiteY7" fmla="*/ 0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2814294 h 2814294"/>
              <a:gd name="connsiteX4" fmla="*/ 8489 w 2497124"/>
              <a:gd name="connsiteY4" fmla="*/ 2814294 h 2814294"/>
              <a:gd name="connsiteX5" fmla="*/ 0 w 2497124"/>
              <a:gd name="connsiteY5" fmla="*/ 1199195 h 2814294"/>
              <a:gd name="connsiteX6" fmla="*/ 1316858 w 2497124"/>
              <a:gd name="connsiteY6" fmla="*/ 0 h 2814294"/>
              <a:gd name="connsiteX0" fmla="*/ 1316858 w 2497124"/>
              <a:gd name="connsiteY0" fmla="*/ 15612 h 2829906"/>
              <a:gd name="connsiteX1" fmla="*/ 1608175 w 2497124"/>
              <a:gd name="connsiteY1" fmla="*/ 0 h 2829906"/>
              <a:gd name="connsiteX2" fmla="*/ 2497124 w 2497124"/>
              <a:gd name="connsiteY2" fmla="*/ 1216412 h 2829906"/>
              <a:gd name="connsiteX3" fmla="*/ 2490140 w 2497124"/>
              <a:gd name="connsiteY3" fmla="*/ 2829906 h 2829906"/>
              <a:gd name="connsiteX4" fmla="*/ 8489 w 2497124"/>
              <a:gd name="connsiteY4" fmla="*/ 2829906 h 2829906"/>
              <a:gd name="connsiteX5" fmla="*/ 0 w 2497124"/>
              <a:gd name="connsiteY5" fmla="*/ 1214807 h 2829906"/>
              <a:gd name="connsiteX6" fmla="*/ 1316858 w 2497124"/>
              <a:gd name="connsiteY6" fmla="*/ 15612 h 2829906"/>
              <a:gd name="connsiteX0" fmla="*/ 1320606 w 2497124"/>
              <a:gd name="connsiteY0" fmla="*/ 0 h 2833032"/>
              <a:gd name="connsiteX1" fmla="*/ 1608175 w 2497124"/>
              <a:gd name="connsiteY1" fmla="*/ 3126 h 2833032"/>
              <a:gd name="connsiteX2" fmla="*/ 2497124 w 2497124"/>
              <a:gd name="connsiteY2" fmla="*/ 1219538 h 2833032"/>
              <a:gd name="connsiteX3" fmla="*/ 2490140 w 2497124"/>
              <a:gd name="connsiteY3" fmla="*/ 2833032 h 2833032"/>
              <a:gd name="connsiteX4" fmla="*/ 8489 w 2497124"/>
              <a:gd name="connsiteY4" fmla="*/ 2833032 h 2833032"/>
              <a:gd name="connsiteX5" fmla="*/ 0 w 2497124"/>
              <a:gd name="connsiteY5" fmla="*/ 1217933 h 2833032"/>
              <a:gd name="connsiteX6" fmla="*/ 1320606 w 2497124"/>
              <a:gd name="connsiteY6" fmla="*/ 0 h 283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7124" h="2833032">
                <a:moveTo>
                  <a:pt x="1320606" y="0"/>
                </a:moveTo>
                <a:lnTo>
                  <a:pt x="1608175" y="3126"/>
                </a:lnTo>
                <a:lnTo>
                  <a:pt x="2497124" y="1219538"/>
                </a:lnTo>
                <a:lnTo>
                  <a:pt x="2490140" y="2833032"/>
                </a:lnTo>
                <a:lnTo>
                  <a:pt x="8489" y="2833032"/>
                </a:lnTo>
                <a:cubicBezTo>
                  <a:pt x="5659" y="2294666"/>
                  <a:pt x="2830" y="1756299"/>
                  <a:pt x="0" y="1217933"/>
                </a:cubicBezTo>
                <a:lnTo>
                  <a:pt x="1320606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/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7" name="Freeform 556">
            <a:extLst>
              <a:ext uri="{FF2B5EF4-FFF2-40B4-BE49-F238E27FC236}">
                <a16:creationId xmlns:a16="http://schemas.microsoft.com/office/drawing/2014/main" id="{B298DAC2-10DB-3B45-81F9-329E90091D3A}"/>
              </a:ext>
            </a:extLst>
          </p:cNvPr>
          <p:cNvSpPr/>
          <p:nvPr/>
        </p:nvSpPr>
        <p:spPr>
          <a:xfrm>
            <a:off x="382038" y="2770701"/>
            <a:ext cx="2490141" cy="2802196"/>
          </a:xfrm>
          <a:custGeom>
            <a:avLst/>
            <a:gdLst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2725 w 2495619"/>
              <a:gd name="connsiteY10" fmla="*/ 1183461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60350 w 2495619"/>
              <a:gd name="connsiteY10" fmla="*/ 1158061 h 2802196"/>
              <a:gd name="connsiteX11" fmla="*/ 1840719 w 2495619"/>
              <a:gd name="connsiteY11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840719 w 2495619"/>
              <a:gd name="connsiteY10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5478 w 2495619"/>
              <a:gd name="connsiteY8" fmla="*/ 1183461 h 2802196"/>
              <a:gd name="connsiteX9" fmla="*/ 1840719 w 2495619"/>
              <a:gd name="connsiteY9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1840719 w 2495619"/>
              <a:gd name="connsiteY8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1840719 w 2495619"/>
              <a:gd name="connsiteY7" fmla="*/ 0 h 2802196"/>
              <a:gd name="connsiteX0" fmla="*/ 1835241 w 2490141"/>
              <a:gd name="connsiteY0" fmla="*/ 0 h 2802196"/>
              <a:gd name="connsiteX1" fmla="*/ 2118883 w 2490141"/>
              <a:gd name="connsiteY1" fmla="*/ 6874 h 2802196"/>
              <a:gd name="connsiteX2" fmla="*/ 2490141 w 2490141"/>
              <a:gd name="connsiteY2" fmla="*/ 1193304 h 2802196"/>
              <a:gd name="connsiteX3" fmla="*/ 2481651 w 2490141"/>
              <a:gd name="connsiteY3" fmla="*/ 2802196 h 2802196"/>
              <a:gd name="connsiteX4" fmla="*/ 0 w 2490141"/>
              <a:gd name="connsiteY4" fmla="*/ 2802196 h 2802196"/>
              <a:gd name="connsiteX5" fmla="*/ 0 w 2490141"/>
              <a:gd name="connsiteY5" fmla="*/ 1191703 h 2802196"/>
              <a:gd name="connsiteX6" fmla="*/ 1835241 w 2490141"/>
              <a:gd name="connsiteY6" fmla="*/ 0 h 28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0141" h="2802196">
                <a:moveTo>
                  <a:pt x="1835241" y="0"/>
                </a:moveTo>
                <a:lnTo>
                  <a:pt x="2118883" y="6874"/>
                </a:lnTo>
                <a:lnTo>
                  <a:pt x="2490141" y="1193304"/>
                </a:lnTo>
                <a:lnTo>
                  <a:pt x="2481651" y="2802196"/>
                </a:lnTo>
                <a:lnTo>
                  <a:pt x="0" y="2802196"/>
                </a:lnTo>
                <a:lnTo>
                  <a:pt x="0" y="1191703"/>
                </a:lnTo>
                <a:lnTo>
                  <a:pt x="1835241" y="0"/>
                </a:lnTo>
                <a:close/>
              </a:path>
            </a:pathLst>
          </a:custGeom>
          <a:gradFill>
            <a:gsLst>
              <a:gs pos="98000">
                <a:schemeClr val="accent6"/>
              </a:gs>
              <a:gs pos="75000">
                <a:schemeClr val="accent6">
                  <a:lumMod val="75000"/>
                </a:schemeClr>
              </a:gs>
              <a:gs pos="0">
                <a:schemeClr val="accent6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6" name="Freeform 555">
            <a:extLst>
              <a:ext uri="{FF2B5EF4-FFF2-40B4-BE49-F238E27FC236}">
                <a16:creationId xmlns:a16="http://schemas.microsoft.com/office/drawing/2014/main" id="{BA090BA8-9592-9E44-B08F-DF14BE39A887}"/>
              </a:ext>
            </a:extLst>
          </p:cNvPr>
          <p:cNvSpPr/>
          <p:nvPr/>
        </p:nvSpPr>
        <p:spPr>
          <a:xfrm>
            <a:off x="3273511" y="2754856"/>
            <a:ext cx="2493515" cy="2818041"/>
          </a:xfrm>
          <a:custGeom>
            <a:avLst/>
            <a:gdLst>
              <a:gd name="connsiteX0" fmla="*/ 484109 w 2495619"/>
              <a:gd name="connsiteY0" fmla="*/ 0 h 2799304"/>
              <a:gd name="connsiteX1" fmla="*/ 797732 w 2495619"/>
              <a:gd name="connsiteY1" fmla="*/ 6874 h 2799304"/>
              <a:gd name="connsiteX2" fmla="*/ 2495619 w 2495619"/>
              <a:gd name="connsiteY2" fmla="*/ 1185809 h 2799304"/>
              <a:gd name="connsiteX3" fmla="*/ 2483755 w 2495619"/>
              <a:gd name="connsiteY3" fmla="*/ 1185802 h 2799304"/>
              <a:gd name="connsiteX4" fmla="*/ 2483755 w 2495619"/>
              <a:gd name="connsiteY4" fmla="*/ 2799304 h 2799304"/>
              <a:gd name="connsiteX5" fmla="*/ 2104 w 2495619"/>
              <a:gd name="connsiteY5" fmla="*/ 2799304 h 2799304"/>
              <a:gd name="connsiteX6" fmla="*/ 2104 w 2495619"/>
              <a:gd name="connsiteY6" fmla="*/ 1184206 h 2799304"/>
              <a:gd name="connsiteX7" fmla="*/ 0 w 2495619"/>
              <a:gd name="connsiteY7" fmla="*/ 1184204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1185802 h 2799304"/>
              <a:gd name="connsiteX4" fmla="*/ 2481651 w 2493515"/>
              <a:gd name="connsiteY4" fmla="*/ 2799304 h 2799304"/>
              <a:gd name="connsiteX5" fmla="*/ 0 w 2493515"/>
              <a:gd name="connsiteY5" fmla="*/ 2799304 h 2799304"/>
              <a:gd name="connsiteX6" fmla="*/ 0 w 2493515"/>
              <a:gd name="connsiteY6" fmla="*/ 1184206 h 2799304"/>
              <a:gd name="connsiteX7" fmla="*/ 482005 w 2493515"/>
              <a:gd name="connsiteY7" fmla="*/ 0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2799304 h 2799304"/>
              <a:gd name="connsiteX4" fmla="*/ 0 w 2493515"/>
              <a:gd name="connsiteY4" fmla="*/ 2799304 h 2799304"/>
              <a:gd name="connsiteX5" fmla="*/ 0 w 2493515"/>
              <a:gd name="connsiteY5" fmla="*/ 1184206 h 2799304"/>
              <a:gd name="connsiteX6" fmla="*/ 482005 w 2493515"/>
              <a:gd name="connsiteY6" fmla="*/ 0 h 2799304"/>
              <a:gd name="connsiteX0" fmla="*/ 482005 w 2493515"/>
              <a:gd name="connsiteY0" fmla="*/ 11864 h 2811168"/>
              <a:gd name="connsiteX1" fmla="*/ 791880 w 2493515"/>
              <a:gd name="connsiteY1" fmla="*/ 0 h 2811168"/>
              <a:gd name="connsiteX2" fmla="*/ 2493515 w 2493515"/>
              <a:gd name="connsiteY2" fmla="*/ 1197673 h 2811168"/>
              <a:gd name="connsiteX3" fmla="*/ 2481651 w 2493515"/>
              <a:gd name="connsiteY3" fmla="*/ 2811168 h 2811168"/>
              <a:gd name="connsiteX4" fmla="*/ 0 w 2493515"/>
              <a:gd name="connsiteY4" fmla="*/ 2811168 h 2811168"/>
              <a:gd name="connsiteX5" fmla="*/ 0 w 2493515"/>
              <a:gd name="connsiteY5" fmla="*/ 1196070 h 2811168"/>
              <a:gd name="connsiteX6" fmla="*/ 482005 w 2493515"/>
              <a:gd name="connsiteY6" fmla="*/ 11864 h 2811168"/>
              <a:gd name="connsiteX0" fmla="*/ 485753 w 2493515"/>
              <a:gd name="connsiteY0" fmla="*/ 0 h 2818041"/>
              <a:gd name="connsiteX1" fmla="*/ 791880 w 2493515"/>
              <a:gd name="connsiteY1" fmla="*/ 6873 h 2818041"/>
              <a:gd name="connsiteX2" fmla="*/ 2493515 w 2493515"/>
              <a:gd name="connsiteY2" fmla="*/ 1204546 h 2818041"/>
              <a:gd name="connsiteX3" fmla="*/ 2481651 w 2493515"/>
              <a:gd name="connsiteY3" fmla="*/ 2818041 h 2818041"/>
              <a:gd name="connsiteX4" fmla="*/ 0 w 2493515"/>
              <a:gd name="connsiteY4" fmla="*/ 2818041 h 2818041"/>
              <a:gd name="connsiteX5" fmla="*/ 0 w 2493515"/>
              <a:gd name="connsiteY5" fmla="*/ 1202943 h 2818041"/>
              <a:gd name="connsiteX6" fmla="*/ 485753 w 2493515"/>
              <a:gd name="connsiteY6" fmla="*/ 0 h 281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515" h="2818041">
                <a:moveTo>
                  <a:pt x="485753" y="0"/>
                </a:moveTo>
                <a:lnTo>
                  <a:pt x="791880" y="6873"/>
                </a:lnTo>
                <a:lnTo>
                  <a:pt x="2493515" y="1204546"/>
                </a:lnTo>
                <a:cubicBezTo>
                  <a:pt x="2489560" y="1742378"/>
                  <a:pt x="2485606" y="2280209"/>
                  <a:pt x="2481651" y="2818041"/>
                </a:cubicBezTo>
                <a:lnTo>
                  <a:pt x="0" y="2818041"/>
                </a:lnTo>
                <a:lnTo>
                  <a:pt x="0" y="1202943"/>
                </a:lnTo>
                <a:lnTo>
                  <a:pt x="485753" y="0"/>
                </a:lnTo>
                <a:close/>
              </a:path>
            </a:pathLst>
          </a:custGeom>
          <a:gradFill>
            <a:gsLst>
              <a:gs pos="98000">
                <a:schemeClr val="accent6"/>
              </a:gs>
              <a:gs pos="75000">
                <a:schemeClr val="accent6">
                  <a:lumMod val="75000"/>
                </a:schemeClr>
              </a:gs>
              <a:gs pos="0">
                <a:schemeClr val="accent6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B69253-596D-D74B-8E5F-C8EBDE04DF48}"/>
              </a:ext>
            </a:extLst>
          </p:cNvPr>
          <p:cNvSpPr/>
          <p:nvPr/>
        </p:nvSpPr>
        <p:spPr>
          <a:xfrm>
            <a:off x="4096237" y="136961"/>
            <a:ext cx="4079713" cy="4285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 root, hash: 0x0986…876c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C34E7B-DBCF-7F41-AC02-A4794B498769}"/>
              </a:ext>
            </a:extLst>
          </p:cNvPr>
          <p:cNvSpPr txBox="1"/>
          <p:nvPr/>
        </p:nvSpPr>
        <p:spPr>
          <a:xfrm>
            <a:off x="382038" y="4040659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0x1354…f78b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100 ETH</a:t>
            </a: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3EE0863D-5634-2543-9C90-653CD02BDDD8}"/>
              </a:ext>
            </a:extLst>
          </p:cNvPr>
          <p:cNvSpPr/>
          <p:nvPr/>
        </p:nvSpPr>
        <p:spPr>
          <a:xfrm>
            <a:off x="3074776" y="1019437"/>
            <a:ext cx="914400" cy="3560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2C8FA77D-8137-8C44-8ADF-841F9894D330}"/>
              </a:ext>
            </a:extLst>
          </p:cNvPr>
          <p:cNvSpPr/>
          <p:nvPr/>
        </p:nvSpPr>
        <p:spPr>
          <a:xfrm>
            <a:off x="4106563" y="1019437"/>
            <a:ext cx="914400" cy="3560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1AF2A9EE-1088-614C-A5E6-F54F3DA49548}"/>
              </a:ext>
            </a:extLst>
          </p:cNvPr>
          <p:cNvSpPr/>
          <p:nvPr/>
        </p:nvSpPr>
        <p:spPr>
          <a:xfrm>
            <a:off x="5138350" y="1019415"/>
            <a:ext cx="914400" cy="35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FA16B46C-5C9E-F947-BE97-2FC515071724}"/>
              </a:ext>
            </a:extLst>
          </p:cNvPr>
          <p:cNvSpPr/>
          <p:nvPr/>
        </p:nvSpPr>
        <p:spPr>
          <a:xfrm>
            <a:off x="6170137" y="1019415"/>
            <a:ext cx="914400" cy="3560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5855BB51-EA09-2B4A-8F5E-F285820A7B06}"/>
              </a:ext>
            </a:extLst>
          </p:cNvPr>
          <p:cNvSpPr/>
          <p:nvPr/>
        </p:nvSpPr>
        <p:spPr>
          <a:xfrm>
            <a:off x="7201924" y="1019415"/>
            <a:ext cx="914400" cy="35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E280CA34-D6C2-0E4E-8B17-85C1ACBD6AA6}"/>
              </a:ext>
            </a:extLst>
          </p:cNvPr>
          <p:cNvSpPr/>
          <p:nvPr/>
        </p:nvSpPr>
        <p:spPr>
          <a:xfrm>
            <a:off x="8233711" y="1019393"/>
            <a:ext cx="914400" cy="35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BCF1D572-3154-334A-A604-C14DAEDBE3B5}"/>
              </a:ext>
            </a:extLst>
          </p:cNvPr>
          <p:cNvSpPr/>
          <p:nvPr/>
        </p:nvSpPr>
        <p:spPr>
          <a:xfrm>
            <a:off x="1114171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E47475EF-4620-624A-BCD8-D66B0B43D2F8}"/>
              </a:ext>
            </a:extLst>
          </p:cNvPr>
          <p:cNvSpPr/>
          <p:nvPr/>
        </p:nvSpPr>
        <p:spPr>
          <a:xfrm>
            <a:off x="1978114" y="1707368"/>
            <a:ext cx="68580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98943779-F739-8546-B222-99966C29EE10}"/>
              </a:ext>
            </a:extLst>
          </p:cNvPr>
          <p:cNvSpPr/>
          <p:nvPr/>
        </p:nvSpPr>
        <p:spPr>
          <a:xfrm>
            <a:off x="2849268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58C2281D-99C5-DE4D-9861-B29A883DA0EB}"/>
              </a:ext>
            </a:extLst>
          </p:cNvPr>
          <p:cNvSpPr/>
          <p:nvPr/>
        </p:nvSpPr>
        <p:spPr>
          <a:xfrm>
            <a:off x="3677163" y="1707368"/>
            <a:ext cx="68580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5F5E6CC8-658C-2F48-8B69-4726FE932B58}"/>
              </a:ext>
            </a:extLst>
          </p:cNvPr>
          <p:cNvSpPr/>
          <p:nvPr/>
        </p:nvSpPr>
        <p:spPr>
          <a:xfrm>
            <a:off x="4541106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FBAEA448-B346-104F-89EF-ABADE043298B}"/>
              </a:ext>
            </a:extLst>
          </p:cNvPr>
          <p:cNvSpPr/>
          <p:nvPr/>
        </p:nvSpPr>
        <p:spPr>
          <a:xfrm>
            <a:off x="5412260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AB315299-5755-7143-9208-672A900FFEFA}"/>
              </a:ext>
            </a:extLst>
          </p:cNvPr>
          <p:cNvSpPr/>
          <p:nvPr/>
        </p:nvSpPr>
        <p:spPr>
          <a:xfrm>
            <a:off x="6283414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C3D13BF4-2339-DD44-AA4B-E7E8556B6CDD}"/>
              </a:ext>
            </a:extLst>
          </p:cNvPr>
          <p:cNvSpPr/>
          <p:nvPr/>
        </p:nvSpPr>
        <p:spPr>
          <a:xfrm>
            <a:off x="7147357" y="1707368"/>
            <a:ext cx="685800" cy="3788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5209C482-9D65-774B-A0DA-3285483FAACB}"/>
              </a:ext>
            </a:extLst>
          </p:cNvPr>
          <p:cNvSpPr/>
          <p:nvPr/>
        </p:nvSpPr>
        <p:spPr>
          <a:xfrm>
            <a:off x="8018511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295B4365-3FE8-DD4B-8DC6-4CE8D1E53312}"/>
              </a:ext>
            </a:extLst>
          </p:cNvPr>
          <p:cNvSpPr/>
          <p:nvPr/>
        </p:nvSpPr>
        <p:spPr>
          <a:xfrm>
            <a:off x="8846406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70131662-A27E-BB43-BB46-D65A13E1303E}"/>
              </a:ext>
            </a:extLst>
          </p:cNvPr>
          <p:cNvSpPr/>
          <p:nvPr/>
        </p:nvSpPr>
        <p:spPr>
          <a:xfrm>
            <a:off x="9710349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49D1AC1-D7C6-BF40-A7BA-962D744694BA}"/>
              </a:ext>
            </a:extLst>
          </p:cNvPr>
          <p:cNvSpPr/>
          <p:nvPr/>
        </p:nvSpPr>
        <p:spPr>
          <a:xfrm>
            <a:off x="10581503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B6F6AA0-7BE2-2D44-8698-94841BC071F2}"/>
              </a:ext>
            </a:extLst>
          </p:cNvPr>
          <p:cNvCxnSpPr>
            <a:cxnSpLocks/>
            <a:stCxn id="220" idx="0"/>
            <a:endCxn id="4" idx="2"/>
          </p:cNvCxnSpPr>
          <p:nvPr/>
        </p:nvCxnSpPr>
        <p:spPr>
          <a:xfrm flipV="1">
            <a:off x="3531976" y="565560"/>
            <a:ext cx="2604116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D8B2A4-491D-094A-83F1-3D0537B7734A}"/>
              </a:ext>
            </a:extLst>
          </p:cNvPr>
          <p:cNvCxnSpPr>
            <a:cxnSpLocks/>
            <a:stCxn id="221" idx="0"/>
            <a:endCxn id="4" idx="2"/>
          </p:cNvCxnSpPr>
          <p:nvPr/>
        </p:nvCxnSpPr>
        <p:spPr>
          <a:xfrm flipV="1">
            <a:off x="4563765" y="565560"/>
            <a:ext cx="1572329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25DD7DA-2B30-1A48-BF63-F1095C033D09}"/>
              </a:ext>
            </a:extLst>
          </p:cNvPr>
          <p:cNvCxnSpPr>
            <a:cxnSpLocks/>
            <a:stCxn id="222" idx="0"/>
            <a:endCxn id="4" idx="2"/>
          </p:cNvCxnSpPr>
          <p:nvPr/>
        </p:nvCxnSpPr>
        <p:spPr>
          <a:xfrm flipV="1">
            <a:off x="5595550" y="565560"/>
            <a:ext cx="540542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6C009C6-B7D4-354F-9D32-DDBACD8737F5}"/>
              </a:ext>
            </a:extLst>
          </p:cNvPr>
          <p:cNvCxnSpPr>
            <a:cxnSpLocks/>
            <a:stCxn id="223" idx="0"/>
            <a:endCxn id="4" idx="2"/>
          </p:cNvCxnSpPr>
          <p:nvPr/>
        </p:nvCxnSpPr>
        <p:spPr>
          <a:xfrm flipH="1" flipV="1">
            <a:off x="6136094" y="565560"/>
            <a:ext cx="491245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3AE3034-A147-C543-A535-1D4BF709F627}"/>
              </a:ext>
            </a:extLst>
          </p:cNvPr>
          <p:cNvCxnSpPr>
            <a:cxnSpLocks/>
            <a:stCxn id="4" idx="2"/>
            <a:endCxn id="224" idx="0"/>
          </p:cNvCxnSpPr>
          <p:nvPr/>
        </p:nvCxnSpPr>
        <p:spPr>
          <a:xfrm>
            <a:off x="6136092" y="565560"/>
            <a:ext cx="1523032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42C867B7-8EA4-F247-90F1-639FA0A9471C}"/>
              </a:ext>
            </a:extLst>
          </p:cNvPr>
          <p:cNvCxnSpPr>
            <a:cxnSpLocks/>
            <a:stCxn id="4" idx="2"/>
            <a:endCxn id="225" idx="0"/>
          </p:cNvCxnSpPr>
          <p:nvPr/>
        </p:nvCxnSpPr>
        <p:spPr>
          <a:xfrm>
            <a:off x="6136094" y="565560"/>
            <a:ext cx="2554819" cy="45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C215E3E-0428-2B45-9C39-1E6F462C3526}"/>
              </a:ext>
            </a:extLst>
          </p:cNvPr>
          <p:cNvCxnSpPr>
            <a:cxnSpLocks/>
            <a:stCxn id="228" idx="0"/>
            <a:endCxn id="220" idx="2"/>
          </p:cNvCxnSpPr>
          <p:nvPr/>
        </p:nvCxnSpPr>
        <p:spPr>
          <a:xfrm flipV="1">
            <a:off x="1457071" y="1375458"/>
            <a:ext cx="2074905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3E8A55A-C5DB-A141-8FB4-C33A854B943B}"/>
              </a:ext>
            </a:extLst>
          </p:cNvPr>
          <p:cNvCxnSpPr>
            <a:cxnSpLocks/>
            <a:stCxn id="229" idx="0"/>
            <a:endCxn id="220" idx="2"/>
          </p:cNvCxnSpPr>
          <p:nvPr/>
        </p:nvCxnSpPr>
        <p:spPr>
          <a:xfrm flipV="1">
            <a:off x="2321014" y="1375458"/>
            <a:ext cx="1210962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3ABBADE-E51B-D14C-A70A-A3E4F2FEE392}"/>
              </a:ext>
            </a:extLst>
          </p:cNvPr>
          <p:cNvCxnSpPr>
            <a:cxnSpLocks/>
            <a:stCxn id="234" idx="0"/>
            <a:endCxn id="221" idx="2"/>
          </p:cNvCxnSpPr>
          <p:nvPr/>
        </p:nvCxnSpPr>
        <p:spPr>
          <a:xfrm flipV="1">
            <a:off x="3192170" y="1375458"/>
            <a:ext cx="1371595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EA358FC-B583-E943-9109-CC499A29CE29}"/>
              </a:ext>
            </a:extLst>
          </p:cNvPr>
          <p:cNvCxnSpPr>
            <a:cxnSpLocks/>
            <a:stCxn id="235" idx="0"/>
            <a:endCxn id="221" idx="2"/>
          </p:cNvCxnSpPr>
          <p:nvPr/>
        </p:nvCxnSpPr>
        <p:spPr>
          <a:xfrm flipV="1">
            <a:off x="4020063" y="1375458"/>
            <a:ext cx="543700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C22C609-DFCD-A842-B900-1DC96D68A871}"/>
              </a:ext>
            </a:extLst>
          </p:cNvPr>
          <p:cNvCxnSpPr>
            <a:cxnSpLocks/>
            <a:stCxn id="236" idx="0"/>
            <a:endCxn id="221" idx="2"/>
          </p:cNvCxnSpPr>
          <p:nvPr/>
        </p:nvCxnSpPr>
        <p:spPr>
          <a:xfrm flipH="1" flipV="1">
            <a:off x="4563765" y="1375458"/>
            <a:ext cx="320243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FBC3CC9A-2BE1-704B-B5CA-2C43340CC046}"/>
              </a:ext>
            </a:extLst>
          </p:cNvPr>
          <p:cNvCxnSpPr>
            <a:cxnSpLocks/>
            <a:stCxn id="237" idx="0"/>
            <a:endCxn id="222" idx="2"/>
          </p:cNvCxnSpPr>
          <p:nvPr/>
        </p:nvCxnSpPr>
        <p:spPr>
          <a:xfrm flipH="1" flipV="1">
            <a:off x="5595550" y="1375436"/>
            <a:ext cx="159610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81158CE-7BD5-AA4D-B1A3-8B5D2F30D74B}"/>
              </a:ext>
            </a:extLst>
          </p:cNvPr>
          <p:cNvCxnSpPr>
            <a:cxnSpLocks/>
            <a:stCxn id="238" idx="0"/>
            <a:endCxn id="223" idx="2"/>
          </p:cNvCxnSpPr>
          <p:nvPr/>
        </p:nvCxnSpPr>
        <p:spPr>
          <a:xfrm flipV="1">
            <a:off x="6626316" y="1375436"/>
            <a:ext cx="1023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B117AB7-6309-3449-92C1-2F5CC2A55812}"/>
              </a:ext>
            </a:extLst>
          </p:cNvPr>
          <p:cNvCxnSpPr>
            <a:cxnSpLocks/>
            <a:stCxn id="239" idx="0"/>
            <a:endCxn id="223" idx="2"/>
          </p:cNvCxnSpPr>
          <p:nvPr/>
        </p:nvCxnSpPr>
        <p:spPr>
          <a:xfrm flipH="1" flipV="1">
            <a:off x="6627337" y="1375436"/>
            <a:ext cx="862920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4886AF85-893B-0E4A-952B-7DC406A2E6DD}"/>
              </a:ext>
            </a:extLst>
          </p:cNvPr>
          <p:cNvCxnSpPr>
            <a:cxnSpLocks/>
            <a:stCxn id="240" idx="0"/>
          </p:cNvCxnSpPr>
          <p:nvPr/>
        </p:nvCxnSpPr>
        <p:spPr>
          <a:xfrm flipH="1" flipV="1">
            <a:off x="7686161" y="1185774"/>
            <a:ext cx="675250" cy="521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B971F96-F389-6640-A854-DFB1D8B0A014}"/>
              </a:ext>
            </a:extLst>
          </p:cNvPr>
          <p:cNvCxnSpPr>
            <a:cxnSpLocks/>
            <a:stCxn id="241" idx="0"/>
            <a:endCxn id="225" idx="2"/>
          </p:cNvCxnSpPr>
          <p:nvPr/>
        </p:nvCxnSpPr>
        <p:spPr>
          <a:xfrm flipH="1" flipV="1">
            <a:off x="8690913" y="1375414"/>
            <a:ext cx="498395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FEE5D97-7F65-E84E-9258-15D399C9BC5C}"/>
              </a:ext>
            </a:extLst>
          </p:cNvPr>
          <p:cNvCxnSpPr>
            <a:cxnSpLocks/>
            <a:stCxn id="242" idx="0"/>
            <a:endCxn id="225" idx="2"/>
          </p:cNvCxnSpPr>
          <p:nvPr/>
        </p:nvCxnSpPr>
        <p:spPr>
          <a:xfrm flipH="1" flipV="1">
            <a:off x="8690911" y="1375414"/>
            <a:ext cx="1362338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5F75692F-1BC1-C44A-BC4E-3CF2F57D7E0A}"/>
              </a:ext>
            </a:extLst>
          </p:cNvPr>
          <p:cNvCxnSpPr>
            <a:cxnSpLocks/>
            <a:stCxn id="243" idx="0"/>
            <a:endCxn id="225" idx="2"/>
          </p:cNvCxnSpPr>
          <p:nvPr/>
        </p:nvCxnSpPr>
        <p:spPr>
          <a:xfrm flipH="1" flipV="1">
            <a:off x="8690911" y="1375414"/>
            <a:ext cx="2233492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4EB499D7-C75A-5343-B429-64EDC464111F}"/>
              </a:ext>
            </a:extLst>
          </p:cNvPr>
          <p:cNvSpPr txBox="1"/>
          <p:nvPr/>
        </p:nvSpPr>
        <p:spPr>
          <a:xfrm>
            <a:off x="3273511" y="4040661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0x298a…e3b1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 ETH</a:t>
            </a:r>
          </a:p>
        </p:txBody>
      </p:sp>
      <p:sp>
        <p:nvSpPr>
          <p:cNvPr id="400" name="Rounded Rectangle 399">
            <a:extLst>
              <a:ext uri="{FF2B5EF4-FFF2-40B4-BE49-F238E27FC236}">
                <a16:creationId xmlns:a16="http://schemas.microsoft.com/office/drawing/2014/main" id="{C098111C-36E3-B040-9FF4-8587EAFF08CE}"/>
              </a:ext>
            </a:extLst>
          </p:cNvPr>
          <p:cNvSpPr/>
          <p:nvPr/>
        </p:nvSpPr>
        <p:spPr>
          <a:xfrm>
            <a:off x="589921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1" name="Rounded Rectangle 400">
            <a:extLst>
              <a:ext uri="{FF2B5EF4-FFF2-40B4-BE49-F238E27FC236}">
                <a16:creationId xmlns:a16="http://schemas.microsoft.com/office/drawing/2014/main" id="{8E112401-3EB5-FE49-8E67-0600D4B377D3}"/>
              </a:ext>
            </a:extLst>
          </p:cNvPr>
          <p:cNvSpPr/>
          <p:nvPr/>
        </p:nvSpPr>
        <p:spPr>
          <a:xfrm>
            <a:off x="1114171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E426AE2E-9A39-524A-A36D-46BEC642EE76}"/>
              </a:ext>
            </a:extLst>
          </p:cNvPr>
          <p:cNvSpPr/>
          <p:nvPr/>
        </p:nvSpPr>
        <p:spPr>
          <a:xfrm>
            <a:off x="1645064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5" name="Rounded Rectangle 404">
            <a:extLst>
              <a:ext uri="{FF2B5EF4-FFF2-40B4-BE49-F238E27FC236}">
                <a16:creationId xmlns:a16="http://schemas.microsoft.com/office/drawing/2014/main" id="{B03D737D-346E-5647-AE7D-78F206AEC6D8}"/>
              </a:ext>
            </a:extLst>
          </p:cNvPr>
          <p:cNvSpPr/>
          <p:nvPr/>
        </p:nvSpPr>
        <p:spPr>
          <a:xfrm>
            <a:off x="2174401" y="2389358"/>
            <a:ext cx="36576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6" name="Rounded Rectangle 405">
            <a:extLst>
              <a:ext uri="{FF2B5EF4-FFF2-40B4-BE49-F238E27FC236}">
                <a16:creationId xmlns:a16="http://schemas.microsoft.com/office/drawing/2014/main" id="{BB47A07D-DB4F-FD47-9C9E-7789CA4DC056}"/>
              </a:ext>
            </a:extLst>
          </p:cNvPr>
          <p:cNvSpPr/>
          <p:nvPr/>
        </p:nvSpPr>
        <p:spPr>
          <a:xfrm>
            <a:off x="2703738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7" name="Rounded Rectangle 406">
            <a:extLst>
              <a:ext uri="{FF2B5EF4-FFF2-40B4-BE49-F238E27FC236}">
                <a16:creationId xmlns:a16="http://schemas.microsoft.com/office/drawing/2014/main" id="{9143C506-8F5E-B742-A56B-6FD0E13256C9}"/>
              </a:ext>
            </a:extLst>
          </p:cNvPr>
          <p:cNvSpPr/>
          <p:nvPr/>
        </p:nvSpPr>
        <p:spPr>
          <a:xfrm>
            <a:off x="3206225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8" name="Rounded Rectangle 407">
            <a:extLst>
              <a:ext uri="{FF2B5EF4-FFF2-40B4-BE49-F238E27FC236}">
                <a16:creationId xmlns:a16="http://schemas.microsoft.com/office/drawing/2014/main" id="{4B6A64FB-A08A-0547-9EB5-994DC3009E1B}"/>
              </a:ext>
            </a:extLst>
          </p:cNvPr>
          <p:cNvSpPr/>
          <p:nvPr/>
        </p:nvSpPr>
        <p:spPr>
          <a:xfrm>
            <a:off x="3730475" y="2384118"/>
            <a:ext cx="36576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9" name="Rounded Rectangle 408">
            <a:extLst>
              <a:ext uri="{FF2B5EF4-FFF2-40B4-BE49-F238E27FC236}">
                <a16:creationId xmlns:a16="http://schemas.microsoft.com/office/drawing/2014/main" id="{25812915-BC67-AA4D-9F2E-BF2CC09ACBC4}"/>
              </a:ext>
            </a:extLst>
          </p:cNvPr>
          <p:cNvSpPr/>
          <p:nvPr/>
        </p:nvSpPr>
        <p:spPr>
          <a:xfrm>
            <a:off x="4261368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0" name="Rounded Rectangle 409">
            <a:extLst>
              <a:ext uri="{FF2B5EF4-FFF2-40B4-BE49-F238E27FC236}">
                <a16:creationId xmlns:a16="http://schemas.microsoft.com/office/drawing/2014/main" id="{D71C74EB-84FB-564B-905F-CA060FE06B4F}"/>
              </a:ext>
            </a:extLst>
          </p:cNvPr>
          <p:cNvSpPr/>
          <p:nvPr/>
        </p:nvSpPr>
        <p:spPr>
          <a:xfrm>
            <a:off x="4790705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" name="Rounded Rectangle 410">
            <a:extLst>
              <a:ext uri="{FF2B5EF4-FFF2-40B4-BE49-F238E27FC236}">
                <a16:creationId xmlns:a16="http://schemas.microsoft.com/office/drawing/2014/main" id="{8925AAEE-DB4E-7E4A-B31E-88319EDC87C7}"/>
              </a:ext>
            </a:extLst>
          </p:cNvPr>
          <p:cNvSpPr/>
          <p:nvPr/>
        </p:nvSpPr>
        <p:spPr>
          <a:xfrm>
            <a:off x="5320042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2" name="Rounded Rectangle 411">
            <a:extLst>
              <a:ext uri="{FF2B5EF4-FFF2-40B4-BE49-F238E27FC236}">
                <a16:creationId xmlns:a16="http://schemas.microsoft.com/office/drawing/2014/main" id="{B43DD9D3-28A3-334B-9254-27237E8D950F}"/>
              </a:ext>
            </a:extLst>
          </p:cNvPr>
          <p:cNvSpPr/>
          <p:nvPr/>
        </p:nvSpPr>
        <p:spPr>
          <a:xfrm>
            <a:off x="5844292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3" name="Rounded Rectangle 412">
            <a:extLst>
              <a:ext uri="{FF2B5EF4-FFF2-40B4-BE49-F238E27FC236}">
                <a16:creationId xmlns:a16="http://schemas.microsoft.com/office/drawing/2014/main" id="{DFEFC249-B6D4-9B43-A1CE-5222AA995D82}"/>
              </a:ext>
            </a:extLst>
          </p:cNvPr>
          <p:cNvSpPr/>
          <p:nvPr/>
        </p:nvSpPr>
        <p:spPr>
          <a:xfrm>
            <a:off x="6368542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4" name="Rounded Rectangle 413">
            <a:extLst>
              <a:ext uri="{FF2B5EF4-FFF2-40B4-BE49-F238E27FC236}">
                <a16:creationId xmlns:a16="http://schemas.microsoft.com/office/drawing/2014/main" id="{1B3D4082-8AE2-A645-8B02-0CC58BEE4046}"/>
              </a:ext>
            </a:extLst>
          </p:cNvPr>
          <p:cNvSpPr/>
          <p:nvPr/>
        </p:nvSpPr>
        <p:spPr>
          <a:xfrm>
            <a:off x="6899435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5" name="Rounded Rectangle 414">
            <a:extLst>
              <a:ext uri="{FF2B5EF4-FFF2-40B4-BE49-F238E27FC236}">
                <a16:creationId xmlns:a16="http://schemas.microsoft.com/office/drawing/2014/main" id="{87D05A08-8093-124C-B806-A3DFBD2BD15B}"/>
              </a:ext>
            </a:extLst>
          </p:cNvPr>
          <p:cNvSpPr/>
          <p:nvPr/>
        </p:nvSpPr>
        <p:spPr>
          <a:xfrm>
            <a:off x="7428772" y="2378697"/>
            <a:ext cx="365760" cy="3788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6" name="Rounded Rectangle 415">
            <a:extLst>
              <a:ext uri="{FF2B5EF4-FFF2-40B4-BE49-F238E27FC236}">
                <a16:creationId xmlns:a16="http://schemas.microsoft.com/office/drawing/2014/main" id="{0BC5FE11-581F-C141-A913-6A17009FEB43}"/>
              </a:ext>
            </a:extLst>
          </p:cNvPr>
          <p:cNvSpPr/>
          <p:nvPr/>
        </p:nvSpPr>
        <p:spPr>
          <a:xfrm>
            <a:off x="7958109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7" name="Rounded Rectangle 416">
            <a:extLst>
              <a:ext uri="{FF2B5EF4-FFF2-40B4-BE49-F238E27FC236}">
                <a16:creationId xmlns:a16="http://schemas.microsoft.com/office/drawing/2014/main" id="{F4DA5A72-A415-E74A-AA5B-82668327877B}"/>
              </a:ext>
            </a:extLst>
          </p:cNvPr>
          <p:cNvSpPr/>
          <p:nvPr/>
        </p:nvSpPr>
        <p:spPr>
          <a:xfrm>
            <a:off x="8460596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8" name="Rounded Rectangle 417">
            <a:extLst>
              <a:ext uri="{FF2B5EF4-FFF2-40B4-BE49-F238E27FC236}">
                <a16:creationId xmlns:a16="http://schemas.microsoft.com/office/drawing/2014/main" id="{D1945272-4A4B-7A4A-9006-B977FB450A32}"/>
              </a:ext>
            </a:extLst>
          </p:cNvPr>
          <p:cNvSpPr/>
          <p:nvPr/>
        </p:nvSpPr>
        <p:spPr>
          <a:xfrm>
            <a:off x="8984846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9" name="Rounded Rectangle 418">
            <a:extLst>
              <a:ext uri="{FF2B5EF4-FFF2-40B4-BE49-F238E27FC236}">
                <a16:creationId xmlns:a16="http://schemas.microsoft.com/office/drawing/2014/main" id="{52F441F3-2BF9-C545-A0D7-3B54143936AD}"/>
              </a:ext>
            </a:extLst>
          </p:cNvPr>
          <p:cNvSpPr/>
          <p:nvPr/>
        </p:nvSpPr>
        <p:spPr>
          <a:xfrm>
            <a:off x="9515739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0" name="Rounded Rectangle 419">
            <a:extLst>
              <a:ext uri="{FF2B5EF4-FFF2-40B4-BE49-F238E27FC236}">
                <a16:creationId xmlns:a16="http://schemas.microsoft.com/office/drawing/2014/main" id="{626B5CE4-FE47-FC4D-A7C1-3877A0F201AD}"/>
              </a:ext>
            </a:extLst>
          </p:cNvPr>
          <p:cNvSpPr/>
          <p:nvPr/>
        </p:nvSpPr>
        <p:spPr>
          <a:xfrm>
            <a:off x="10045076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1" name="Rounded Rectangle 420">
            <a:extLst>
              <a:ext uri="{FF2B5EF4-FFF2-40B4-BE49-F238E27FC236}">
                <a16:creationId xmlns:a16="http://schemas.microsoft.com/office/drawing/2014/main" id="{D36AC003-F1E2-824B-B97F-CBA9721722FE}"/>
              </a:ext>
            </a:extLst>
          </p:cNvPr>
          <p:cNvSpPr/>
          <p:nvPr/>
        </p:nvSpPr>
        <p:spPr>
          <a:xfrm>
            <a:off x="10574413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2" name="Rounded Rectangle 421">
            <a:extLst>
              <a:ext uri="{FF2B5EF4-FFF2-40B4-BE49-F238E27FC236}">
                <a16:creationId xmlns:a16="http://schemas.microsoft.com/office/drawing/2014/main" id="{EADD5FBE-B2EB-8F46-A5FA-33E9B583F2C7}"/>
              </a:ext>
            </a:extLst>
          </p:cNvPr>
          <p:cNvSpPr/>
          <p:nvPr/>
        </p:nvSpPr>
        <p:spPr>
          <a:xfrm>
            <a:off x="11098663" y="2373173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3" name="Rounded Rectangle 422">
            <a:extLst>
              <a:ext uri="{FF2B5EF4-FFF2-40B4-BE49-F238E27FC236}">
                <a16:creationId xmlns:a16="http://schemas.microsoft.com/office/drawing/2014/main" id="{73C30E4F-34A3-1F43-B342-68790B767F09}"/>
              </a:ext>
            </a:extLst>
          </p:cNvPr>
          <p:cNvSpPr/>
          <p:nvPr/>
        </p:nvSpPr>
        <p:spPr>
          <a:xfrm>
            <a:off x="11628000" y="2373173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AFEB302-C295-6A49-A5B0-396F65D21C0C}"/>
              </a:ext>
            </a:extLst>
          </p:cNvPr>
          <p:cNvCxnSpPr>
            <a:cxnSpLocks/>
            <a:stCxn id="400" idx="0"/>
            <a:endCxn id="228" idx="2"/>
          </p:cNvCxnSpPr>
          <p:nvPr/>
        </p:nvCxnSpPr>
        <p:spPr>
          <a:xfrm flipV="1">
            <a:off x="772801" y="2086254"/>
            <a:ext cx="68427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D8B56CA-02FF-8142-B1C0-58672AC9DA20}"/>
              </a:ext>
            </a:extLst>
          </p:cNvPr>
          <p:cNvCxnSpPr>
            <a:cxnSpLocks/>
            <a:stCxn id="401" idx="0"/>
            <a:endCxn id="228" idx="2"/>
          </p:cNvCxnSpPr>
          <p:nvPr/>
        </p:nvCxnSpPr>
        <p:spPr>
          <a:xfrm flipV="1">
            <a:off x="1297051" y="2086254"/>
            <a:ext cx="16002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98667EC2-72FB-7149-B95B-D0900774B0FB}"/>
              </a:ext>
            </a:extLst>
          </p:cNvPr>
          <p:cNvCxnSpPr>
            <a:cxnSpLocks/>
            <a:stCxn id="404" idx="0"/>
            <a:endCxn id="229" idx="2"/>
          </p:cNvCxnSpPr>
          <p:nvPr/>
        </p:nvCxnSpPr>
        <p:spPr>
          <a:xfrm flipV="1">
            <a:off x="1827944" y="2086254"/>
            <a:ext cx="49307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D868438F-B741-9148-AAE9-1B2B33ACCC7B}"/>
              </a:ext>
            </a:extLst>
          </p:cNvPr>
          <p:cNvCxnSpPr>
            <a:cxnSpLocks/>
            <a:stCxn id="405" idx="0"/>
            <a:endCxn id="229" idx="2"/>
          </p:cNvCxnSpPr>
          <p:nvPr/>
        </p:nvCxnSpPr>
        <p:spPr>
          <a:xfrm flipH="1" flipV="1">
            <a:off x="2321014" y="2086254"/>
            <a:ext cx="36267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DABBCA8-5D14-5C47-83D8-78DAE7BBD1DD}"/>
              </a:ext>
            </a:extLst>
          </p:cNvPr>
          <p:cNvCxnSpPr>
            <a:cxnSpLocks/>
            <a:stCxn id="406" idx="0"/>
            <a:endCxn id="229" idx="2"/>
          </p:cNvCxnSpPr>
          <p:nvPr/>
        </p:nvCxnSpPr>
        <p:spPr>
          <a:xfrm flipH="1" flipV="1">
            <a:off x="2321014" y="2086254"/>
            <a:ext cx="565604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0687FFF0-A8F7-9E47-A856-387A376EFB03}"/>
              </a:ext>
            </a:extLst>
          </p:cNvPr>
          <p:cNvCxnSpPr>
            <a:cxnSpLocks/>
            <a:stCxn id="407" idx="0"/>
            <a:endCxn id="234" idx="2"/>
          </p:cNvCxnSpPr>
          <p:nvPr/>
        </p:nvCxnSpPr>
        <p:spPr>
          <a:xfrm flipH="1" flipV="1">
            <a:off x="3192170" y="2086254"/>
            <a:ext cx="196937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C1CF201D-008A-724F-8B97-0D9F1752CB77}"/>
              </a:ext>
            </a:extLst>
          </p:cNvPr>
          <p:cNvCxnSpPr>
            <a:cxnSpLocks/>
            <a:stCxn id="408" idx="0"/>
            <a:endCxn id="235" idx="2"/>
          </p:cNvCxnSpPr>
          <p:nvPr/>
        </p:nvCxnSpPr>
        <p:spPr>
          <a:xfrm flipV="1">
            <a:off x="3913355" y="2086254"/>
            <a:ext cx="106708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D68C2B7-2698-3847-829A-E17261DDADE8}"/>
              </a:ext>
            </a:extLst>
          </p:cNvPr>
          <p:cNvCxnSpPr>
            <a:cxnSpLocks/>
            <a:stCxn id="409" idx="0"/>
            <a:endCxn id="235" idx="2"/>
          </p:cNvCxnSpPr>
          <p:nvPr/>
        </p:nvCxnSpPr>
        <p:spPr>
          <a:xfrm flipH="1" flipV="1">
            <a:off x="4020065" y="2086254"/>
            <a:ext cx="424185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5D6EB98D-3A41-7F48-8D82-90F8014B47FF}"/>
              </a:ext>
            </a:extLst>
          </p:cNvPr>
          <p:cNvCxnSpPr>
            <a:cxnSpLocks/>
            <a:stCxn id="410" idx="0"/>
            <a:endCxn id="236" idx="2"/>
          </p:cNvCxnSpPr>
          <p:nvPr/>
        </p:nvCxnSpPr>
        <p:spPr>
          <a:xfrm flipH="1" flipV="1">
            <a:off x="4884008" y="2086254"/>
            <a:ext cx="89579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04FCB953-C9F7-5143-8CAE-62BD3210C185}"/>
              </a:ext>
            </a:extLst>
          </p:cNvPr>
          <p:cNvCxnSpPr>
            <a:cxnSpLocks/>
            <a:stCxn id="411" idx="0"/>
            <a:endCxn id="237" idx="2"/>
          </p:cNvCxnSpPr>
          <p:nvPr/>
        </p:nvCxnSpPr>
        <p:spPr>
          <a:xfrm flipV="1">
            <a:off x="5502922" y="2086254"/>
            <a:ext cx="252238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9C4C7E29-F305-B740-9A1D-2F3E9FFAD3B5}"/>
              </a:ext>
            </a:extLst>
          </p:cNvPr>
          <p:cNvCxnSpPr>
            <a:cxnSpLocks/>
            <a:stCxn id="412" idx="0"/>
            <a:endCxn id="238" idx="2"/>
          </p:cNvCxnSpPr>
          <p:nvPr/>
        </p:nvCxnSpPr>
        <p:spPr>
          <a:xfrm flipV="1">
            <a:off x="6027172" y="2086256"/>
            <a:ext cx="59914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9A14063-3AB4-2640-91DC-6C54F2FC853C}"/>
              </a:ext>
            </a:extLst>
          </p:cNvPr>
          <p:cNvCxnSpPr>
            <a:cxnSpLocks/>
            <a:stCxn id="413" idx="0"/>
            <a:endCxn id="238" idx="2"/>
          </p:cNvCxnSpPr>
          <p:nvPr/>
        </p:nvCxnSpPr>
        <p:spPr>
          <a:xfrm flipV="1">
            <a:off x="6551422" y="2086256"/>
            <a:ext cx="7489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CF1E65AC-9ED5-B040-9402-45D3FEC69A05}"/>
              </a:ext>
            </a:extLst>
          </p:cNvPr>
          <p:cNvCxnSpPr>
            <a:cxnSpLocks/>
            <a:stCxn id="414" idx="0"/>
            <a:endCxn id="239" idx="2"/>
          </p:cNvCxnSpPr>
          <p:nvPr/>
        </p:nvCxnSpPr>
        <p:spPr>
          <a:xfrm flipV="1">
            <a:off x="7082315" y="2086256"/>
            <a:ext cx="40794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FFD857A-A92D-C640-88C3-E7028377426F}"/>
              </a:ext>
            </a:extLst>
          </p:cNvPr>
          <p:cNvCxnSpPr>
            <a:cxnSpLocks/>
            <a:stCxn id="415" idx="0"/>
            <a:endCxn id="239" idx="2"/>
          </p:cNvCxnSpPr>
          <p:nvPr/>
        </p:nvCxnSpPr>
        <p:spPr>
          <a:xfrm flipH="1" flipV="1">
            <a:off x="7490259" y="2086256"/>
            <a:ext cx="121395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6CEF6F0E-D6C1-F54E-BE5F-E375102517AF}"/>
              </a:ext>
            </a:extLst>
          </p:cNvPr>
          <p:cNvCxnSpPr>
            <a:cxnSpLocks/>
            <a:stCxn id="416" idx="0"/>
            <a:endCxn id="239" idx="2"/>
          </p:cNvCxnSpPr>
          <p:nvPr/>
        </p:nvCxnSpPr>
        <p:spPr>
          <a:xfrm flipH="1" flipV="1">
            <a:off x="7490257" y="2086256"/>
            <a:ext cx="65073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8B96302-0820-E648-8EA8-857AF96EC981}"/>
              </a:ext>
            </a:extLst>
          </p:cNvPr>
          <p:cNvCxnSpPr>
            <a:cxnSpLocks/>
            <a:stCxn id="417" idx="0"/>
            <a:endCxn id="240" idx="2"/>
          </p:cNvCxnSpPr>
          <p:nvPr/>
        </p:nvCxnSpPr>
        <p:spPr>
          <a:xfrm flipH="1" flipV="1">
            <a:off x="8361413" y="2086256"/>
            <a:ext cx="282065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DDFD9290-6620-5C44-8D45-7CBF72732A38}"/>
              </a:ext>
            </a:extLst>
          </p:cNvPr>
          <p:cNvCxnSpPr>
            <a:cxnSpLocks/>
            <a:stCxn id="418" idx="0"/>
            <a:endCxn id="241" idx="2"/>
          </p:cNvCxnSpPr>
          <p:nvPr/>
        </p:nvCxnSpPr>
        <p:spPr>
          <a:xfrm flipV="1">
            <a:off x="9167726" y="2086256"/>
            <a:ext cx="21580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D537275A-7FFE-5342-866E-2D87E6483FBC}"/>
              </a:ext>
            </a:extLst>
          </p:cNvPr>
          <p:cNvCxnSpPr>
            <a:cxnSpLocks/>
            <a:stCxn id="419" idx="0"/>
            <a:endCxn id="241" idx="2"/>
          </p:cNvCxnSpPr>
          <p:nvPr/>
        </p:nvCxnSpPr>
        <p:spPr>
          <a:xfrm flipH="1" flipV="1">
            <a:off x="9189308" y="2086256"/>
            <a:ext cx="509313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B7AC9B3-4255-534A-B31A-BBAA47BD85C1}"/>
              </a:ext>
            </a:extLst>
          </p:cNvPr>
          <p:cNvCxnSpPr>
            <a:cxnSpLocks/>
            <a:stCxn id="420" idx="0"/>
            <a:endCxn id="242" idx="2"/>
          </p:cNvCxnSpPr>
          <p:nvPr/>
        </p:nvCxnSpPr>
        <p:spPr>
          <a:xfrm flipH="1" flipV="1">
            <a:off x="10053249" y="2086254"/>
            <a:ext cx="174707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F130A0A6-A4BE-934C-B434-E4776FC34AFA}"/>
              </a:ext>
            </a:extLst>
          </p:cNvPr>
          <p:cNvCxnSpPr>
            <a:cxnSpLocks/>
            <a:stCxn id="421" idx="0"/>
            <a:endCxn id="243" idx="2"/>
          </p:cNvCxnSpPr>
          <p:nvPr/>
        </p:nvCxnSpPr>
        <p:spPr>
          <a:xfrm flipV="1">
            <a:off x="10757293" y="2086254"/>
            <a:ext cx="167110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AB1A919B-2CF5-3B44-A59F-DEA02B80F6EF}"/>
              </a:ext>
            </a:extLst>
          </p:cNvPr>
          <p:cNvCxnSpPr>
            <a:cxnSpLocks/>
            <a:stCxn id="422" idx="0"/>
            <a:endCxn id="243" idx="2"/>
          </p:cNvCxnSpPr>
          <p:nvPr/>
        </p:nvCxnSpPr>
        <p:spPr>
          <a:xfrm flipH="1" flipV="1">
            <a:off x="10924403" y="2086254"/>
            <a:ext cx="357140" cy="2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7C02A38B-C3CF-AD46-95DC-0E9AC21FDE6A}"/>
              </a:ext>
            </a:extLst>
          </p:cNvPr>
          <p:cNvCxnSpPr>
            <a:cxnSpLocks/>
            <a:stCxn id="423" idx="0"/>
            <a:endCxn id="243" idx="2"/>
          </p:cNvCxnSpPr>
          <p:nvPr/>
        </p:nvCxnSpPr>
        <p:spPr>
          <a:xfrm flipH="1" flipV="1">
            <a:off x="10924403" y="2086254"/>
            <a:ext cx="886477" cy="2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7687607D-EE11-2B4D-BEE3-2035856EE4F1}"/>
              </a:ext>
            </a:extLst>
          </p:cNvPr>
          <p:cNvSpPr txBox="1"/>
          <p:nvPr/>
        </p:nvSpPr>
        <p:spPr>
          <a:xfrm>
            <a:off x="6164982" y="4040660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0x737b…fc91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13 ETH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3D5423AD-FED7-744D-821E-662F21A3B958}"/>
              </a:ext>
            </a:extLst>
          </p:cNvPr>
          <p:cNvSpPr txBox="1"/>
          <p:nvPr/>
        </p:nvSpPr>
        <p:spPr>
          <a:xfrm>
            <a:off x="9056453" y="4040659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0xa98b…3645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13 ETH</a:t>
            </a:r>
          </a:p>
        </p:txBody>
      </p:sp>
    </p:spTree>
    <p:extLst>
      <p:ext uri="{BB962C8B-B14F-4D97-AF65-F5344CB8AC3E}">
        <p14:creationId xmlns:p14="http://schemas.microsoft.com/office/powerpoint/2010/main" val="335276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Freeform 554">
            <a:extLst>
              <a:ext uri="{FF2B5EF4-FFF2-40B4-BE49-F238E27FC236}">
                <a16:creationId xmlns:a16="http://schemas.microsoft.com/office/drawing/2014/main" id="{0EA87299-462E-0846-88DE-43880F9370B7}"/>
              </a:ext>
            </a:extLst>
          </p:cNvPr>
          <p:cNvSpPr/>
          <p:nvPr/>
        </p:nvSpPr>
        <p:spPr>
          <a:xfrm>
            <a:off x="9056452" y="2748482"/>
            <a:ext cx="2490738" cy="2824412"/>
          </a:xfrm>
          <a:custGeom>
            <a:avLst/>
            <a:gdLst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4881 w 2495619"/>
              <a:gd name="connsiteY8" fmla="*/ 1205677 h 2824412"/>
              <a:gd name="connsiteX9" fmla="*/ 10711 w 2495619"/>
              <a:gd name="connsiteY9" fmla="*/ 1205677 h 2824412"/>
              <a:gd name="connsiteX10" fmla="*/ 1570896 w 2495619"/>
              <a:gd name="connsiteY10" fmla="*/ 8211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4881 w 2495619"/>
              <a:gd name="connsiteY8" fmla="*/ 1205677 h 2824412"/>
              <a:gd name="connsiteX9" fmla="*/ 1570896 w 2495619"/>
              <a:gd name="connsiteY9" fmla="*/ 8211 h 2824412"/>
              <a:gd name="connsiteX10" fmla="*/ 1869528 w 2495619"/>
              <a:gd name="connsiteY10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1570896 w 2495619"/>
              <a:gd name="connsiteY8" fmla="*/ 8211 h 2824412"/>
              <a:gd name="connsiteX9" fmla="*/ 1869528 w 2495619"/>
              <a:gd name="connsiteY9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2824412 h 2824412"/>
              <a:gd name="connsiteX3" fmla="*/ 4881 w 2495619"/>
              <a:gd name="connsiteY3" fmla="*/ 2824412 h 2824412"/>
              <a:gd name="connsiteX4" fmla="*/ 4881 w 2495619"/>
              <a:gd name="connsiteY4" fmla="*/ 1213901 h 2824412"/>
              <a:gd name="connsiteX5" fmla="*/ 0 w 2495619"/>
              <a:gd name="connsiteY5" fmla="*/ 1213898 h 2824412"/>
              <a:gd name="connsiteX6" fmla="*/ 4881 w 2495619"/>
              <a:gd name="connsiteY6" fmla="*/ 1210152 h 2824412"/>
              <a:gd name="connsiteX7" fmla="*/ 1570896 w 2495619"/>
              <a:gd name="connsiteY7" fmla="*/ 8211 h 2824412"/>
              <a:gd name="connsiteX8" fmla="*/ 1869528 w 2495619"/>
              <a:gd name="connsiteY8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2824412 h 2824412"/>
              <a:gd name="connsiteX3" fmla="*/ 4881 w 2495619"/>
              <a:gd name="connsiteY3" fmla="*/ 2824412 h 2824412"/>
              <a:gd name="connsiteX4" fmla="*/ 4881 w 2495619"/>
              <a:gd name="connsiteY4" fmla="*/ 1213901 h 2824412"/>
              <a:gd name="connsiteX5" fmla="*/ 0 w 2495619"/>
              <a:gd name="connsiteY5" fmla="*/ 1213898 h 2824412"/>
              <a:gd name="connsiteX6" fmla="*/ 1570896 w 2495619"/>
              <a:gd name="connsiteY6" fmla="*/ 8211 h 2824412"/>
              <a:gd name="connsiteX7" fmla="*/ 1869528 w 2495619"/>
              <a:gd name="connsiteY7" fmla="*/ 0 h 2824412"/>
              <a:gd name="connsiteX0" fmla="*/ 1864647 w 2490738"/>
              <a:gd name="connsiteY0" fmla="*/ 0 h 2824412"/>
              <a:gd name="connsiteX1" fmla="*/ 2490738 w 2490738"/>
              <a:gd name="connsiteY1" fmla="*/ 1215522 h 2824412"/>
              <a:gd name="connsiteX2" fmla="*/ 2481651 w 2490738"/>
              <a:gd name="connsiteY2" fmla="*/ 2824412 h 2824412"/>
              <a:gd name="connsiteX3" fmla="*/ 0 w 2490738"/>
              <a:gd name="connsiteY3" fmla="*/ 2824412 h 2824412"/>
              <a:gd name="connsiteX4" fmla="*/ 0 w 2490738"/>
              <a:gd name="connsiteY4" fmla="*/ 1213901 h 2824412"/>
              <a:gd name="connsiteX5" fmla="*/ 1566015 w 2490738"/>
              <a:gd name="connsiteY5" fmla="*/ 8211 h 2824412"/>
              <a:gd name="connsiteX6" fmla="*/ 1864647 w 2490738"/>
              <a:gd name="connsiteY6" fmla="*/ 0 h 282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0738" h="2824412">
                <a:moveTo>
                  <a:pt x="1864647" y="0"/>
                </a:moveTo>
                <a:lnTo>
                  <a:pt x="2490738" y="1215522"/>
                </a:lnTo>
                <a:lnTo>
                  <a:pt x="2481651" y="2824412"/>
                </a:lnTo>
                <a:lnTo>
                  <a:pt x="0" y="2824412"/>
                </a:lnTo>
                <a:lnTo>
                  <a:pt x="0" y="1213901"/>
                </a:lnTo>
                <a:lnTo>
                  <a:pt x="1566015" y="8211"/>
                </a:lnTo>
                <a:lnTo>
                  <a:pt x="1864647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3" name="Freeform 552">
            <a:extLst>
              <a:ext uri="{FF2B5EF4-FFF2-40B4-BE49-F238E27FC236}">
                <a16:creationId xmlns:a16="http://schemas.microsoft.com/office/drawing/2014/main" id="{C1BD2126-9335-E744-91D8-1DBDA4EE7C4F}"/>
              </a:ext>
            </a:extLst>
          </p:cNvPr>
          <p:cNvSpPr/>
          <p:nvPr/>
        </p:nvSpPr>
        <p:spPr>
          <a:xfrm>
            <a:off x="6156491" y="2739864"/>
            <a:ext cx="2497124" cy="2833032"/>
          </a:xfrm>
          <a:custGeom>
            <a:avLst/>
            <a:gdLst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8489 w 2497124"/>
              <a:gd name="connsiteY6" fmla="*/ 1199201 h 2814294"/>
              <a:gd name="connsiteX7" fmla="*/ 0 w 2497124"/>
              <a:gd name="connsiteY7" fmla="*/ 1199195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0 w 2497124"/>
              <a:gd name="connsiteY6" fmla="*/ 1199195 h 2814294"/>
              <a:gd name="connsiteX7" fmla="*/ 1316858 w 2497124"/>
              <a:gd name="connsiteY7" fmla="*/ 0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2814294 h 2814294"/>
              <a:gd name="connsiteX4" fmla="*/ 8489 w 2497124"/>
              <a:gd name="connsiteY4" fmla="*/ 2814294 h 2814294"/>
              <a:gd name="connsiteX5" fmla="*/ 0 w 2497124"/>
              <a:gd name="connsiteY5" fmla="*/ 1199195 h 2814294"/>
              <a:gd name="connsiteX6" fmla="*/ 1316858 w 2497124"/>
              <a:gd name="connsiteY6" fmla="*/ 0 h 2814294"/>
              <a:gd name="connsiteX0" fmla="*/ 1316858 w 2497124"/>
              <a:gd name="connsiteY0" fmla="*/ 15612 h 2829906"/>
              <a:gd name="connsiteX1" fmla="*/ 1608175 w 2497124"/>
              <a:gd name="connsiteY1" fmla="*/ 0 h 2829906"/>
              <a:gd name="connsiteX2" fmla="*/ 2497124 w 2497124"/>
              <a:gd name="connsiteY2" fmla="*/ 1216412 h 2829906"/>
              <a:gd name="connsiteX3" fmla="*/ 2490140 w 2497124"/>
              <a:gd name="connsiteY3" fmla="*/ 2829906 h 2829906"/>
              <a:gd name="connsiteX4" fmla="*/ 8489 w 2497124"/>
              <a:gd name="connsiteY4" fmla="*/ 2829906 h 2829906"/>
              <a:gd name="connsiteX5" fmla="*/ 0 w 2497124"/>
              <a:gd name="connsiteY5" fmla="*/ 1214807 h 2829906"/>
              <a:gd name="connsiteX6" fmla="*/ 1316858 w 2497124"/>
              <a:gd name="connsiteY6" fmla="*/ 15612 h 2829906"/>
              <a:gd name="connsiteX0" fmla="*/ 1320606 w 2497124"/>
              <a:gd name="connsiteY0" fmla="*/ 0 h 2833032"/>
              <a:gd name="connsiteX1" fmla="*/ 1608175 w 2497124"/>
              <a:gd name="connsiteY1" fmla="*/ 3126 h 2833032"/>
              <a:gd name="connsiteX2" fmla="*/ 2497124 w 2497124"/>
              <a:gd name="connsiteY2" fmla="*/ 1219538 h 2833032"/>
              <a:gd name="connsiteX3" fmla="*/ 2490140 w 2497124"/>
              <a:gd name="connsiteY3" fmla="*/ 2833032 h 2833032"/>
              <a:gd name="connsiteX4" fmla="*/ 8489 w 2497124"/>
              <a:gd name="connsiteY4" fmla="*/ 2833032 h 2833032"/>
              <a:gd name="connsiteX5" fmla="*/ 0 w 2497124"/>
              <a:gd name="connsiteY5" fmla="*/ 1217933 h 2833032"/>
              <a:gd name="connsiteX6" fmla="*/ 1320606 w 2497124"/>
              <a:gd name="connsiteY6" fmla="*/ 0 h 283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7124" h="2833032">
                <a:moveTo>
                  <a:pt x="1320606" y="0"/>
                </a:moveTo>
                <a:lnTo>
                  <a:pt x="1608175" y="3126"/>
                </a:lnTo>
                <a:lnTo>
                  <a:pt x="2497124" y="1219538"/>
                </a:lnTo>
                <a:lnTo>
                  <a:pt x="2490140" y="2833032"/>
                </a:lnTo>
                <a:lnTo>
                  <a:pt x="8489" y="2833032"/>
                </a:lnTo>
                <a:cubicBezTo>
                  <a:pt x="5659" y="2294666"/>
                  <a:pt x="2830" y="1756299"/>
                  <a:pt x="0" y="1217933"/>
                </a:cubicBezTo>
                <a:lnTo>
                  <a:pt x="1320606" y="0"/>
                </a:lnTo>
                <a:close/>
              </a:path>
            </a:pathLst>
          </a:custGeom>
          <a:gradFill>
            <a:gsLst>
              <a:gs pos="98000">
                <a:schemeClr val="accent6"/>
              </a:gs>
              <a:gs pos="75000">
                <a:schemeClr val="accent6">
                  <a:lumMod val="75000"/>
                </a:schemeClr>
              </a:gs>
              <a:gs pos="0">
                <a:schemeClr val="accent6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7" name="Freeform 556">
            <a:extLst>
              <a:ext uri="{FF2B5EF4-FFF2-40B4-BE49-F238E27FC236}">
                <a16:creationId xmlns:a16="http://schemas.microsoft.com/office/drawing/2014/main" id="{B298DAC2-10DB-3B45-81F9-329E90091D3A}"/>
              </a:ext>
            </a:extLst>
          </p:cNvPr>
          <p:cNvSpPr/>
          <p:nvPr/>
        </p:nvSpPr>
        <p:spPr>
          <a:xfrm>
            <a:off x="382038" y="2770701"/>
            <a:ext cx="2490141" cy="2802196"/>
          </a:xfrm>
          <a:custGeom>
            <a:avLst/>
            <a:gdLst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2725 w 2495619"/>
              <a:gd name="connsiteY10" fmla="*/ 1183461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60350 w 2495619"/>
              <a:gd name="connsiteY10" fmla="*/ 1158061 h 2802196"/>
              <a:gd name="connsiteX11" fmla="*/ 1840719 w 2495619"/>
              <a:gd name="connsiteY11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840719 w 2495619"/>
              <a:gd name="connsiteY10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5478 w 2495619"/>
              <a:gd name="connsiteY8" fmla="*/ 1183461 h 2802196"/>
              <a:gd name="connsiteX9" fmla="*/ 1840719 w 2495619"/>
              <a:gd name="connsiteY9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1840719 w 2495619"/>
              <a:gd name="connsiteY8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1840719 w 2495619"/>
              <a:gd name="connsiteY7" fmla="*/ 0 h 2802196"/>
              <a:gd name="connsiteX0" fmla="*/ 1835241 w 2490141"/>
              <a:gd name="connsiteY0" fmla="*/ 0 h 2802196"/>
              <a:gd name="connsiteX1" fmla="*/ 2118883 w 2490141"/>
              <a:gd name="connsiteY1" fmla="*/ 6874 h 2802196"/>
              <a:gd name="connsiteX2" fmla="*/ 2490141 w 2490141"/>
              <a:gd name="connsiteY2" fmla="*/ 1193304 h 2802196"/>
              <a:gd name="connsiteX3" fmla="*/ 2481651 w 2490141"/>
              <a:gd name="connsiteY3" fmla="*/ 2802196 h 2802196"/>
              <a:gd name="connsiteX4" fmla="*/ 0 w 2490141"/>
              <a:gd name="connsiteY4" fmla="*/ 2802196 h 2802196"/>
              <a:gd name="connsiteX5" fmla="*/ 0 w 2490141"/>
              <a:gd name="connsiteY5" fmla="*/ 1191703 h 2802196"/>
              <a:gd name="connsiteX6" fmla="*/ 1835241 w 2490141"/>
              <a:gd name="connsiteY6" fmla="*/ 0 h 28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0141" h="2802196">
                <a:moveTo>
                  <a:pt x="1835241" y="0"/>
                </a:moveTo>
                <a:lnTo>
                  <a:pt x="2118883" y="6874"/>
                </a:lnTo>
                <a:lnTo>
                  <a:pt x="2490141" y="1193304"/>
                </a:lnTo>
                <a:lnTo>
                  <a:pt x="2481651" y="2802196"/>
                </a:lnTo>
                <a:lnTo>
                  <a:pt x="0" y="2802196"/>
                </a:lnTo>
                <a:lnTo>
                  <a:pt x="0" y="1191703"/>
                </a:lnTo>
                <a:lnTo>
                  <a:pt x="1835241" y="0"/>
                </a:lnTo>
                <a:close/>
              </a:path>
            </a:pathLst>
          </a:custGeom>
          <a:gradFill>
            <a:gsLst>
              <a:gs pos="98000">
                <a:schemeClr val="accent6"/>
              </a:gs>
              <a:gs pos="75000">
                <a:schemeClr val="accent6">
                  <a:lumMod val="75000"/>
                </a:schemeClr>
              </a:gs>
              <a:gs pos="0">
                <a:schemeClr val="accent6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6" name="Freeform 555">
            <a:extLst>
              <a:ext uri="{FF2B5EF4-FFF2-40B4-BE49-F238E27FC236}">
                <a16:creationId xmlns:a16="http://schemas.microsoft.com/office/drawing/2014/main" id="{BA090BA8-9592-9E44-B08F-DF14BE39A887}"/>
              </a:ext>
            </a:extLst>
          </p:cNvPr>
          <p:cNvSpPr/>
          <p:nvPr/>
        </p:nvSpPr>
        <p:spPr>
          <a:xfrm>
            <a:off x="3273511" y="2754856"/>
            <a:ext cx="2493515" cy="2818041"/>
          </a:xfrm>
          <a:custGeom>
            <a:avLst/>
            <a:gdLst>
              <a:gd name="connsiteX0" fmla="*/ 484109 w 2495619"/>
              <a:gd name="connsiteY0" fmla="*/ 0 h 2799304"/>
              <a:gd name="connsiteX1" fmla="*/ 797732 w 2495619"/>
              <a:gd name="connsiteY1" fmla="*/ 6874 h 2799304"/>
              <a:gd name="connsiteX2" fmla="*/ 2495619 w 2495619"/>
              <a:gd name="connsiteY2" fmla="*/ 1185809 h 2799304"/>
              <a:gd name="connsiteX3" fmla="*/ 2483755 w 2495619"/>
              <a:gd name="connsiteY3" fmla="*/ 1185802 h 2799304"/>
              <a:gd name="connsiteX4" fmla="*/ 2483755 w 2495619"/>
              <a:gd name="connsiteY4" fmla="*/ 2799304 h 2799304"/>
              <a:gd name="connsiteX5" fmla="*/ 2104 w 2495619"/>
              <a:gd name="connsiteY5" fmla="*/ 2799304 h 2799304"/>
              <a:gd name="connsiteX6" fmla="*/ 2104 w 2495619"/>
              <a:gd name="connsiteY6" fmla="*/ 1184206 h 2799304"/>
              <a:gd name="connsiteX7" fmla="*/ 0 w 2495619"/>
              <a:gd name="connsiteY7" fmla="*/ 1184204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1185802 h 2799304"/>
              <a:gd name="connsiteX4" fmla="*/ 2481651 w 2493515"/>
              <a:gd name="connsiteY4" fmla="*/ 2799304 h 2799304"/>
              <a:gd name="connsiteX5" fmla="*/ 0 w 2493515"/>
              <a:gd name="connsiteY5" fmla="*/ 2799304 h 2799304"/>
              <a:gd name="connsiteX6" fmla="*/ 0 w 2493515"/>
              <a:gd name="connsiteY6" fmla="*/ 1184206 h 2799304"/>
              <a:gd name="connsiteX7" fmla="*/ 482005 w 2493515"/>
              <a:gd name="connsiteY7" fmla="*/ 0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2799304 h 2799304"/>
              <a:gd name="connsiteX4" fmla="*/ 0 w 2493515"/>
              <a:gd name="connsiteY4" fmla="*/ 2799304 h 2799304"/>
              <a:gd name="connsiteX5" fmla="*/ 0 w 2493515"/>
              <a:gd name="connsiteY5" fmla="*/ 1184206 h 2799304"/>
              <a:gd name="connsiteX6" fmla="*/ 482005 w 2493515"/>
              <a:gd name="connsiteY6" fmla="*/ 0 h 2799304"/>
              <a:gd name="connsiteX0" fmla="*/ 482005 w 2493515"/>
              <a:gd name="connsiteY0" fmla="*/ 11864 h 2811168"/>
              <a:gd name="connsiteX1" fmla="*/ 791880 w 2493515"/>
              <a:gd name="connsiteY1" fmla="*/ 0 h 2811168"/>
              <a:gd name="connsiteX2" fmla="*/ 2493515 w 2493515"/>
              <a:gd name="connsiteY2" fmla="*/ 1197673 h 2811168"/>
              <a:gd name="connsiteX3" fmla="*/ 2481651 w 2493515"/>
              <a:gd name="connsiteY3" fmla="*/ 2811168 h 2811168"/>
              <a:gd name="connsiteX4" fmla="*/ 0 w 2493515"/>
              <a:gd name="connsiteY4" fmla="*/ 2811168 h 2811168"/>
              <a:gd name="connsiteX5" fmla="*/ 0 w 2493515"/>
              <a:gd name="connsiteY5" fmla="*/ 1196070 h 2811168"/>
              <a:gd name="connsiteX6" fmla="*/ 482005 w 2493515"/>
              <a:gd name="connsiteY6" fmla="*/ 11864 h 2811168"/>
              <a:gd name="connsiteX0" fmla="*/ 485753 w 2493515"/>
              <a:gd name="connsiteY0" fmla="*/ 0 h 2818041"/>
              <a:gd name="connsiteX1" fmla="*/ 791880 w 2493515"/>
              <a:gd name="connsiteY1" fmla="*/ 6873 h 2818041"/>
              <a:gd name="connsiteX2" fmla="*/ 2493515 w 2493515"/>
              <a:gd name="connsiteY2" fmla="*/ 1204546 h 2818041"/>
              <a:gd name="connsiteX3" fmla="*/ 2481651 w 2493515"/>
              <a:gd name="connsiteY3" fmla="*/ 2818041 h 2818041"/>
              <a:gd name="connsiteX4" fmla="*/ 0 w 2493515"/>
              <a:gd name="connsiteY4" fmla="*/ 2818041 h 2818041"/>
              <a:gd name="connsiteX5" fmla="*/ 0 w 2493515"/>
              <a:gd name="connsiteY5" fmla="*/ 1202943 h 2818041"/>
              <a:gd name="connsiteX6" fmla="*/ 485753 w 2493515"/>
              <a:gd name="connsiteY6" fmla="*/ 0 h 281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515" h="2818041">
                <a:moveTo>
                  <a:pt x="485753" y="0"/>
                </a:moveTo>
                <a:lnTo>
                  <a:pt x="791880" y="6873"/>
                </a:lnTo>
                <a:lnTo>
                  <a:pt x="2493515" y="1204546"/>
                </a:lnTo>
                <a:cubicBezTo>
                  <a:pt x="2489560" y="1742378"/>
                  <a:pt x="2485606" y="2280209"/>
                  <a:pt x="2481651" y="2818041"/>
                </a:cubicBezTo>
                <a:lnTo>
                  <a:pt x="0" y="2818041"/>
                </a:lnTo>
                <a:lnTo>
                  <a:pt x="0" y="1202943"/>
                </a:lnTo>
                <a:lnTo>
                  <a:pt x="485753" y="0"/>
                </a:lnTo>
                <a:close/>
              </a:path>
            </a:pathLst>
          </a:custGeom>
          <a:gradFill>
            <a:gsLst>
              <a:gs pos="98000">
                <a:schemeClr val="accent6"/>
              </a:gs>
              <a:gs pos="75000">
                <a:schemeClr val="accent6">
                  <a:lumMod val="75000"/>
                </a:schemeClr>
              </a:gs>
              <a:gs pos="0">
                <a:schemeClr val="accent6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B69253-596D-D74B-8E5F-C8EBDE04DF48}"/>
              </a:ext>
            </a:extLst>
          </p:cNvPr>
          <p:cNvSpPr/>
          <p:nvPr/>
        </p:nvSpPr>
        <p:spPr>
          <a:xfrm>
            <a:off x="4096237" y="136961"/>
            <a:ext cx="4079713" cy="4285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 root, hash: 0x0986…876c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C34E7B-DBCF-7F41-AC02-A4794B498769}"/>
              </a:ext>
            </a:extLst>
          </p:cNvPr>
          <p:cNvSpPr txBox="1"/>
          <p:nvPr/>
        </p:nvSpPr>
        <p:spPr>
          <a:xfrm>
            <a:off x="382038" y="4040659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0x1354…f78b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100 ETH</a:t>
            </a: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3EE0863D-5634-2543-9C90-653CD02BDDD8}"/>
              </a:ext>
            </a:extLst>
          </p:cNvPr>
          <p:cNvSpPr/>
          <p:nvPr/>
        </p:nvSpPr>
        <p:spPr>
          <a:xfrm>
            <a:off x="3074776" y="1019437"/>
            <a:ext cx="914400" cy="3560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2C8FA77D-8137-8C44-8ADF-841F9894D330}"/>
              </a:ext>
            </a:extLst>
          </p:cNvPr>
          <p:cNvSpPr/>
          <p:nvPr/>
        </p:nvSpPr>
        <p:spPr>
          <a:xfrm>
            <a:off x="4106563" y="1019437"/>
            <a:ext cx="914400" cy="3560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1AF2A9EE-1088-614C-A5E6-F54F3DA49548}"/>
              </a:ext>
            </a:extLst>
          </p:cNvPr>
          <p:cNvSpPr/>
          <p:nvPr/>
        </p:nvSpPr>
        <p:spPr>
          <a:xfrm>
            <a:off x="5138350" y="1019415"/>
            <a:ext cx="914400" cy="35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FA16B46C-5C9E-F947-BE97-2FC515071724}"/>
              </a:ext>
            </a:extLst>
          </p:cNvPr>
          <p:cNvSpPr/>
          <p:nvPr/>
        </p:nvSpPr>
        <p:spPr>
          <a:xfrm>
            <a:off x="6170137" y="1019415"/>
            <a:ext cx="914400" cy="3560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5855BB51-EA09-2B4A-8F5E-F285820A7B06}"/>
              </a:ext>
            </a:extLst>
          </p:cNvPr>
          <p:cNvSpPr/>
          <p:nvPr/>
        </p:nvSpPr>
        <p:spPr>
          <a:xfrm>
            <a:off x="7201924" y="1019415"/>
            <a:ext cx="914400" cy="35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E280CA34-D6C2-0E4E-8B17-85C1ACBD6AA6}"/>
              </a:ext>
            </a:extLst>
          </p:cNvPr>
          <p:cNvSpPr/>
          <p:nvPr/>
        </p:nvSpPr>
        <p:spPr>
          <a:xfrm>
            <a:off x="8233711" y="1019393"/>
            <a:ext cx="914400" cy="35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BCF1D572-3154-334A-A604-C14DAEDBE3B5}"/>
              </a:ext>
            </a:extLst>
          </p:cNvPr>
          <p:cNvSpPr/>
          <p:nvPr/>
        </p:nvSpPr>
        <p:spPr>
          <a:xfrm>
            <a:off x="1114171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E47475EF-4620-624A-BCD8-D66B0B43D2F8}"/>
              </a:ext>
            </a:extLst>
          </p:cNvPr>
          <p:cNvSpPr/>
          <p:nvPr/>
        </p:nvSpPr>
        <p:spPr>
          <a:xfrm>
            <a:off x="1978114" y="1707368"/>
            <a:ext cx="68580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98943779-F739-8546-B222-99966C29EE10}"/>
              </a:ext>
            </a:extLst>
          </p:cNvPr>
          <p:cNvSpPr/>
          <p:nvPr/>
        </p:nvSpPr>
        <p:spPr>
          <a:xfrm>
            <a:off x="2849268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58C2281D-99C5-DE4D-9861-B29A883DA0EB}"/>
              </a:ext>
            </a:extLst>
          </p:cNvPr>
          <p:cNvSpPr/>
          <p:nvPr/>
        </p:nvSpPr>
        <p:spPr>
          <a:xfrm>
            <a:off x="3677163" y="1707368"/>
            <a:ext cx="68580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5F5E6CC8-658C-2F48-8B69-4726FE932B58}"/>
              </a:ext>
            </a:extLst>
          </p:cNvPr>
          <p:cNvSpPr/>
          <p:nvPr/>
        </p:nvSpPr>
        <p:spPr>
          <a:xfrm>
            <a:off x="4541106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FBAEA448-B346-104F-89EF-ABADE043298B}"/>
              </a:ext>
            </a:extLst>
          </p:cNvPr>
          <p:cNvSpPr/>
          <p:nvPr/>
        </p:nvSpPr>
        <p:spPr>
          <a:xfrm>
            <a:off x="5412260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AB315299-5755-7143-9208-672A900FFEFA}"/>
              </a:ext>
            </a:extLst>
          </p:cNvPr>
          <p:cNvSpPr/>
          <p:nvPr/>
        </p:nvSpPr>
        <p:spPr>
          <a:xfrm>
            <a:off x="6283414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C3D13BF4-2339-DD44-AA4B-E7E8556B6CDD}"/>
              </a:ext>
            </a:extLst>
          </p:cNvPr>
          <p:cNvSpPr/>
          <p:nvPr/>
        </p:nvSpPr>
        <p:spPr>
          <a:xfrm>
            <a:off x="7147357" y="1707368"/>
            <a:ext cx="68580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5209C482-9D65-774B-A0DA-3285483FAACB}"/>
              </a:ext>
            </a:extLst>
          </p:cNvPr>
          <p:cNvSpPr/>
          <p:nvPr/>
        </p:nvSpPr>
        <p:spPr>
          <a:xfrm>
            <a:off x="8018511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295B4365-3FE8-DD4B-8DC6-4CE8D1E53312}"/>
              </a:ext>
            </a:extLst>
          </p:cNvPr>
          <p:cNvSpPr/>
          <p:nvPr/>
        </p:nvSpPr>
        <p:spPr>
          <a:xfrm>
            <a:off x="8846406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70131662-A27E-BB43-BB46-D65A13E1303E}"/>
              </a:ext>
            </a:extLst>
          </p:cNvPr>
          <p:cNvSpPr/>
          <p:nvPr/>
        </p:nvSpPr>
        <p:spPr>
          <a:xfrm>
            <a:off x="9710349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49D1AC1-D7C6-BF40-A7BA-962D744694BA}"/>
              </a:ext>
            </a:extLst>
          </p:cNvPr>
          <p:cNvSpPr/>
          <p:nvPr/>
        </p:nvSpPr>
        <p:spPr>
          <a:xfrm>
            <a:off x="10581503" y="1707368"/>
            <a:ext cx="68580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B6F6AA0-7BE2-2D44-8698-94841BC071F2}"/>
              </a:ext>
            </a:extLst>
          </p:cNvPr>
          <p:cNvCxnSpPr>
            <a:cxnSpLocks/>
            <a:stCxn id="220" idx="0"/>
            <a:endCxn id="4" idx="2"/>
          </p:cNvCxnSpPr>
          <p:nvPr/>
        </p:nvCxnSpPr>
        <p:spPr>
          <a:xfrm flipV="1">
            <a:off x="3531976" y="565560"/>
            <a:ext cx="2604116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D8B2A4-491D-094A-83F1-3D0537B7734A}"/>
              </a:ext>
            </a:extLst>
          </p:cNvPr>
          <p:cNvCxnSpPr>
            <a:cxnSpLocks/>
            <a:stCxn id="221" idx="0"/>
            <a:endCxn id="4" idx="2"/>
          </p:cNvCxnSpPr>
          <p:nvPr/>
        </p:nvCxnSpPr>
        <p:spPr>
          <a:xfrm flipV="1">
            <a:off x="4563765" y="565560"/>
            <a:ext cx="1572329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25DD7DA-2B30-1A48-BF63-F1095C033D09}"/>
              </a:ext>
            </a:extLst>
          </p:cNvPr>
          <p:cNvCxnSpPr>
            <a:cxnSpLocks/>
            <a:stCxn id="222" idx="0"/>
            <a:endCxn id="4" idx="2"/>
          </p:cNvCxnSpPr>
          <p:nvPr/>
        </p:nvCxnSpPr>
        <p:spPr>
          <a:xfrm flipV="1">
            <a:off x="5595550" y="565560"/>
            <a:ext cx="540542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6C009C6-B7D4-354F-9D32-DDBACD8737F5}"/>
              </a:ext>
            </a:extLst>
          </p:cNvPr>
          <p:cNvCxnSpPr>
            <a:cxnSpLocks/>
            <a:stCxn id="223" idx="0"/>
            <a:endCxn id="4" idx="2"/>
          </p:cNvCxnSpPr>
          <p:nvPr/>
        </p:nvCxnSpPr>
        <p:spPr>
          <a:xfrm flipH="1" flipV="1">
            <a:off x="6136094" y="565560"/>
            <a:ext cx="491245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3AE3034-A147-C543-A535-1D4BF709F627}"/>
              </a:ext>
            </a:extLst>
          </p:cNvPr>
          <p:cNvCxnSpPr>
            <a:cxnSpLocks/>
            <a:stCxn id="4" idx="2"/>
            <a:endCxn id="224" idx="0"/>
          </p:cNvCxnSpPr>
          <p:nvPr/>
        </p:nvCxnSpPr>
        <p:spPr>
          <a:xfrm>
            <a:off x="6136092" y="565560"/>
            <a:ext cx="1523032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42C867B7-8EA4-F247-90F1-639FA0A9471C}"/>
              </a:ext>
            </a:extLst>
          </p:cNvPr>
          <p:cNvCxnSpPr>
            <a:cxnSpLocks/>
            <a:stCxn id="4" idx="2"/>
            <a:endCxn id="225" idx="0"/>
          </p:cNvCxnSpPr>
          <p:nvPr/>
        </p:nvCxnSpPr>
        <p:spPr>
          <a:xfrm>
            <a:off x="6136094" y="565560"/>
            <a:ext cx="2554819" cy="45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C215E3E-0428-2B45-9C39-1E6F462C3526}"/>
              </a:ext>
            </a:extLst>
          </p:cNvPr>
          <p:cNvCxnSpPr>
            <a:cxnSpLocks/>
            <a:stCxn id="228" idx="0"/>
            <a:endCxn id="220" idx="2"/>
          </p:cNvCxnSpPr>
          <p:nvPr/>
        </p:nvCxnSpPr>
        <p:spPr>
          <a:xfrm flipV="1">
            <a:off x="1457071" y="1375458"/>
            <a:ext cx="2074905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3E8A55A-C5DB-A141-8FB4-C33A854B943B}"/>
              </a:ext>
            </a:extLst>
          </p:cNvPr>
          <p:cNvCxnSpPr>
            <a:cxnSpLocks/>
            <a:stCxn id="229" idx="0"/>
            <a:endCxn id="220" idx="2"/>
          </p:cNvCxnSpPr>
          <p:nvPr/>
        </p:nvCxnSpPr>
        <p:spPr>
          <a:xfrm flipV="1">
            <a:off x="2321014" y="1375458"/>
            <a:ext cx="1210962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3ABBADE-E51B-D14C-A70A-A3E4F2FEE392}"/>
              </a:ext>
            </a:extLst>
          </p:cNvPr>
          <p:cNvCxnSpPr>
            <a:cxnSpLocks/>
            <a:stCxn id="234" idx="0"/>
            <a:endCxn id="221" idx="2"/>
          </p:cNvCxnSpPr>
          <p:nvPr/>
        </p:nvCxnSpPr>
        <p:spPr>
          <a:xfrm flipV="1">
            <a:off x="3192170" y="1375458"/>
            <a:ext cx="1371595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EA358FC-B583-E943-9109-CC499A29CE29}"/>
              </a:ext>
            </a:extLst>
          </p:cNvPr>
          <p:cNvCxnSpPr>
            <a:cxnSpLocks/>
            <a:stCxn id="235" idx="0"/>
            <a:endCxn id="221" idx="2"/>
          </p:cNvCxnSpPr>
          <p:nvPr/>
        </p:nvCxnSpPr>
        <p:spPr>
          <a:xfrm flipV="1">
            <a:off x="4020063" y="1375458"/>
            <a:ext cx="543700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C22C609-DFCD-A842-B900-1DC96D68A871}"/>
              </a:ext>
            </a:extLst>
          </p:cNvPr>
          <p:cNvCxnSpPr>
            <a:cxnSpLocks/>
            <a:stCxn id="236" idx="0"/>
            <a:endCxn id="221" idx="2"/>
          </p:cNvCxnSpPr>
          <p:nvPr/>
        </p:nvCxnSpPr>
        <p:spPr>
          <a:xfrm flipH="1" flipV="1">
            <a:off x="4563765" y="1375458"/>
            <a:ext cx="320243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FBC3CC9A-2BE1-704B-B5CA-2C43340CC046}"/>
              </a:ext>
            </a:extLst>
          </p:cNvPr>
          <p:cNvCxnSpPr>
            <a:cxnSpLocks/>
            <a:stCxn id="237" idx="0"/>
            <a:endCxn id="222" idx="2"/>
          </p:cNvCxnSpPr>
          <p:nvPr/>
        </p:nvCxnSpPr>
        <p:spPr>
          <a:xfrm flipH="1" flipV="1">
            <a:off x="5595550" y="1375436"/>
            <a:ext cx="159610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81158CE-7BD5-AA4D-B1A3-8B5D2F30D74B}"/>
              </a:ext>
            </a:extLst>
          </p:cNvPr>
          <p:cNvCxnSpPr>
            <a:cxnSpLocks/>
            <a:stCxn id="238" idx="0"/>
            <a:endCxn id="223" idx="2"/>
          </p:cNvCxnSpPr>
          <p:nvPr/>
        </p:nvCxnSpPr>
        <p:spPr>
          <a:xfrm flipV="1">
            <a:off x="6626316" y="1375436"/>
            <a:ext cx="1023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B117AB7-6309-3449-92C1-2F5CC2A55812}"/>
              </a:ext>
            </a:extLst>
          </p:cNvPr>
          <p:cNvCxnSpPr>
            <a:cxnSpLocks/>
            <a:stCxn id="239" idx="0"/>
            <a:endCxn id="223" idx="2"/>
          </p:cNvCxnSpPr>
          <p:nvPr/>
        </p:nvCxnSpPr>
        <p:spPr>
          <a:xfrm flipH="1" flipV="1">
            <a:off x="6627337" y="1375436"/>
            <a:ext cx="862920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4886AF85-893B-0E4A-952B-7DC406A2E6DD}"/>
              </a:ext>
            </a:extLst>
          </p:cNvPr>
          <p:cNvCxnSpPr>
            <a:cxnSpLocks/>
            <a:stCxn id="240" idx="0"/>
          </p:cNvCxnSpPr>
          <p:nvPr/>
        </p:nvCxnSpPr>
        <p:spPr>
          <a:xfrm flipH="1" flipV="1">
            <a:off x="7686161" y="1185774"/>
            <a:ext cx="675250" cy="521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B971F96-F389-6640-A854-DFB1D8B0A014}"/>
              </a:ext>
            </a:extLst>
          </p:cNvPr>
          <p:cNvCxnSpPr>
            <a:cxnSpLocks/>
            <a:stCxn id="241" idx="0"/>
            <a:endCxn id="225" idx="2"/>
          </p:cNvCxnSpPr>
          <p:nvPr/>
        </p:nvCxnSpPr>
        <p:spPr>
          <a:xfrm flipH="1" flipV="1">
            <a:off x="8690913" y="1375414"/>
            <a:ext cx="498395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FEE5D97-7F65-E84E-9258-15D399C9BC5C}"/>
              </a:ext>
            </a:extLst>
          </p:cNvPr>
          <p:cNvCxnSpPr>
            <a:cxnSpLocks/>
            <a:stCxn id="242" idx="0"/>
            <a:endCxn id="225" idx="2"/>
          </p:cNvCxnSpPr>
          <p:nvPr/>
        </p:nvCxnSpPr>
        <p:spPr>
          <a:xfrm flipH="1" flipV="1">
            <a:off x="8690911" y="1375414"/>
            <a:ext cx="1362338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5F75692F-1BC1-C44A-BC4E-3CF2F57D7E0A}"/>
              </a:ext>
            </a:extLst>
          </p:cNvPr>
          <p:cNvCxnSpPr>
            <a:cxnSpLocks/>
            <a:stCxn id="243" idx="0"/>
            <a:endCxn id="225" idx="2"/>
          </p:cNvCxnSpPr>
          <p:nvPr/>
        </p:nvCxnSpPr>
        <p:spPr>
          <a:xfrm flipH="1" flipV="1">
            <a:off x="8690911" y="1375414"/>
            <a:ext cx="2233492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4EB499D7-C75A-5343-B429-64EDC464111F}"/>
              </a:ext>
            </a:extLst>
          </p:cNvPr>
          <p:cNvSpPr txBox="1"/>
          <p:nvPr/>
        </p:nvSpPr>
        <p:spPr>
          <a:xfrm>
            <a:off x="3273511" y="4040661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0x298a…e3b1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 ETH</a:t>
            </a:r>
          </a:p>
        </p:txBody>
      </p:sp>
      <p:sp>
        <p:nvSpPr>
          <p:cNvPr id="400" name="Rounded Rectangle 399">
            <a:extLst>
              <a:ext uri="{FF2B5EF4-FFF2-40B4-BE49-F238E27FC236}">
                <a16:creationId xmlns:a16="http://schemas.microsoft.com/office/drawing/2014/main" id="{C098111C-36E3-B040-9FF4-8587EAFF08CE}"/>
              </a:ext>
            </a:extLst>
          </p:cNvPr>
          <p:cNvSpPr/>
          <p:nvPr/>
        </p:nvSpPr>
        <p:spPr>
          <a:xfrm>
            <a:off x="589921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1" name="Rounded Rectangle 400">
            <a:extLst>
              <a:ext uri="{FF2B5EF4-FFF2-40B4-BE49-F238E27FC236}">
                <a16:creationId xmlns:a16="http://schemas.microsoft.com/office/drawing/2014/main" id="{8E112401-3EB5-FE49-8E67-0600D4B377D3}"/>
              </a:ext>
            </a:extLst>
          </p:cNvPr>
          <p:cNvSpPr/>
          <p:nvPr/>
        </p:nvSpPr>
        <p:spPr>
          <a:xfrm>
            <a:off x="1114171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E426AE2E-9A39-524A-A36D-46BEC642EE76}"/>
              </a:ext>
            </a:extLst>
          </p:cNvPr>
          <p:cNvSpPr/>
          <p:nvPr/>
        </p:nvSpPr>
        <p:spPr>
          <a:xfrm>
            <a:off x="1645064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5" name="Rounded Rectangle 404">
            <a:extLst>
              <a:ext uri="{FF2B5EF4-FFF2-40B4-BE49-F238E27FC236}">
                <a16:creationId xmlns:a16="http://schemas.microsoft.com/office/drawing/2014/main" id="{B03D737D-346E-5647-AE7D-78F206AEC6D8}"/>
              </a:ext>
            </a:extLst>
          </p:cNvPr>
          <p:cNvSpPr/>
          <p:nvPr/>
        </p:nvSpPr>
        <p:spPr>
          <a:xfrm>
            <a:off x="2174401" y="2389358"/>
            <a:ext cx="36576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6" name="Rounded Rectangle 405">
            <a:extLst>
              <a:ext uri="{FF2B5EF4-FFF2-40B4-BE49-F238E27FC236}">
                <a16:creationId xmlns:a16="http://schemas.microsoft.com/office/drawing/2014/main" id="{BB47A07D-DB4F-FD47-9C9E-7789CA4DC056}"/>
              </a:ext>
            </a:extLst>
          </p:cNvPr>
          <p:cNvSpPr/>
          <p:nvPr/>
        </p:nvSpPr>
        <p:spPr>
          <a:xfrm>
            <a:off x="2703738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7" name="Rounded Rectangle 406">
            <a:extLst>
              <a:ext uri="{FF2B5EF4-FFF2-40B4-BE49-F238E27FC236}">
                <a16:creationId xmlns:a16="http://schemas.microsoft.com/office/drawing/2014/main" id="{9143C506-8F5E-B742-A56B-6FD0E13256C9}"/>
              </a:ext>
            </a:extLst>
          </p:cNvPr>
          <p:cNvSpPr/>
          <p:nvPr/>
        </p:nvSpPr>
        <p:spPr>
          <a:xfrm>
            <a:off x="3206225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8" name="Rounded Rectangle 407">
            <a:extLst>
              <a:ext uri="{FF2B5EF4-FFF2-40B4-BE49-F238E27FC236}">
                <a16:creationId xmlns:a16="http://schemas.microsoft.com/office/drawing/2014/main" id="{4B6A64FB-A08A-0547-9EB5-994DC3009E1B}"/>
              </a:ext>
            </a:extLst>
          </p:cNvPr>
          <p:cNvSpPr/>
          <p:nvPr/>
        </p:nvSpPr>
        <p:spPr>
          <a:xfrm>
            <a:off x="3730475" y="2384118"/>
            <a:ext cx="36576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9" name="Rounded Rectangle 408">
            <a:extLst>
              <a:ext uri="{FF2B5EF4-FFF2-40B4-BE49-F238E27FC236}">
                <a16:creationId xmlns:a16="http://schemas.microsoft.com/office/drawing/2014/main" id="{25812915-BC67-AA4D-9F2E-BF2CC09ACBC4}"/>
              </a:ext>
            </a:extLst>
          </p:cNvPr>
          <p:cNvSpPr/>
          <p:nvPr/>
        </p:nvSpPr>
        <p:spPr>
          <a:xfrm>
            <a:off x="4261368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0" name="Rounded Rectangle 409">
            <a:extLst>
              <a:ext uri="{FF2B5EF4-FFF2-40B4-BE49-F238E27FC236}">
                <a16:creationId xmlns:a16="http://schemas.microsoft.com/office/drawing/2014/main" id="{D71C74EB-84FB-564B-905F-CA060FE06B4F}"/>
              </a:ext>
            </a:extLst>
          </p:cNvPr>
          <p:cNvSpPr/>
          <p:nvPr/>
        </p:nvSpPr>
        <p:spPr>
          <a:xfrm>
            <a:off x="4790705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" name="Rounded Rectangle 410">
            <a:extLst>
              <a:ext uri="{FF2B5EF4-FFF2-40B4-BE49-F238E27FC236}">
                <a16:creationId xmlns:a16="http://schemas.microsoft.com/office/drawing/2014/main" id="{8925AAEE-DB4E-7E4A-B31E-88319EDC87C7}"/>
              </a:ext>
            </a:extLst>
          </p:cNvPr>
          <p:cNvSpPr/>
          <p:nvPr/>
        </p:nvSpPr>
        <p:spPr>
          <a:xfrm>
            <a:off x="5320042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2" name="Rounded Rectangle 411">
            <a:extLst>
              <a:ext uri="{FF2B5EF4-FFF2-40B4-BE49-F238E27FC236}">
                <a16:creationId xmlns:a16="http://schemas.microsoft.com/office/drawing/2014/main" id="{B43DD9D3-28A3-334B-9254-27237E8D950F}"/>
              </a:ext>
            </a:extLst>
          </p:cNvPr>
          <p:cNvSpPr/>
          <p:nvPr/>
        </p:nvSpPr>
        <p:spPr>
          <a:xfrm>
            <a:off x="5844292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3" name="Rounded Rectangle 412">
            <a:extLst>
              <a:ext uri="{FF2B5EF4-FFF2-40B4-BE49-F238E27FC236}">
                <a16:creationId xmlns:a16="http://schemas.microsoft.com/office/drawing/2014/main" id="{DFEFC249-B6D4-9B43-A1CE-5222AA995D82}"/>
              </a:ext>
            </a:extLst>
          </p:cNvPr>
          <p:cNvSpPr/>
          <p:nvPr/>
        </p:nvSpPr>
        <p:spPr>
          <a:xfrm>
            <a:off x="6368542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4" name="Rounded Rectangle 413">
            <a:extLst>
              <a:ext uri="{FF2B5EF4-FFF2-40B4-BE49-F238E27FC236}">
                <a16:creationId xmlns:a16="http://schemas.microsoft.com/office/drawing/2014/main" id="{1B3D4082-8AE2-A645-8B02-0CC58BEE4046}"/>
              </a:ext>
            </a:extLst>
          </p:cNvPr>
          <p:cNvSpPr/>
          <p:nvPr/>
        </p:nvSpPr>
        <p:spPr>
          <a:xfrm>
            <a:off x="6899435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5" name="Rounded Rectangle 414">
            <a:extLst>
              <a:ext uri="{FF2B5EF4-FFF2-40B4-BE49-F238E27FC236}">
                <a16:creationId xmlns:a16="http://schemas.microsoft.com/office/drawing/2014/main" id="{87D05A08-8093-124C-B806-A3DFBD2BD15B}"/>
              </a:ext>
            </a:extLst>
          </p:cNvPr>
          <p:cNvSpPr/>
          <p:nvPr/>
        </p:nvSpPr>
        <p:spPr>
          <a:xfrm>
            <a:off x="7428772" y="2378697"/>
            <a:ext cx="36576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6" name="Rounded Rectangle 415">
            <a:extLst>
              <a:ext uri="{FF2B5EF4-FFF2-40B4-BE49-F238E27FC236}">
                <a16:creationId xmlns:a16="http://schemas.microsoft.com/office/drawing/2014/main" id="{0BC5FE11-581F-C141-A913-6A17009FEB43}"/>
              </a:ext>
            </a:extLst>
          </p:cNvPr>
          <p:cNvSpPr/>
          <p:nvPr/>
        </p:nvSpPr>
        <p:spPr>
          <a:xfrm>
            <a:off x="7958109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7" name="Rounded Rectangle 416">
            <a:extLst>
              <a:ext uri="{FF2B5EF4-FFF2-40B4-BE49-F238E27FC236}">
                <a16:creationId xmlns:a16="http://schemas.microsoft.com/office/drawing/2014/main" id="{F4DA5A72-A415-E74A-AA5B-82668327877B}"/>
              </a:ext>
            </a:extLst>
          </p:cNvPr>
          <p:cNvSpPr/>
          <p:nvPr/>
        </p:nvSpPr>
        <p:spPr>
          <a:xfrm>
            <a:off x="8460596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8" name="Rounded Rectangle 417">
            <a:extLst>
              <a:ext uri="{FF2B5EF4-FFF2-40B4-BE49-F238E27FC236}">
                <a16:creationId xmlns:a16="http://schemas.microsoft.com/office/drawing/2014/main" id="{D1945272-4A4B-7A4A-9006-B977FB450A32}"/>
              </a:ext>
            </a:extLst>
          </p:cNvPr>
          <p:cNvSpPr/>
          <p:nvPr/>
        </p:nvSpPr>
        <p:spPr>
          <a:xfrm>
            <a:off x="8984846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9" name="Rounded Rectangle 418">
            <a:extLst>
              <a:ext uri="{FF2B5EF4-FFF2-40B4-BE49-F238E27FC236}">
                <a16:creationId xmlns:a16="http://schemas.microsoft.com/office/drawing/2014/main" id="{52F441F3-2BF9-C545-A0D7-3B54143936AD}"/>
              </a:ext>
            </a:extLst>
          </p:cNvPr>
          <p:cNvSpPr/>
          <p:nvPr/>
        </p:nvSpPr>
        <p:spPr>
          <a:xfrm>
            <a:off x="9515739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0" name="Rounded Rectangle 419">
            <a:extLst>
              <a:ext uri="{FF2B5EF4-FFF2-40B4-BE49-F238E27FC236}">
                <a16:creationId xmlns:a16="http://schemas.microsoft.com/office/drawing/2014/main" id="{626B5CE4-FE47-FC4D-A7C1-3877A0F201AD}"/>
              </a:ext>
            </a:extLst>
          </p:cNvPr>
          <p:cNvSpPr/>
          <p:nvPr/>
        </p:nvSpPr>
        <p:spPr>
          <a:xfrm>
            <a:off x="10045076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1" name="Rounded Rectangle 420">
            <a:extLst>
              <a:ext uri="{FF2B5EF4-FFF2-40B4-BE49-F238E27FC236}">
                <a16:creationId xmlns:a16="http://schemas.microsoft.com/office/drawing/2014/main" id="{D36AC003-F1E2-824B-B97F-CBA9721722FE}"/>
              </a:ext>
            </a:extLst>
          </p:cNvPr>
          <p:cNvSpPr/>
          <p:nvPr/>
        </p:nvSpPr>
        <p:spPr>
          <a:xfrm>
            <a:off x="10574413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2" name="Rounded Rectangle 421">
            <a:extLst>
              <a:ext uri="{FF2B5EF4-FFF2-40B4-BE49-F238E27FC236}">
                <a16:creationId xmlns:a16="http://schemas.microsoft.com/office/drawing/2014/main" id="{EADD5FBE-B2EB-8F46-A5FA-33E9B583F2C7}"/>
              </a:ext>
            </a:extLst>
          </p:cNvPr>
          <p:cNvSpPr/>
          <p:nvPr/>
        </p:nvSpPr>
        <p:spPr>
          <a:xfrm>
            <a:off x="11098663" y="2373173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3" name="Rounded Rectangle 422">
            <a:extLst>
              <a:ext uri="{FF2B5EF4-FFF2-40B4-BE49-F238E27FC236}">
                <a16:creationId xmlns:a16="http://schemas.microsoft.com/office/drawing/2014/main" id="{73C30E4F-34A3-1F43-B342-68790B767F09}"/>
              </a:ext>
            </a:extLst>
          </p:cNvPr>
          <p:cNvSpPr/>
          <p:nvPr/>
        </p:nvSpPr>
        <p:spPr>
          <a:xfrm>
            <a:off x="11628000" y="2373173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AFEB302-C295-6A49-A5B0-396F65D21C0C}"/>
              </a:ext>
            </a:extLst>
          </p:cNvPr>
          <p:cNvCxnSpPr>
            <a:cxnSpLocks/>
            <a:stCxn id="400" idx="0"/>
            <a:endCxn id="228" idx="2"/>
          </p:cNvCxnSpPr>
          <p:nvPr/>
        </p:nvCxnSpPr>
        <p:spPr>
          <a:xfrm flipV="1">
            <a:off x="772801" y="2086254"/>
            <a:ext cx="68427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D8B56CA-02FF-8142-B1C0-58672AC9DA20}"/>
              </a:ext>
            </a:extLst>
          </p:cNvPr>
          <p:cNvCxnSpPr>
            <a:cxnSpLocks/>
            <a:stCxn id="401" idx="0"/>
            <a:endCxn id="228" idx="2"/>
          </p:cNvCxnSpPr>
          <p:nvPr/>
        </p:nvCxnSpPr>
        <p:spPr>
          <a:xfrm flipV="1">
            <a:off x="1297051" y="2086254"/>
            <a:ext cx="16002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98667EC2-72FB-7149-B95B-D0900774B0FB}"/>
              </a:ext>
            </a:extLst>
          </p:cNvPr>
          <p:cNvCxnSpPr>
            <a:cxnSpLocks/>
            <a:stCxn id="404" idx="0"/>
            <a:endCxn id="229" idx="2"/>
          </p:cNvCxnSpPr>
          <p:nvPr/>
        </p:nvCxnSpPr>
        <p:spPr>
          <a:xfrm flipV="1">
            <a:off x="1827944" y="2086254"/>
            <a:ext cx="49307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D868438F-B741-9148-AAE9-1B2B33ACCC7B}"/>
              </a:ext>
            </a:extLst>
          </p:cNvPr>
          <p:cNvCxnSpPr>
            <a:cxnSpLocks/>
            <a:stCxn id="405" idx="0"/>
            <a:endCxn id="229" idx="2"/>
          </p:cNvCxnSpPr>
          <p:nvPr/>
        </p:nvCxnSpPr>
        <p:spPr>
          <a:xfrm flipH="1" flipV="1">
            <a:off x="2321014" y="2086254"/>
            <a:ext cx="36267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DABBCA8-5D14-5C47-83D8-78DAE7BBD1DD}"/>
              </a:ext>
            </a:extLst>
          </p:cNvPr>
          <p:cNvCxnSpPr>
            <a:cxnSpLocks/>
            <a:stCxn id="406" idx="0"/>
            <a:endCxn id="229" idx="2"/>
          </p:cNvCxnSpPr>
          <p:nvPr/>
        </p:nvCxnSpPr>
        <p:spPr>
          <a:xfrm flipH="1" flipV="1">
            <a:off x="2321014" y="2086254"/>
            <a:ext cx="565604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0687FFF0-A8F7-9E47-A856-387A376EFB03}"/>
              </a:ext>
            </a:extLst>
          </p:cNvPr>
          <p:cNvCxnSpPr>
            <a:cxnSpLocks/>
            <a:stCxn id="407" idx="0"/>
            <a:endCxn id="234" idx="2"/>
          </p:cNvCxnSpPr>
          <p:nvPr/>
        </p:nvCxnSpPr>
        <p:spPr>
          <a:xfrm flipH="1" flipV="1">
            <a:off x="3192170" y="2086254"/>
            <a:ext cx="196937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C1CF201D-008A-724F-8B97-0D9F1752CB77}"/>
              </a:ext>
            </a:extLst>
          </p:cNvPr>
          <p:cNvCxnSpPr>
            <a:cxnSpLocks/>
            <a:stCxn id="408" idx="0"/>
            <a:endCxn id="235" idx="2"/>
          </p:cNvCxnSpPr>
          <p:nvPr/>
        </p:nvCxnSpPr>
        <p:spPr>
          <a:xfrm flipV="1">
            <a:off x="3913355" y="2086254"/>
            <a:ext cx="106708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D68C2B7-2698-3847-829A-E17261DDADE8}"/>
              </a:ext>
            </a:extLst>
          </p:cNvPr>
          <p:cNvCxnSpPr>
            <a:cxnSpLocks/>
            <a:stCxn id="409" idx="0"/>
            <a:endCxn id="235" idx="2"/>
          </p:cNvCxnSpPr>
          <p:nvPr/>
        </p:nvCxnSpPr>
        <p:spPr>
          <a:xfrm flipH="1" flipV="1">
            <a:off x="4020065" y="2086254"/>
            <a:ext cx="424185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5D6EB98D-3A41-7F48-8D82-90F8014B47FF}"/>
              </a:ext>
            </a:extLst>
          </p:cNvPr>
          <p:cNvCxnSpPr>
            <a:cxnSpLocks/>
            <a:stCxn id="410" idx="0"/>
            <a:endCxn id="236" idx="2"/>
          </p:cNvCxnSpPr>
          <p:nvPr/>
        </p:nvCxnSpPr>
        <p:spPr>
          <a:xfrm flipH="1" flipV="1">
            <a:off x="4884008" y="2086254"/>
            <a:ext cx="89579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04FCB953-C9F7-5143-8CAE-62BD3210C185}"/>
              </a:ext>
            </a:extLst>
          </p:cNvPr>
          <p:cNvCxnSpPr>
            <a:cxnSpLocks/>
            <a:stCxn id="411" idx="0"/>
            <a:endCxn id="237" idx="2"/>
          </p:cNvCxnSpPr>
          <p:nvPr/>
        </p:nvCxnSpPr>
        <p:spPr>
          <a:xfrm flipV="1">
            <a:off x="5502922" y="2086254"/>
            <a:ext cx="252238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9C4C7E29-F305-B740-9A1D-2F3E9FFAD3B5}"/>
              </a:ext>
            </a:extLst>
          </p:cNvPr>
          <p:cNvCxnSpPr>
            <a:cxnSpLocks/>
            <a:stCxn id="412" idx="0"/>
            <a:endCxn id="238" idx="2"/>
          </p:cNvCxnSpPr>
          <p:nvPr/>
        </p:nvCxnSpPr>
        <p:spPr>
          <a:xfrm flipV="1">
            <a:off x="6027172" y="2086256"/>
            <a:ext cx="59914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9A14063-3AB4-2640-91DC-6C54F2FC853C}"/>
              </a:ext>
            </a:extLst>
          </p:cNvPr>
          <p:cNvCxnSpPr>
            <a:cxnSpLocks/>
            <a:stCxn id="413" idx="0"/>
            <a:endCxn id="238" idx="2"/>
          </p:cNvCxnSpPr>
          <p:nvPr/>
        </p:nvCxnSpPr>
        <p:spPr>
          <a:xfrm flipV="1">
            <a:off x="6551422" y="2086256"/>
            <a:ext cx="7489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CF1E65AC-9ED5-B040-9402-45D3FEC69A05}"/>
              </a:ext>
            </a:extLst>
          </p:cNvPr>
          <p:cNvCxnSpPr>
            <a:cxnSpLocks/>
            <a:stCxn id="414" idx="0"/>
            <a:endCxn id="239" idx="2"/>
          </p:cNvCxnSpPr>
          <p:nvPr/>
        </p:nvCxnSpPr>
        <p:spPr>
          <a:xfrm flipV="1">
            <a:off x="7082315" y="2086256"/>
            <a:ext cx="40794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FFD857A-A92D-C640-88C3-E7028377426F}"/>
              </a:ext>
            </a:extLst>
          </p:cNvPr>
          <p:cNvCxnSpPr>
            <a:cxnSpLocks/>
            <a:stCxn id="415" idx="0"/>
            <a:endCxn id="239" idx="2"/>
          </p:cNvCxnSpPr>
          <p:nvPr/>
        </p:nvCxnSpPr>
        <p:spPr>
          <a:xfrm flipH="1" flipV="1">
            <a:off x="7490259" y="2086256"/>
            <a:ext cx="121395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6CEF6F0E-D6C1-F54E-BE5F-E375102517AF}"/>
              </a:ext>
            </a:extLst>
          </p:cNvPr>
          <p:cNvCxnSpPr>
            <a:cxnSpLocks/>
            <a:stCxn id="416" idx="0"/>
            <a:endCxn id="239" idx="2"/>
          </p:cNvCxnSpPr>
          <p:nvPr/>
        </p:nvCxnSpPr>
        <p:spPr>
          <a:xfrm flipH="1" flipV="1">
            <a:off x="7490257" y="2086256"/>
            <a:ext cx="65073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8B96302-0820-E648-8EA8-857AF96EC981}"/>
              </a:ext>
            </a:extLst>
          </p:cNvPr>
          <p:cNvCxnSpPr>
            <a:cxnSpLocks/>
            <a:stCxn id="417" idx="0"/>
            <a:endCxn id="240" idx="2"/>
          </p:cNvCxnSpPr>
          <p:nvPr/>
        </p:nvCxnSpPr>
        <p:spPr>
          <a:xfrm flipH="1" flipV="1">
            <a:off x="8361413" y="2086256"/>
            <a:ext cx="282065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DDFD9290-6620-5C44-8D45-7CBF72732A38}"/>
              </a:ext>
            </a:extLst>
          </p:cNvPr>
          <p:cNvCxnSpPr>
            <a:cxnSpLocks/>
            <a:stCxn id="418" idx="0"/>
            <a:endCxn id="241" idx="2"/>
          </p:cNvCxnSpPr>
          <p:nvPr/>
        </p:nvCxnSpPr>
        <p:spPr>
          <a:xfrm flipV="1">
            <a:off x="9167726" y="2086256"/>
            <a:ext cx="21580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D537275A-7FFE-5342-866E-2D87E6483FBC}"/>
              </a:ext>
            </a:extLst>
          </p:cNvPr>
          <p:cNvCxnSpPr>
            <a:cxnSpLocks/>
            <a:stCxn id="419" idx="0"/>
            <a:endCxn id="241" idx="2"/>
          </p:cNvCxnSpPr>
          <p:nvPr/>
        </p:nvCxnSpPr>
        <p:spPr>
          <a:xfrm flipH="1" flipV="1">
            <a:off x="9189308" y="2086256"/>
            <a:ext cx="509313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B7AC9B3-4255-534A-B31A-BBAA47BD85C1}"/>
              </a:ext>
            </a:extLst>
          </p:cNvPr>
          <p:cNvCxnSpPr>
            <a:cxnSpLocks/>
            <a:stCxn id="420" idx="0"/>
            <a:endCxn id="242" idx="2"/>
          </p:cNvCxnSpPr>
          <p:nvPr/>
        </p:nvCxnSpPr>
        <p:spPr>
          <a:xfrm flipH="1" flipV="1">
            <a:off x="10053249" y="2086254"/>
            <a:ext cx="174707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F130A0A6-A4BE-934C-B434-E4776FC34AFA}"/>
              </a:ext>
            </a:extLst>
          </p:cNvPr>
          <p:cNvCxnSpPr>
            <a:cxnSpLocks/>
            <a:stCxn id="421" idx="0"/>
            <a:endCxn id="243" idx="2"/>
          </p:cNvCxnSpPr>
          <p:nvPr/>
        </p:nvCxnSpPr>
        <p:spPr>
          <a:xfrm flipV="1">
            <a:off x="10757293" y="2086254"/>
            <a:ext cx="167110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AB1A919B-2CF5-3B44-A59F-DEA02B80F6EF}"/>
              </a:ext>
            </a:extLst>
          </p:cNvPr>
          <p:cNvCxnSpPr>
            <a:cxnSpLocks/>
            <a:stCxn id="422" idx="0"/>
            <a:endCxn id="243" idx="2"/>
          </p:cNvCxnSpPr>
          <p:nvPr/>
        </p:nvCxnSpPr>
        <p:spPr>
          <a:xfrm flipH="1" flipV="1">
            <a:off x="10924403" y="2086254"/>
            <a:ext cx="357140" cy="2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7C02A38B-C3CF-AD46-95DC-0E9AC21FDE6A}"/>
              </a:ext>
            </a:extLst>
          </p:cNvPr>
          <p:cNvCxnSpPr>
            <a:cxnSpLocks/>
            <a:stCxn id="423" idx="0"/>
            <a:endCxn id="243" idx="2"/>
          </p:cNvCxnSpPr>
          <p:nvPr/>
        </p:nvCxnSpPr>
        <p:spPr>
          <a:xfrm flipH="1" flipV="1">
            <a:off x="10924403" y="2086254"/>
            <a:ext cx="886477" cy="2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7687607D-EE11-2B4D-BEE3-2035856EE4F1}"/>
              </a:ext>
            </a:extLst>
          </p:cNvPr>
          <p:cNvSpPr txBox="1"/>
          <p:nvPr/>
        </p:nvSpPr>
        <p:spPr>
          <a:xfrm>
            <a:off x="6164982" y="4040660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0x737b…fc91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13 ETH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3D5423AD-FED7-744D-821E-662F21A3B958}"/>
              </a:ext>
            </a:extLst>
          </p:cNvPr>
          <p:cNvSpPr txBox="1"/>
          <p:nvPr/>
        </p:nvSpPr>
        <p:spPr>
          <a:xfrm>
            <a:off x="9056453" y="4040659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0xa98b…3645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13 ETH</a:t>
            </a:r>
          </a:p>
        </p:txBody>
      </p:sp>
    </p:spTree>
    <p:extLst>
      <p:ext uri="{BB962C8B-B14F-4D97-AF65-F5344CB8AC3E}">
        <p14:creationId xmlns:p14="http://schemas.microsoft.com/office/powerpoint/2010/main" val="178987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Freeform 554">
            <a:extLst>
              <a:ext uri="{FF2B5EF4-FFF2-40B4-BE49-F238E27FC236}">
                <a16:creationId xmlns:a16="http://schemas.microsoft.com/office/drawing/2014/main" id="{0EA87299-462E-0846-88DE-43880F9370B7}"/>
              </a:ext>
            </a:extLst>
          </p:cNvPr>
          <p:cNvSpPr/>
          <p:nvPr/>
        </p:nvSpPr>
        <p:spPr>
          <a:xfrm>
            <a:off x="9056452" y="2748482"/>
            <a:ext cx="2490738" cy="2824412"/>
          </a:xfrm>
          <a:custGeom>
            <a:avLst/>
            <a:gdLst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4881 w 2495619"/>
              <a:gd name="connsiteY8" fmla="*/ 1205677 h 2824412"/>
              <a:gd name="connsiteX9" fmla="*/ 10711 w 2495619"/>
              <a:gd name="connsiteY9" fmla="*/ 1205677 h 2824412"/>
              <a:gd name="connsiteX10" fmla="*/ 1570896 w 2495619"/>
              <a:gd name="connsiteY10" fmla="*/ 8211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4881 w 2495619"/>
              <a:gd name="connsiteY8" fmla="*/ 1205677 h 2824412"/>
              <a:gd name="connsiteX9" fmla="*/ 1570896 w 2495619"/>
              <a:gd name="connsiteY9" fmla="*/ 8211 h 2824412"/>
              <a:gd name="connsiteX10" fmla="*/ 1869528 w 2495619"/>
              <a:gd name="connsiteY10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1215516 h 2824412"/>
              <a:gd name="connsiteX3" fmla="*/ 2486532 w 2495619"/>
              <a:gd name="connsiteY3" fmla="*/ 2824412 h 2824412"/>
              <a:gd name="connsiteX4" fmla="*/ 4881 w 2495619"/>
              <a:gd name="connsiteY4" fmla="*/ 2824412 h 2824412"/>
              <a:gd name="connsiteX5" fmla="*/ 4881 w 2495619"/>
              <a:gd name="connsiteY5" fmla="*/ 1213901 h 2824412"/>
              <a:gd name="connsiteX6" fmla="*/ 0 w 2495619"/>
              <a:gd name="connsiteY6" fmla="*/ 1213898 h 2824412"/>
              <a:gd name="connsiteX7" fmla="*/ 4881 w 2495619"/>
              <a:gd name="connsiteY7" fmla="*/ 1210152 h 2824412"/>
              <a:gd name="connsiteX8" fmla="*/ 1570896 w 2495619"/>
              <a:gd name="connsiteY8" fmla="*/ 8211 h 2824412"/>
              <a:gd name="connsiteX9" fmla="*/ 1869528 w 2495619"/>
              <a:gd name="connsiteY9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2824412 h 2824412"/>
              <a:gd name="connsiteX3" fmla="*/ 4881 w 2495619"/>
              <a:gd name="connsiteY3" fmla="*/ 2824412 h 2824412"/>
              <a:gd name="connsiteX4" fmla="*/ 4881 w 2495619"/>
              <a:gd name="connsiteY4" fmla="*/ 1213901 h 2824412"/>
              <a:gd name="connsiteX5" fmla="*/ 0 w 2495619"/>
              <a:gd name="connsiteY5" fmla="*/ 1213898 h 2824412"/>
              <a:gd name="connsiteX6" fmla="*/ 4881 w 2495619"/>
              <a:gd name="connsiteY6" fmla="*/ 1210152 h 2824412"/>
              <a:gd name="connsiteX7" fmla="*/ 1570896 w 2495619"/>
              <a:gd name="connsiteY7" fmla="*/ 8211 h 2824412"/>
              <a:gd name="connsiteX8" fmla="*/ 1869528 w 2495619"/>
              <a:gd name="connsiteY8" fmla="*/ 0 h 2824412"/>
              <a:gd name="connsiteX0" fmla="*/ 1869528 w 2495619"/>
              <a:gd name="connsiteY0" fmla="*/ 0 h 2824412"/>
              <a:gd name="connsiteX1" fmla="*/ 2495619 w 2495619"/>
              <a:gd name="connsiteY1" fmla="*/ 1215522 h 2824412"/>
              <a:gd name="connsiteX2" fmla="*/ 2486532 w 2495619"/>
              <a:gd name="connsiteY2" fmla="*/ 2824412 h 2824412"/>
              <a:gd name="connsiteX3" fmla="*/ 4881 w 2495619"/>
              <a:gd name="connsiteY3" fmla="*/ 2824412 h 2824412"/>
              <a:gd name="connsiteX4" fmla="*/ 4881 w 2495619"/>
              <a:gd name="connsiteY4" fmla="*/ 1213901 h 2824412"/>
              <a:gd name="connsiteX5" fmla="*/ 0 w 2495619"/>
              <a:gd name="connsiteY5" fmla="*/ 1213898 h 2824412"/>
              <a:gd name="connsiteX6" fmla="*/ 1570896 w 2495619"/>
              <a:gd name="connsiteY6" fmla="*/ 8211 h 2824412"/>
              <a:gd name="connsiteX7" fmla="*/ 1869528 w 2495619"/>
              <a:gd name="connsiteY7" fmla="*/ 0 h 2824412"/>
              <a:gd name="connsiteX0" fmla="*/ 1864647 w 2490738"/>
              <a:gd name="connsiteY0" fmla="*/ 0 h 2824412"/>
              <a:gd name="connsiteX1" fmla="*/ 2490738 w 2490738"/>
              <a:gd name="connsiteY1" fmla="*/ 1215522 h 2824412"/>
              <a:gd name="connsiteX2" fmla="*/ 2481651 w 2490738"/>
              <a:gd name="connsiteY2" fmla="*/ 2824412 h 2824412"/>
              <a:gd name="connsiteX3" fmla="*/ 0 w 2490738"/>
              <a:gd name="connsiteY3" fmla="*/ 2824412 h 2824412"/>
              <a:gd name="connsiteX4" fmla="*/ 0 w 2490738"/>
              <a:gd name="connsiteY4" fmla="*/ 1213901 h 2824412"/>
              <a:gd name="connsiteX5" fmla="*/ 1566015 w 2490738"/>
              <a:gd name="connsiteY5" fmla="*/ 8211 h 2824412"/>
              <a:gd name="connsiteX6" fmla="*/ 1864647 w 2490738"/>
              <a:gd name="connsiteY6" fmla="*/ 0 h 282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0738" h="2824412">
                <a:moveTo>
                  <a:pt x="1864647" y="0"/>
                </a:moveTo>
                <a:lnTo>
                  <a:pt x="2490738" y="1215522"/>
                </a:lnTo>
                <a:lnTo>
                  <a:pt x="2481651" y="2824412"/>
                </a:lnTo>
                <a:lnTo>
                  <a:pt x="0" y="2824412"/>
                </a:lnTo>
                <a:lnTo>
                  <a:pt x="0" y="1213901"/>
                </a:lnTo>
                <a:lnTo>
                  <a:pt x="1566015" y="8211"/>
                </a:lnTo>
                <a:lnTo>
                  <a:pt x="1864647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3" name="Freeform 552">
            <a:extLst>
              <a:ext uri="{FF2B5EF4-FFF2-40B4-BE49-F238E27FC236}">
                <a16:creationId xmlns:a16="http://schemas.microsoft.com/office/drawing/2014/main" id="{C1BD2126-9335-E744-91D8-1DBDA4EE7C4F}"/>
              </a:ext>
            </a:extLst>
          </p:cNvPr>
          <p:cNvSpPr/>
          <p:nvPr/>
        </p:nvSpPr>
        <p:spPr>
          <a:xfrm>
            <a:off x="6156491" y="2739864"/>
            <a:ext cx="2497124" cy="2833032"/>
          </a:xfrm>
          <a:custGeom>
            <a:avLst/>
            <a:gdLst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8489 w 2497124"/>
              <a:gd name="connsiteY6" fmla="*/ 1199201 h 2814294"/>
              <a:gd name="connsiteX7" fmla="*/ 0 w 2497124"/>
              <a:gd name="connsiteY7" fmla="*/ 1199195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0 w 2497124"/>
              <a:gd name="connsiteY6" fmla="*/ 1199195 h 2814294"/>
              <a:gd name="connsiteX7" fmla="*/ 1316858 w 2497124"/>
              <a:gd name="connsiteY7" fmla="*/ 0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2814294 h 2814294"/>
              <a:gd name="connsiteX4" fmla="*/ 8489 w 2497124"/>
              <a:gd name="connsiteY4" fmla="*/ 2814294 h 2814294"/>
              <a:gd name="connsiteX5" fmla="*/ 0 w 2497124"/>
              <a:gd name="connsiteY5" fmla="*/ 1199195 h 2814294"/>
              <a:gd name="connsiteX6" fmla="*/ 1316858 w 2497124"/>
              <a:gd name="connsiteY6" fmla="*/ 0 h 2814294"/>
              <a:gd name="connsiteX0" fmla="*/ 1316858 w 2497124"/>
              <a:gd name="connsiteY0" fmla="*/ 15612 h 2829906"/>
              <a:gd name="connsiteX1" fmla="*/ 1608175 w 2497124"/>
              <a:gd name="connsiteY1" fmla="*/ 0 h 2829906"/>
              <a:gd name="connsiteX2" fmla="*/ 2497124 w 2497124"/>
              <a:gd name="connsiteY2" fmla="*/ 1216412 h 2829906"/>
              <a:gd name="connsiteX3" fmla="*/ 2490140 w 2497124"/>
              <a:gd name="connsiteY3" fmla="*/ 2829906 h 2829906"/>
              <a:gd name="connsiteX4" fmla="*/ 8489 w 2497124"/>
              <a:gd name="connsiteY4" fmla="*/ 2829906 h 2829906"/>
              <a:gd name="connsiteX5" fmla="*/ 0 w 2497124"/>
              <a:gd name="connsiteY5" fmla="*/ 1214807 h 2829906"/>
              <a:gd name="connsiteX6" fmla="*/ 1316858 w 2497124"/>
              <a:gd name="connsiteY6" fmla="*/ 15612 h 2829906"/>
              <a:gd name="connsiteX0" fmla="*/ 1320606 w 2497124"/>
              <a:gd name="connsiteY0" fmla="*/ 0 h 2833032"/>
              <a:gd name="connsiteX1" fmla="*/ 1608175 w 2497124"/>
              <a:gd name="connsiteY1" fmla="*/ 3126 h 2833032"/>
              <a:gd name="connsiteX2" fmla="*/ 2497124 w 2497124"/>
              <a:gd name="connsiteY2" fmla="*/ 1219538 h 2833032"/>
              <a:gd name="connsiteX3" fmla="*/ 2490140 w 2497124"/>
              <a:gd name="connsiteY3" fmla="*/ 2833032 h 2833032"/>
              <a:gd name="connsiteX4" fmla="*/ 8489 w 2497124"/>
              <a:gd name="connsiteY4" fmla="*/ 2833032 h 2833032"/>
              <a:gd name="connsiteX5" fmla="*/ 0 w 2497124"/>
              <a:gd name="connsiteY5" fmla="*/ 1217933 h 2833032"/>
              <a:gd name="connsiteX6" fmla="*/ 1320606 w 2497124"/>
              <a:gd name="connsiteY6" fmla="*/ 0 h 283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7124" h="2833032">
                <a:moveTo>
                  <a:pt x="1320606" y="0"/>
                </a:moveTo>
                <a:lnTo>
                  <a:pt x="1608175" y="3126"/>
                </a:lnTo>
                <a:lnTo>
                  <a:pt x="2497124" y="1219538"/>
                </a:lnTo>
                <a:lnTo>
                  <a:pt x="2490140" y="2833032"/>
                </a:lnTo>
                <a:lnTo>
                  <a:pt x="8489" y="2833032"/>
                </a:lnTo>
                <a:cubicBezTo>
                  <a:pt x="5659" y="2294666"/>
                  <a:pt x="2830" y="1756299"/>
                  <a:pt x="0" y="1217933"/>
                </a:cubicBezTo>
                <a:lnTo>
                  <a:pt x="1320606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7" name="Freeform 556">
            <a:extLst>
              <a:ext uri="{FF2B5EF4-FFF2-40B4-BE49-F238E27FC236}">
                <a16:creationId xmlns:a16="http://schemas.microsoft.com/office/drawing/2014/main" id="{B298DAC2-10DB-3B45-81F9-329E90091D3A}"/>
              </a:ext>
            </a:extLst>
          </p:cNvPr>
          <p:cNvSpPr/>
          <p:nvPr/>
        </p:nvSpPr>
        <p:spPr>
          <a:xfrm>
            <a:off x="382038" y="2770701"/>
            <a:ext cx="2490141" cy="2802196"/>
          </a:xfrm>
          <a:custGeom>
            <a:avLst/>
            <a:gdLst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2725 w 2495619"/>
              <a:gd name="connsiteY10" fmla="*/ 1183461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60350 w 2495619"/>
              <a:gd name="connsiteY10" fmla="*/ 1158061 h 2802196"/>
              <a:gd name="connsiteX11" fmla="*/ 1840719 w 2495619"/>
              <a:gd name="connsiteY11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840719 w 2495619"/>
              <a:gd name="connsiteY10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5478 w 2495619"/>
              <a:gd name="connsiteY8" fmla="*/ 1183461 h 2802196"/>
              <a:gd name="connsiteX9" fmla="*/ 1840719 w 2495619"/>
              <a:gd name="connsiteY9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1840719 w 2495619"/>
              <a:gd name="connsiteY8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1840719 w 2495619"/>
              <a:gd name="connsiteY7" fmla="*/ 0 h 2802196"/>
              <a:gd name="connsiteX0" fmla="*/ 1835241 w 2490141"/>
              <a:gd name="connsiteY0" fmla="*/ 0 h 2802196"/>
              <a:gd name="connsiteX1" fmla="*/ 2118883 w 2490141"/>
              <a:gd name="connsiteY1" fmla="*/ 6874 h 2802196"/>
              <a:gd name="connsiteX2" fmla="*/ 2490141 w 2490141"/>
              <a:gd name="connsiteY2" fmla="*/ 1193304 h 2802196"/>
              <a:gd name="connsiteX3" fmla="*/ 2481651 w 2490141"/>
              <a:gd name="connsiteY3" fmla="*/ 2802196 h 2802196"/>
              <a:gd name="connsiteX4" fmla="*/ 0 w 2490141"/>
              <a:gd name="connsiteY4" fmla="*/ 2802196 h 2802196"/>
              <a:gd name="connsiteX5" fmla="*/ 0 w 2490141"/>
              <a:gd name="connsiteY5" fmla="*/ 1191703 h 2802196"/>
              <a:gd name="connsiteX6" fmla="*/ 1835241 w 2490141"/>
              <a:gd name="connsiteY6" fmla="*/ 0 h 28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0141" h="2802196">
                <a:moveTo>
                  <a:pt x="1835241" y="0"/>
                </a:moveTo>
                <a:lnTo>
                  <a:pt x="2118883" y="6874"/>
                </a:lnTo>
                <a:lnTo>
                  <a:pt x="2490141" y="1193304"/>
                </a:lnTo>
                <a:lnTo>
                  <a:pt x="2481651" y="2802196"/>
                </a:lnTo>
                <a:lnTo>
                  <a:pt x="0" y="2802196"/>
                </a:lnTo>
                <a:lnTo>
                  <a:pt x="0" y="1191703"/>
                </a:lnTo>
                <a:lnTo>
                  <a:pt x="1835241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4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6" name="Freeform 555">
            <a:extLst>
              <a:ext uri="{FF2B5EF4-FFF2-40B4-BE49-F238E27FC236}">
                <a16:creationId xmlns:a16="http://schemas.microsoft.com/office/drawing/2014/main" id="{BA090BA8-9592-9E44-B08F-DF14BE39A887}"/>
              </a:ext>
            </a:extLst>
          </p:cNvPr>
          <p:cNvSpPr/>
          <p:nvPr/>
        </p:nvSpPr>
        <p:spPr>
          <a:xfrm>
            <a:off x="3273511" y="2754856"/>
            <a:ext cx="2493515" cy="2818041"/>
          </a:xfrm>
          <a:custGeom>
            <a:avLst/>
            <a:gdLst>
              <a:gd name="connsiteX0" fmla="*/ 484109 w 2495619"/>
              <a:gd name="connsiteY0" fmla="*/ 0 h 2799304"/>
              <a:gd name="connsiteX1" fmla="*/ 797732 w 2495619"/>
              <a:gd name="connsiteY1" fmla="*/ 6874 h 2799304"/>
              <a:gd name="connsiteX2" fmla="*/ 2495619 w 2495619"/>
              <a:gd name="connsiteY2" fmla="*/ 1185809 h 2799304"/>
              <a:gd name="connsiteX3" fmla="*/ 2483755 w 2495619"/>
              <a:gd name="connsiteY3" fmla="*/ 1185802 h 2799304"/>
              <a:gd name="connsiteX4" fmla="*/ 2483755 w 2495619"/>
              <a:gd name="connsiteY4" fmla="*/ 2799304 h 2799304"/>
              <a:gd name="connsiteX5" fmla="*/ 2104 w 2495619"/>
              <a:gd name="connsiteY5" fmla="*/ 2799304 h 2799304"/>
              <a:gd name="connsiteX6" fmla="*/ 2104 w 2495619"/>
              <a:gd name="connsiteY6" fmla="*/ 1184206 h 2799304"/>
              <a:gd name="connsiteX7" fmla="*/ 0 w 2495619"/>
              <a:gd name="connsiteY7" fmla="*/ 1184204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1185802 h 2799304"/>
              <a:gd name="connsiteX4" fmla="*/ 2481651 w 2493515"/>
              <a:gd name="connsiteY4" fmla="*/ 2799304 h 2799304"/>
              <a:gd name="connsiteX5" fmla="*/ 0 w 2493515"/>
              <a:gd name="connsiteY5" fmla="*/ 2799304 h 2799304"/>
              <a:gd name="connsiteX6" fmla="*/ 0 w 2493515"/>
              <a:gd name="connsiteY6" fmla="*/ 1184206 h 2799304"/>
              <a:gd name="connsiteX7" fmla="*/ 482005 w 2493515"/>
              <a:gd name="connsiteY7" fmla="*/ 0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2799304 h 2799304"/>
              <a:gd name="connsiteX4" fmla="*/ 0 w 2493515"/>
              <a:gd name="connsiteY4" fmla="*/ 2799304 h 2799304"/>
              <a:gd name="connsiteX5" fmla="*/ 0 w 2493515"/>
              <a:gd name="connsiteY5" fmla="*/ 1184206 h 2799304"/>
              <a:gd name="connsiteX6" fmla="*/ 482005 w 2493515"/>
              <a:gd name="connsiteY6" fmla="*/ 0 h 2799304"/>
              <a:gd name="connsiteX0" fmla="*/ 482005 w 2493515"/>
              <a:gd name="connsiteY0" fmla="*/ 11864 h 2811168"/>
              <a:gd name="connsiteX1" fmla="*/ 791880 w 2493515"/>
              <a:gd name="connsiteY1" fmla="*/ 0 h 2811168"/>
              <a:gd name="connsiteX2" fmla="*/ 2493515 w 2493515"/>
              <a:gd name="connsiteY2" fmla="*/ 1197673 h 2811168"/>
              <a:gd name="connsiteX3" fmla="*/ 2481651 w 2493515"/>
              <a:gd name="connsiteY3" fmla="*/ 2811168 h 2811168"/>
              <a:gd name="connsiteX4" fmla="*/ 0 w 2493515"/>
              <a:gd name="connsiteY4" fmla="*/ 2811168 h 2811168"/>
              <a:gd name="connsiteX5" fmla="*/ 0 w 2493515"/>
              <a:gd name="connsiteY5" fmla="*/ 1196070 h 2811168"/>
              <a:gd name="connsiteX6" fmla="*/ 482005 w 2493515"/>
              <a:gd name="connsiteY6" fmla="*/ 11864 h 2811168"/>
              <a:gd name="connsiteX0" fmla="*/ 485753 w 2493515"/>
              <a:gd name="connsiteY0" fmla="*/ 0 h 2818041"/>
              <a:gd name="connsiteX1" fmla="*/ 791880 w 2493515"/>
              <a:gd name="connsiteY1" fmla="*/ 6873 h 2818041"/>
              <a:gd name="connsiteX2" fmla="*/ 2493515 w 2493515"/>
              <a:gd name="connsiteY2" fmla="*/ 1204546 h 2818041"/>
              <a:gd name="connsiteX3" fmla="*/ 2481651 w 2493515"/>
              <a:gd name="connsiteY3" fmla="*/ 2818041 h 2818041"/>
              <a:gd name="connsiteX4" fmla="*/ 0 w 2493515"/>
              <a:gd name="connsiteY4" fmla="*/ 2818041 h 2818041"/>
              <a:gd name="connsiteX5" fmla="*/ 0 w 2493515"/>
              <a:gd name="connsiteY5" fmla="*/ 1202943 h 2818041"/>
              <a:gd name="connsiteX6" fmla="*/ 485753 w 2493515"/>
              <a:gd name="connsiteY6" fmla="*/ 0 h 281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515" h="2818041">
                <a:moveTo>
                  <a:pt x="485753" y="0"/>
                </a:moveTo>
                <a:lnTo>
                  <a:pt x="791880" y="6873"/>
                </a:lnTo>
                <a:lnTo>
                  <a:pt x="2493515" y="1204546"/>
                </a:lnTo>
                <a:cubicBezTo>
                  <a:pt x="2489560" y="1742378"/>
                  <a:pt x="2485606" y="2280209"/>
                  <a:pt x="2481651" y="2818041"/>
                </a:cubicBezTo>
                <a:lnTo>
                  <a:pt x="0" y="2818041"/>
                </a:lnTo>
                <a:lnTo>
                  <a:pt x="0" y="1202943"/>
                </a:lnTo>
                <a:lnTo>
                  <a:pt x="485753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B69253-596D-D74B-8E5F-C8EBDE04DF48}"/>
              </a:ext>
            </a:extLst>
          </p:cNvPr>
          <p:cNvSpPr/>
          <p:nvPr/>
        </p:nvSpPr>
        <p:spPr>
          <a:xfrm>
            <a:off x="4096237" y="136961"/>
            <a:ext cx="4079713" cy="428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 root, hash: 0xa34c…2f55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C34E7B-DBCF-7F41-AC02-A4794B498769}"/>
              </a:ext>
            </a:extLst>
          </p:cNvPr>
          <p:cNvSpPr txBox="1"/>
          <p:nvPr/>
        </p:nvSpPr>
        <p:spPr>
          <a:xfrm>
            <a:off x="382038" y="4040659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0x1354…f78b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90 ETH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8B4D7D4-E802-2A49-80F9-9646AEFA34F4}"/>
              </a:ext>
            </a:extLst>
          </p:cNvPr>
          <p:cNvGrpSpPr/>
          <p:nvPr/>
        </p:nvGrpSpPr>
        <p:grpSpPr>
          <a:xfrm>
            <a:off x="3074778" y="1019393"/>
            <a:ext cx="6073335" cy="356067"/>
            <a:chOff x="3459894" y="877297"/>
            <a:chExt cx="6073335" cy="160658"/>
          </a:xfrm>
        </p:grpSpPr>
        <p:sp>
          <p:nvSpPr>
            <p:cNvPr id="220" name="Rounded Rectangle 219">
              <a:extLst>
                <a:ext uri="{FF2B5EF4-FFF2-40B4-BE49-F238E27FC236}">
                  <a16:creationId xmlns:a16="http://schemas.microsoft.com/office/drawing/2014/main" id="{3EE0863D-5634-2543-9C90-653CD02BDDD8}"/>
                </a:ext>
              </a:extLst>
            </p:cNvPr>
            <p:cNvSpPr/>
            <p:nvPr/>
          </p:nvSpPr>
          <p:spPr>
            <a:xfrm>
              <a:off x="3459894" y="87731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2C8FA77D-8137-8C44-8ADF-841F9894D330}"/>
                </a:ext>
              </a:extLst>
            </p:cNvPr>
            <p:cNvSpPr/>
            <p:nvPr/>
          </p:nvSpPr>
          <p:spPr>
            <a:xfrm>
              <a:off x="4491681" y="87731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2" name="Rounded Rectangle 221">
              <a:extLst>
                <a:ext uri="{FF2B5EF4-FFF2-40B4-BE49-F238E27FC236}">
                  <a16:creationId xmlns:a16="http://schemas.microsoft.com/office/drawing/2014/main" id="{1AF2A9EE-1088-614C-A5E6-F54F3DA49548}"/>
                </a:ext>
              </a:extLst>
            </p:cNvPr>
            <p:cNvSpPr/>
            <p:nvPr/>
          </p:nvSpPr>
          <p:spPr>
            <a:xfrm>
              <a:off x="5523468" y="87730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3" name="Rounded Rectangle 222">
              <a:extLst>
                <a:ext uri="{FF2B5EF4-FFF2-40B4-BE49-F238E27FC236}">
                  <a16:creationId xmlns:a16="http://schemas.microsoft.com/office/drawing/2014/main" id="{FA16B46C-5C9E-F947-BE97-2FC515071724}"/>
                </a:ext>
              </a:extLst>
            </p:cNvPr>
            <p:cNvSpPr/>
            <p:nvPr/>
          </p:nvSpPr>
          <p:spPr>
            <a:xfrm>
              <a:off x="6555255" y="87730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4" name="Rounded Rectangle 223">
              <a:extLst>
                <a:ext uri="{FF2B5EF4-FFF2-40B4-BE49-F238E27FC236}">
                  <a16:creationId xmlns:a16="http://schemas.microsoft.com/office/drawing/2014/main" id="{5855BB51-EA09-2B4A-8F5E-F285820A7B06}"/>
                </a:ext>
              </a:extLst>
            </p:cNvPr>
            <p:cNvSpPr/>
            <p:nvPr/>
          </p:nvSpPr>
          <p:spPr>
            <a:xfrm>
              <a:off x="7587042" y="87730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5" name="Rounded Rectangle 224">
              <a:extLst>
                <a:ext uri="{FF2B5EF4-FFF2-40B4-BE49-F238E27FC236}">
                  <a16:creationId xmlns:a16="http://schemas.microsoft.com/office/drawing/2014/main" id="{E280CA34-D6C2-0E4E-8B17-85C1ACBD6AA6}"/>
                </a:ext>
              </a:extLst>
            </p:cNvPr>
            <p:cNvSpPr/>
            <p:nvPr/>
          </p:nvSpPr>
          <p:spPr>
            <a:xfrm>
              <a:off x="8618829" y="877297"/>
              <a:ext cx="9144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83BA51F-2131-6247-9EA2-F260F758DC4D}"/>
              </a:ext>
            </a:extLst>
          </p:cNvPr>
          <p:cNvGrpSpPr/>
          <p:nvPr/>
        </p:nvGrpSpPr>
        <p:grpSpPr>
          <a:xfrm>
            <a:off x="1114171" y="1707368"/>
            <a:ext cx="10153132" cy="378886"/>
            <a:chOff x="1114171" y="1707368"/>
            <a:chExt cx="10153132" cy="160638"/>
          </a:xfrm>
        </p:grpSpPr>
        <p:sp>
          <p:nvSpPr>
            <p:cNvPr id="228" name="Rounded Rectangle 227">
              <a:extLst>
                <a:ext uri="{FF2B5EF4-FFF2-40B4-BE49-F238E27FC236}">
                  <a16:creationId xmlns:a16="http://schemas.microsoft.com/office/drawing/2014/main" id="{BCF1D572-3154-334A-A604-C14DAEDBE3B5}"/>
                </a:ext>
              </a:extLst>
            </p:cNvPr>
            <p:cNvSpPr/>
            <p:nvPr/>
          </p:nvSpPr>
          <p:spPr>
            <a:xfrm>
              <a:off x="1114171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9" name="Rounded Rectangle 228">
              <a:extLst>
                <a:ext uri="{FF2B5EF4-FFF2-40B4-BE49-F238E27FC236}">
                  <a16:creationId xmlns:a16="http://schemas.microsoft.com/office/drawing/2014/main" id="{E47475EF-4620-624A-BCD8-D66B0B43D2F8}"/>
                </a:ext>
              </a:extLst>
            </p:cNvPr>
            <p:cNvSpPr/>
            <p:nvPr/>
          </p:nvSpPr>
          <p:spPr>
            <a:xfrm>
              <a:off x="1978114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4" name="Rounded Rectangle 233">
              <a:extLst>
                <a:ext uri="{FF2B5EF4-FFF2-40B4-BE49-F238E27FC236}">
                  <a16:creationId xmlns:a16="http://schemas.microsoft.com/office/drawing/2014/main" id="{98943779-F739-8546-B222-99966C29EE10}"/>
                </a:ext>
              </a:extLst>
            </p:cNvPr>
            <p:cNvSpPr/>
            <p:nvPr/>
          </p:nvSpPr>
          <p:spPr>
            <a:xfrm>
              <a:off x="2849268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5" name="Rounded Rectangle 234">
              <a:extLst>
                <a:ext uri="{FF2B5EF4-FFF2-40B4-BE49-F238E27FC236}">
                  <a16:creationId xmlns:a16="http://schemas.microsoft.com/office/drawing/2014/main" id="{58C2281D-99C5-DE4D-9861-B29A883DA0EB}"/>
                </a:ext>
              </a:extLst>
            </p:cNvPr>
            <p:cNvSpPr/>
            <p:nvPr/>
          </p:nvSpPr>
          <p:spPr>
            <a:xfrm>
              <a:off x="3677163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6" name="Rounded Rectangle 235">
              <a:extLst>
                <a:ext uri="{FF2B5EF4-FFF2-40B4-BE49-F238E27FC236}">
                  <a16:creationId xmlns:a16="http://schemas.microsoft.com/office/drawing/2014/main" id="{5F5E6CC8-658C-2F48-8B69-4726FE932B58}"/>
                </a:ext>
              </a:extLst>
            </p:cNvPr>
            <p:cNvSpPr/>
            <p:nvPr/>
          </p:nvSpPr>
          <p:spPr>
            <a:xfrm>
              <a:off x="4541106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FBAEA448-B346-104F-89EF-ABADE043298B}"/>
                </a:ext>
              </a:extLst>
            </p:cNvPr>
            <p:cNvSpPr/>
            <p:nvPr/>
          </p:nvSpPr>
          <p:spPr>
            <a:xfrm>
              <a:off x="5412260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AB315299-5755-7143-9208-672A900FFEFA}"/>
                </a:ext>
              </a:extLst>
            </p:cNvPr>
            <p:cNvSpPr/>
            <p:nvPr/>
          </p:nvSpPr>
          <p:spPr>
            <a:xfrm>
              <a:off x="6283414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9" name="Rounded Rectangle 238">
              <a:extLst>
                <a:ext uri="{FF2B5EF4-FFF2-40B4-BE49-F238E27FC236}">
                  <a16:creationId xmlns:a16="http://schemas.microsoft.com/office/drawing/2014/main" id="{C3D13BF4-2339-DD44-AA4B-E7E8556B6CDD}"/>
                </a:ext>
              </a:extLst>
            </p:cNvPr>
            <p:cNvSpPr/>
            <p:nvPr/>
          </p:nvSpPr>
          <p:spPr>
            <a:xfrm>
              <a:off x="7147357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5209C482-9D65-774B-A0DA-3285483FAACB}"/>
                </a:ext>
              </a:extLst>
            </p:cNvPr>
            <p:cNvSpPr/>
            <p:nvPr/>
          </p:nvSpPr>
          <p:spPr>
            <a:xfrm>
              <a:off x="8018511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295B4365-3FE8-DD4B-8DC6-4CE8D1E53312}"/>
                </a:ext>
              </a:extLst>
            </p:cNvPr>
            <p:cNvSpPr/>
            <p:nvPr/>
          </p:nvSpPr>
          <p:spPr>
            <a:xfrm>
              <a:off x="8846406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70131662-A27E-BB43-BB46-D65A13E1303E}"/>
                </a:ext>
              </a:extLst>
            </p:cNvPr>
            <p:cNvSpPr/>
            <p:nvPr/>
          </p:nvSpPr>
          <p:spPr>
            <a:xfrm>
              <a:off x="9710349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49D1AC1-D7C6-BF40-A7BA-962D744694BA}"/>
                </a:ext>
              </a:extLst>
            </p:cNvPr>
            <p:cNvSpPr/>
            <p:nvPr/>
          </p:nvSpPr>
          <p:spPr>
            <a:xfrm>
              <a:off x="10581503" y="1707368"/>
              <a:ext cx="685800" cy="160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B6F6AA0-7BE2-2D44-8698-94841BC071F2}"/>
              </a:ext>
            </a:extLst>
          </p:cNvPr>
          <p:cNvCxnSpPr>
            <a:cxnSpLocks/>
            <a:stCxn id="220" idx="0"/>
            <a:endCxn id="4" idx="2"/>
          </p:cNvCxnSpPr>
          <p:nvPr/>
        </p:nvCxnSpPr>
        <p:spPr>
          <a:xfrm flipV="1">
            <a:off x="3531976" y="565560"/>
            <a:ext cx="2604116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D8B2A4-491D-094A-83F1-3D0537B7734A}"/>
              </a:ext>
            </a:extLst>
          </p:cNvPr>
          <p:cNvCxnSpPr>
            <a:cxnSpLocks/>
            <a:stCxn id="221" idx="0"/>
            <a:endCxn id="4" idx="2"/>
          </p:cNvCxnSpPr>
          <p:nvPr/>
        </p:nvCxnSpPr>
        <p:spPr>
          <a:xfrm flipV="1">
            <a:off x="4563765" y="565560"/>
            <a:ext cx="1572329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25DD7DA-2B30-1A48-BF63-F1095C033D09}"/>
              </a:ext>
            </a:extLst>
          </p:cNvPr>
          <p:cNvCxnSpPr>
            <a:cxnSpLocks/>
            <a:stCxn id="222" idx="0"/>
            <a:endCxn id="4" idx="2"/>
          </p:cNvCxnSpPr>
          <p:nvPr/>
        </p:nvCxnSpPr>
        <p:spPr>
          <a:xfrm flipV="1">
            <a:off x="5595550" y="565560"/>
            <a:ext cx="540542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6C009C6-B7D4-354F-9D32-DDBACD8737F5}"/>
              </a:ext>
            </a:extLst>
          </p:cNvPr>
          <p:cNvCxnSpPr>
            <a:cxnSpLocks/>
            <a:stCxn id="223" idx="0"/>
            <a:endCxn id="4" idx="2"/>
          </p:cNvCxnSpPr>
          <p:nvPr/>
        </p:nvCxnSpPr>
        <p:spPr>
          <a:xfrm flipH="1" flipV="1">
            <a:off x="6136094" y="565560"/>
            <a:ext cx="491245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3AE3034-A147-C543-A535-1D4BF709F627}"/>
              </a:ext>
            </a:extLst>
          </p:cNvPr>
          <p:cNvCxnSpPr>
            <a:cxnSpLocks/>
            <a:stCxn id="4" idx="2"/>
            <a:endCxn id="224" idx="0"/>
          </p:cNvCxnSpPr>
          <p:nvPr/>
        </p:nvCxnSpPr>
        <p:spPr>
          <a:xfrm>
            <a:off x="6136092" y="565560"/>
            <a:ext cx="1523032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42C867B7-8EA4-F247-90F1-639FA0A9471C}"/>
              </a:ext>
            </a:extLst>
          </p:cNvPr>
          <p:cNvCxnSpPr>
            <a:cxnSpLocks/>
            <a:stCxn id="4" idx="2"/>
            <a:endCxn id="225" idx="0"/>
          </p:cNvCxnSpPr>
          <p:nvPr/>
        </p:nvCxnSpPr>
        <p:spPr>
          <a:xfrm>
            <a:off x="6136094" y="565560"/>
            <a:ext cx="2554819" cy="45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C215E3E-0428-2B45-9C39-1E6F462C3526}"/>
              </a:ext>
            </a:extLst>
          </p:cNvPr>
          <p:cNvCxnSpPr>
            <a:cxnSpLocks/>
            <a:stCxn id="228" idx="0"/>
            <a:endCxn id="220" idx="2"/>
          </p:cNvCxnSpPr>
          <p:nvPr/>
        </p:nvCxnSpPr>
        <p:spPr>
          <a:xfrm flipV="1">
            <a:off x="1457071" y="1375458"/>
            <a:ext cx="2074905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3E8A55A-C5DB-A141-8FB4-C33A854B943B}"/>
              </a:ext>
            </a:extLst>
          </p:cNvPr>
          <p:cNvCxnSpPr>
            <a:cxnSpLocks/>
            <a:stCxn id="229" idx="0"/>
            <a:endCxn id="220" idx="2"/>
          </p:cNvCxnSpPr>
          <p:nvPr/>
        </p:nvCxnSpPr>
        <p:spPr>
          <a:xfrm flipV="1">
            <a:off x="2321014" y="1375458"/>
            <a:ext cx="1210962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3ABBADE-E51B-D14C-A70A-A3E4F2FEE392}"/>
              </a:ext>
            </a:extLst>
          </p:cNvPr>
          <p:cNvCxnSpPr>
            <a:cxnSpLocks/>
            <a:stCxn id="234" idx="0"/>
            <a:endCxn id="221" idx="2"/>
          </p:cNvCxnSpPr>
          <p:nvPr/>
        </p:nvCxnSpPr>
        <p:spPr>
          <a:xfrm flipV="1">
            <a:off x="3192170" y="1375458"/>
            <a:ext cx="1371595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EA358FC-B583-E943-9109-CC499A29CE29}"/>
              </a:ext>
            </a:extLst>
          </p:cNvPr>
          <p:cNvCxnSpPr>
            <a:cxnSpLocks/>
            <a:stCxn id="235" idx="0"/>
            <a:endCxn id="221" idx="2"/>
          </p:cNvCxnSpPr>
          <p:nvPr/>
        </p:nvCxnSpPr>
        <p:spPr>
          <a:xfrm flipV="1">
            <a:off x="4020063" y="1375458"/>
            <a:ext cx="543700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C22C609-DFCD-A842-B900-1DC96D68A871}"/>
              </a:ext>
            </a:extLst>
          </p:cNvPr>
          <p:cNvCxnSpPr>
            <a:cxnSpLocks/>
            <a:stCxn id="236" idx="0"/>
            <a:endCxn id="221" idx="2"/>
          </p:cNvCxnSpPr>
          <p:nvPr/>
        </p:nvCxnSpPr>
        <p:spPr>
          <a:xfrm flipH="1" flipV="1">
            <a:off x="4563765" y="1375458"/>
            <a:ext cx="320243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FBC3CC9A-2BE1-704B-B5CA-2C43340CC046}"/>
              </a:ext>
            </a:extLst>
          </p:cNvPr>
          <p:cNvCxnSpPr>
            <a:cxnSpLocks/>
            <a:stCxn id="237" idx="0"/>
            <a:endCxn id="222" idx="2"/>
          </p:cNvCxnSpPr>
          <p:nvPr/>
        </p:nvCxnSpPr>
        <p:spPr>
          <a:xfrm flipH="1" flipV="1">
            <a:off x="5595550" y="1375436"/>
            <a:ext cx="159610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81158CE-7BD5-AA4D-B1A3-8B5D2F30D74B}"/>
              </a:ext>
            </a:extLst>
          </p:cNvPr>
          <p:cNvCxnSpPr>
            <a:cxnSpLocks/>
            <a:stCxn id="238" idx="0"/>
            <a:endCxn id="223" idx="2"/>
          </p:cNvCxnSpPr>
          <p:nvPr/>
        </p:nvCxnSpPr>
        <p:spPr>
          <a:xfrm flipV="1">
            <a:off x="6626316" y="1375436"/>
            <a:ext cx="1023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B117AB7-6309-3449-92C1-2F5CC2A55812}"/>
              </a:ext>
            </a:extLst>
          </p:cNvPr>
          <p:cNvCxnSpPr>
            <a:cxnSpLocks/>
            <a:stCxn id="239" idx="0"/>
            <a:endCxn id="223" idx="2"/>
          </p:cNvCxnSpPr>
          <p:nvPr/>
        </p:nvCxnSpPr>
        <p:spPr>
          <a:xfrm flipH="1" flipV="1">
            <a:off x="6627337" y="1375436"/>
            <a:ext cx="862920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4886AF85-893B-0E4A-952B-7DC406A2E6DD}"/>
              </a:ext>
            </a:extLst>
          </p:cNvPr>
          <p:cNvCxnSpPr>
            <a:cxnSpLocks/>
            <a:stCxn id="240" idx="0"/>
          </p:cNvCxnSpPr>
          <p:nvPr/>
        </p:nvCxnSpPr>
        <p:spPr>
          <a:xfrm flipH="1" flipV="1">
            <a:off x="7686161" y="1185774"/>
            <a:ext cx="675250" cy="521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B971F96-F389-6640-A854-DFB1D8B0A014}"/>
              </a:ext>
            </a:extLst>
          </p:cNvPr>
          <p:cNvCxnSpPr>
            <a:cxnSpLocks/>
            <a:stCxn id="241" idx="0"/>
            <a:endCxn id="225" idx="2"/>
          </p:cNvCxnSpPr>
          <p:nvPr/>
        </p:nvCxnSpPr>
        <p:spPr>
          <a:xfrm flipH="1" flipV="1">
            <a:off x="8690913" y="1375414"/>
            <a:ext cx="498395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FEE5D97-7F65-E84E-9258-15D399C9BC5C}"/>
              </a:ext>
            </a:extLst>
          </p:cNvPr>
          <p:cNvCxnSpPr>
            <a:cxnSpLocks/>
            <a:stCxn id="242" idx="0"/>
            <a:endCxn id="225" idx="2"/>
          </p:cNvCxnSpPr>
          <p:nvPr/>
        </p:nvCxnSpPr>
        <p:spPr>
          <a:xfrm flipH="1" flipV="1">
            <a:off x="8690911" y="1375414"/>
            <a:ext cx="1362338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5F75692F-1BC1-C44A-BC4E-3CF2F57D7E0A}"/>
              </a:ext>
            </a:extLst>
          </p:cNvPr>
          <p:cNvCxnSpPr>
            <a:cxnSpLocks/>
            <a:stCxn id="243" idx="0"/>
            <a:endCxn id="225" idx="2"/>
          </p:cNvCxnSpPr>
          <p:nvPr/>
        </p:nvCxnSpPr>
        <p:spPr>
          <a:xfrm flipH="1" flipV="1">
            <a:off x="8690911" y="1375414"/>
            <a:ext cx="2233492" cy="33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4EB499D7-C75A-5343-B429-64EDC464111F}"/>
              </a:ext>
            </a:extLst>
          </p:cNvPr>
          <p:cNvSpPr txBox="1"/>
          <p:nvPr/>
        </p:nvSpPr>
        <p:spPr>
          <a:xfrm>
            <a:off x="3273511" y="4040661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0x298a…e3b1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11 ETH</a:t>
            </a:r>
          </a:p>
        </p:txBody>
      </p:sp>
      <p:sp>
        <p:nvSpPr>
          <p:cNvPr id="400" name="Rounded Rectangle 399">
            <a:extLst>
              <a:ext uri="{FF2B5EF4-FFF2-40B4-BE49-F238E27FC236}">
                <a16:creationId xmlns:a16="http://schemas.microsoft.com/office/drawing/2014/main" id="{C098111C-36E3-B040-9FF4-8587EAFF08CE}"/>
              </a:ext>
            </a:extLst>
          </p:cNvPr>
          <p:cNvSpPr/>
          <p:nvPr/>
        </p:nvSpPr>
        <p:spPr>
          <a:xfrm>
            <a:off x="589921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1" name="Rounded Rectangle 400">
            <a:extLst>
              <a:ext uri="{FF2B5EF4-FFF2-40B4-BE49-F238E27FC236}">
                <a16:creationId xmlns:a16="http://schemas.microsoft.com/office/drawing/2014/main" id="{8E112401-3EB5-FE49-8E67-0600D4B377D3}"/>
              </a:ext>
            </a:extLst>
          </p:cNvPr>
          <p:cNvSpPr/>
          <p:nvPr/>
        </p:nvSpPr>
        <p:spPr>
          <a:xfrm>
            <a:off x="1114171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E426AE2E-9A39-524A-A36D-46BEC642EE76}"/>
              </a:ext>
            </a:extLst>
          </p:cNvPr>
          <p:cNvSpPr/>
          <p:nvPr/>
        </p:nvSpPr>
        <p:spPr>
          <a:xfrm>
            <a:off x="1645064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5" name="Rounded Rectangle 404">
            <a:extLst>
              <a:ext uri="{FF2B5EF4-FFF2-40B4-BE49-F238E27FC236}">
                <a16:creationId xmlns:a16="http://schemas.microsoft.com/office/drawing/2014/main" id="{B03D737D-346E-5647-AE7D-78F206AEC6D8}"/>
              </a:ext>
            </a:extLst>
          </p:cNvPr>
          <p:cNvSpPr/>
          <p:nvPr/>
        </p:nvSpPr>
        <p:spPr>
          <a:xfrm>
            <a:off x="2174401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6" name="Rounded Rectangle 405">
            <a:extLst>
              <a:ext uri="{FF2B5EF4-FFF2-40B4-BE49-F238E27FC236}">
                <a16:creationId xmlns:a16="http://schemas.microsoft.com/office/drawing/2014/main" id="{BB47A07D-DB4F-FD47-9C9E-7789CA4DC056}"/>
              </a:ext>
            </a:extLst>
          </p:cNvPr>
          <p:cNvSpPr/>
          <p:nvPr/>
        </p:nvSpPr>
        <p:spPr>
          <a:xfrm>
            <a:off x="2703738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7" name="Rounded Rectangle 406">
            <a:extLst>
              <a:ext uri="{FF2B5EF4-FFF2-40B4-BE49-F238E27FC236}">
                <a16:creationId xmlns:a16="http://schemas.microsoft.com/office/drawing/2014/main" id="{9143C506-8F5E-B742-A56B-6FD0E13256C9}"/>
              </a:ext>
            </a:extLst>
          </p:cNvPr>
          <p:cNvSpPr/>
          <p:nvPr/>
        </p:nvSpPr>
        <p:spPr>
          <a:xfrm>
            <a:off x="3206225" y="238935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8" name="Rounded Rectangle 407">
            <a:extLst>
              <a:ext uri="{FF2B5EF4-FFF2-40B4-BE49-F238E27FC236}">
                <a16:creationId xmlns:a16="http://schemas.microsoft.com/office/drawing/2014/main" id="{4B6A64FB-A08A-0547-9EB5-994DC3009E1B}"/>
              </a:ext>
            </a:extLst>
          </p:cNvPr>
          <p:cNvSpPr/>
          <p:nvPr/>
        </p:nvSpPr>
        <p:spPr>
          <a:xfrm>
            <a:off x="3730475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9" name="Rounded Rectangle 408">
            <a:extLst>
              <a:ext uri="{FF2B5EF4-FFF2-40B4-BE49-F238E27FC236}">
                <a16:creationId xmlns:a16="http://schemas.microsoft.com/office/drawing/2014/main" id="{25812915-BC67-AA4D-9F2E-BF2CC09ACBC4}"/>
              </a:ext>
            </a:extLst>
          </p:cNvPr>
          <p:cNvSpPr/>
          <p:nvPr/>
        </p:nvSpPr>
        <p:spPr>
          <a:xfrm>
            <a:off x="4261368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0" name="Rounded Rectangle 409">
            <a:extLst>
              <a:ext uri="{FF2B5EF4-FFF2-40B4-BE49-F238E27FC236}">
                <a16:creationId xmlns:a16="http://schemas.microsoft.com/office/drawing/2014/main" id="{D71C74EB-84FB-564B-905F-CA060FE06B4F}"/>
              </a:ext>
            </a:extLst>
          </p:cNvPr>
          <p:cNvSpPr/>
          <p:nvPr/>
        </p:nvSpPr>
        <p:spPr>
          <a:xfrm>
            <a:off x="4790705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" name="Rounded Rectangle 410">
            <a:extLst>
              <a:ext uri="{FF2B5EF4-FFF2-40B4-BE49-F238E27FC236}">
                <a16:creationId xmlns:a16="http://schemas.microsoft.com/office/drawing/2014/main" id="{8925AAEE-DB4E-7E4A-B31E-88319EDC87C7}"/>
              </a:ext>
            </a:extLst>
          </p:cNvPr>
          <p:cNvSpPr/>
          <p:nvPr/>
        </p:nvSpPr>
        <p:spPr>
          <a:xfrm>
            <a:off x="5320042" y="2384118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2" name="Rounded Rectangle 411">
            <a:extLst>
              <a:ext uri="{FF2B5EF4-FFF2-40B4-BE49-F238E27FC236}">
                <a16:creationId xmlns:a16="http://schemas.microsoft.com/office/drawing/2014/main" id="{B43DD9D3-28A3-334B-9254-27237E8D950F}"/>
              </a:ext>
            </a:extLst>
          </p:cNvPr>
          <p:cNvSpPr/>
          <p:nvPr/>
        </p:nvSpPr>
        <p:spPr>
          <a:xfrm>
            <a:off x="5844292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3" name="Rounded Rectangle 412">
            <a:extLst>
              <a:ext uri="{FF2B5EF4-FFF2-40B4-BE49-F238E27FC236}">
                <a16:creationId xmlns:a16="http://schemas.microsoft.com/office/drawing/2014/main" id="{DFEFC249-B6D4-9B43-A1CE-5222AA995D82}"/>
              </a:ext>
            </a:extLst>
          </p:cNvPr>
          <p:cNvSpPr/>
          <p:nvPr/>
        </p:nvSpPr>
        <p:spPr>
          <a:xfrm>
            <a:off x="6368542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4" name="Rounded Rectangle 413">
            <a:extLst>
              <a:ext uri="{FF2B5EF4-FFF2-40B4-BE49-F238E27FC236}">
                <a16:creationId xmlns:a16="http://schemas.microsoft.com/office/drawing/2014/main" id="{1B3D4082-8AE2-A645-8B02-0CC58BEE4046}"/>
              </a:ext>
            </a:extLst>
          </p:cNvPr>
          <p:cNvSpPr/>
          <p:nvPr/>
        </p:nvSpPr>
        <p:spPr>
          <a:xfrm>
            <a:off x="6899435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5" name="Rounded Rectangle 414">
            <a:extLst>
              <a:ext uri="{FF2B5EF4-FFF2-40B4-BE49-F238E27FC236}">
                <a16:creationId xmlns:a16="http://schemas.microsoft.com/office/drawing/2014/main" id="{87D05A08-8093-124C-B806-A3DFBD2BD15B}"/>
              </a:ext>
            </a:extLst>
          </p:cNvPr>
          <p:cNvSpPr/>
          <p:nvPr/>
        </p:nvSpPr>
        <p:spPr>
          <a:xfrm>
            <a:off x="7428772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6" name="Rounded Rectangle 415">
            <a:extLst>
              <a:ext uri="{FF2B5EF4-FFF2-40B4-BE49-F238E27FC236}">
                <a16:creationId xmlns:a16="http://schemas.microsoft.com/office/drawing/2014/main" id="{0BC5FE11-581F-C141-A913-6A17009FEB43}"/>
              </a:ext>
            </a:extLst>
          </p:cNvPr>
          <p:cNvSpPr/>
          <p:nvPr/>
        </p:nvSpPr>
        <p:spPr>
          <a:xfrm>
            <a:off x="7958109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7" name="Rounded Rectangle 416">
            <a:extLst>
              <a:ext uri="{FF2B5EF4-FFF2-40B4-BE49-F238E27FC236}">
                <a16:creationId xmlns:a16="http://schemas.microsoft.com/office/drawing/2014/main" id="{F4DA5A72-A415-E74A-AA5B-82668327877B}"/>
              </a:ext>
            </a:extLst>
          </p:cNvPr>
          <p:cNvSpPr/>
          <p:nvPr/>
        </p:nvSpPr>
        <p:spPr>
          <a:xfrm>
            <a:off x="8460596" y="237869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8" name="Rounded Rectangle 417">
            <a:extLst>
              <a:ext uri="{FF2B5EF4-FFF2-40B4-BE49-F238E27FC236}">
                <a16:creationId xmlns:a16="http://schemas.microsoft.com/office/drawing/2014/main" id="{D1945272-4A4B-7A4A-9006-B977FB450A32}"/>
              </a:ext>
            </a:extLst>
          </p:cNvPr>
          <p:cNvSpPr/>
          <p:nvPr/>
        </p:nvSpPr>
        <p:spPr>
          <a:xfrm>
            <a:off x="8984846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9" name="Rounded Rectangle 418">
            <a:extLst>
              <a:ext uri="{FF2B5EF4-FFF2-40B4-BE49-F238E27FC236}">
                <a16:creationId xmlns:a16="http://schemas.microsoft.com/office/drawing/2014/main" id="{52F441F3-2BF9-C545-A0D7-3B54143936AD}"/>
              </a:ext>
            </a:extLst>
          </p:cNvPr>
          <p:cNvSpPr/>
          <p:nvPr/>
        </p:nvSpPr>
        <p:spPr>
          <a:xfrm>
            <a:off x="9515739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0" name="Rounded Rectangle 419">
            <a:extLst>
              <a:ext uri="{FF2B5EF4-FFF2-40B4-BE49-F238E27FC236}">
                <a16:creationId xmlns:a16="http://schemas.microsoft.com/office/drawing/2014/main" id="{626B5CE4-FE47-FC4D-A7C1-3877A0F201AD}"/>
              </a:ext>
            </a:extLst>
          </p:cNvPr>
          <p:cNvSpPr/>
          <p:nvPr/>
        </p:nvSpPr>
        <p:spPr>
          <a:xfrm>
            <a:off x="10045076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1" name="Rounded Rectangle 420">
            <a:extLst>
              <a:ext uri="{FF2B5EF4-FFF2-40B4-BE49-F238E27FC236}">
                <a16:creationId xmlns:a16="http://schemas.microsoft.com/office/drawing/2014/main" id="{D36AC003-F1E2-824B-B97F-CBA9721722FE}"/>
              </a:ext>
            </a:extLst>
          </p:cNvPr>
          <p:cNvSpPr/>
          <p:nvPr/>
        </p:nvSpPr>
        <p:spPr>
          <a:xfrm>
            <a:off x="10574413" y="2373457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2" name="Rounded Rectangle 421">
            <a:extLst>
              <a:ext uri="{FF2B5EF4-FFF2-40B4-BE49-F238E27FC236}">
                <a16:creationId xmlns:a16="http://schemas.microsoft.com/office/drawing/2014/main" id="{EADD5FBE-B2EB-8F46-A5FA-33E9B583F2C7}"/>
              </a:ext>
            </a:extLst>
          </p:cNvPr>
          <p:cNvSpPr/>
          <p:nvPr/>
        </p:nvSpPr>
        <p:spPr>
          <a:xfrm>
            <a:off x="11098663" y="2373173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3" name="Rounded Rectangle 422">
            <a:extLst>
              <a:ext uri="{FF2B5EF4-FFF2-40B4-BE49-F238E27FC236}">
                <a16:creationId xmlns:a16="http://schemas.microsoft.com/office/drawing/2014/main" id="{73C30E4F-34A3-1F43-B342-68790B767F09}"/>
              </a:ext>
            </a:extLst>
          </p:cNvPr>
          <p:cNvSpPr/>
          <p:nvPr/>
        </p:nvSpPr>
        <p:spPr>
          <a:xfrm>
            <a:off x="11628000" y="2373173"/>
            <a:ext cx="365760" cy="378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AFEB302-C295-6A49-A5B0-396F65D21C0C}"/>
              </a:ext>
            </a:extLst>
          </p:cNvPr>
          <p:cNvCxnSpPr>
            <a:cxnSpLocks/>
            <a:stCxn id="400" idx="0"/>
            <a:endCxn id="228" idx="2"/>
          </p:cNvCxnSpPr>
          <p:nvPr/>
        </p:nvCxnSpPr>
        <p:spPr>
          <a:xfrm flipV="1">
            <a:off x="772801" y="2086254"/>
            <a:ext cx="68427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D8B56CA-02FF-8142-B1C0-58672AC9DA20}"/>
              </a:ext>
            </a:extLst>
          </p:cNvPr>
          <p:cNvCxnSpPr>
            <a:cxnSpLocks/>
            <a:stCxn id="401" idx="0"/>
            <a:endCxn id="228" idx="2"/>
          </p:cNvCxnSpPr>
          <p:nvPr/>
        </p:nvCxnSpPr>
        <p:spPr>
          <a:xfrm flipV="1">
            <a:off x="1297051" y="2086254"/>
            <a:ext cx="16002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98667EC2-72FB-7149-B95B-D0900774B0FB}"/>
              </a:ext>
            </a:extLst>
          </p:cNvPr>
          <p:cNvCxnSpPr>
            <a:cxnSpLocks/>
            <a:stCxn id="404" idx="0"/>
            <a:endCxn id="229" idx="2"/>
          </p:cNvCxnSpPr>
          <p:nvPr/>
        </p:nvCxnSpPr>
        <p:spPr>
          <a:xfrm flipV="1">
            <a:off x="1827944" y="2086254"/>
            <a:ext cx="493070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D868438F-B741-9148-AAE9-1B2B33ACCC7B}"/>
              </a:ext>
            </a:extLst>
          </p:cNvPr>
          <p:cNvCxnSpPr>
            <a:cxnSpLocks/>
            <a:stCxn id="405" idx="0"/>
            <a:endCxn id="229" idx="2"/>
          </p:cNvCxnSpPr>
          <p:nvPr/>
        </p:nvCxnSpPr>
        <p:spPr>
          <a:xfrm flipH="1" flipV="1">
            <a:off x="2321014" y="2086254"/>
            <a:ext cx="36267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DABBCA8-5D14-5C47-83D8-78DAE7BBD1DD}"/>
              </a:ext>
            </a:extLst>
          </p:cNvPr>
          <p:cNvCxnSpPr>
            <a:cxnSpLocks/>
            <a:stCxn id="406" idx="0"/>
            <a:endCxn id="229" idx="2"/>
          </p:cNvCxnSpPr>
          <p:nvPr/>
        </p:nvCxnSpPr>
        <p:spPr>
          <a:xfrm flipH="1" flipV="1">
            <a:off x="2321014" y="2086254"/>
            <a:ext cx="565604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0687FFF0-A8F7-9E47-A856-387A376EFB03}"/>
              </a:ext>
            </a:extLst>
          </p:cNvPr>
          <p:cNvCxnSpPr>
            <a:cxnSpLocks/>
            <a:stCxn id="407" idx="0"/>
            <a:endCxn id="234" idx="2"/>
          </p:cNvCxnSpPr>
          <p:nvPr/>
        </p:nvCxnSpPr>
        <p:spPr>
          <a:xfrm flipH="1" flipV="1">
            <a:off x="3192170" y="2086254"/>
            <a:ext cx="196937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C1CF201D-008A-724F-8B97-0D9F1752CB77}"/>
              </a:ext>
            </a:extLst>
          </p:cNvPr>
          <p:cNvCxnSpPr>
            <a:cxnSpLocks/>
            <a:stCxn id="408" idx="0"/>
            <a:endCxn id="235" idx="2"/>
          </p:cNvCxnSpPr>
          <p:nvPr/>
        </p:nvCxnSpPr>
        <p:spPr>
          <a:xfrm flipV="1">
            <a:off x="3913355" y="2086254"/>
            <a:ext cx="106708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D68C2B7-2698-3847-829A-E17261DDADE8}"/>
              </a:ext>
            </a:extLst>
          </p:cNvPr>
          <p:cNvCxnSpPr>
            <a:cxnSpLocks/>
            <a:stCxn id="409" idx="0"/>
            <a:endCxn id="235" idx="2"/>
          </p:cNvCxnSpPr>
          <p:nvPr/>
        </p:nvCxnSpPr>
        <p:spPr>
          <a:xfrm flipH="1" flipV="1">
            <a:off x="4020065" y="2086254"/>
            <a:ext cx="424185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5D6EB98D-3A41-7F48-8D82-90F8014B47FF}"/>
              </a:ext>
            </a:extLst>
          </p:cNvPr>
          <p:cNvCxnSpPr>
            <a:cxnSpLocks/>
            <a:stCxn id="410" idx="0"/>
            <a:endCxn id="236" idx="2"/>
          </p:cNvCxnSpPr>
          <p:nvPr/>
        </p:nvCxnSpPr>
        <p:spPr>
          <a:xfrm flipH="1" flipV="1">
            <a:off x="4884008" y="2086254"/>
            <a:ext cx="89579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04FCB953-C9F7-5143-8CAE-62BD3210C185}"/>
              </a:ext>
            </a:extLst>
          </p:cNvPr>
          <p:cNvCxnSpPr>
            <a:cxnSpLocks/>
            <a:stCxn id="411" idx="0"/>
            <a:endCxn id="237" idx="2"/>
          </p:cNvCxnSpPr>
          <p:nvPr/>
        </p:nvCxnSpPr>
        <p:spPr>
          <a:xfrm flipV="1">
            <a:off x="5502922" y="2086254"/>
            <a:ext cx="252238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9C4C7E29-F305-B740-9A1D-2F3E9FFAD3B5}"/>
              </a:ext>
            </a:extLst>
          </p:cNvPr>
          <p:cNvCxnSpPr>
            <a:cxnSpLocks/>
            <a:stCxn id="412" idx="0"/>
            <a:endCxn id="238" idx="2"/>
          </p:cNvCxnSpPr>
          <p:nvPr/>
        </p:nvCxnSpPr>
        <p:spPr>
          <a:xfrm flipV="1">
            <a:off x="6027172" y="2086256"/>
            <a:ext cx="59914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9A14063-3AB4-2640-91DC-6C54F2FC853C}"/>
              </a:ext>
            </a:extLst>
          </p:cNvPr>
          <p:cNvCxnSpPr>
            <a:cxnSpLocks/>
            <a:stCxn id="413" idx="0"/>
            <a:endCxn id="238" idx="2"/>
          </p:cNvCxnSpPr>
          <p:nvPr/>
        </p:nvCxnSpPr>
        <p:spPr>
          <a:xfrm flipV="1">
            <a:off x="6551422" y="2086256"/>
            <a:ext cx="7489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CF1E65AC-9ED5-B040-9402-45D3FEC69A05}"/>
              </a:ext>
            </a:extLst>
          </p:cNvPr>
          <p:cNvCxnSpPr>
            <a:cxnSpLocks/>
            <a:stCxn id="414" idx="0"/>
            <a:endCxn id="239" idx="2"/>
          </p:cNvCxnSpPr>
          <p:nvPr/>
        </p:nvCxnSpPr>
        <p:spPr>
          <a:xfrm flipV="1">
            <a:off x="7082315" y="2086256"/>
            <a:ext cx="40794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FFD857A-A92D-C640-88C3-E7028377426F}"/>
              </a:ext>
            </a:extLst>
          </p:cNvPr>
          <p:cNvCxnSpPr>
            <a:cxnSpLocks/>
            <a:stCxn id="415" idx="0"/>
            <a:endCxn id="239" idx="2"/>
          </p:cNvCxnSpPr>
          <p:nvPr/>
        </p:nvCxnSpPr>
        <p:spPr>
          <a:xfrm flipH="1" flipV="1">
            <a:off x="7490259" y="2086256"/>
            <a:ext cx="121395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6CEF6F0E-D6C1-F54E-BE5F-E375102517AF}"/>
              </a:ext>
            </a:extLst>
          </p:cNvPr>
          <p:cNvCxnSpPr>
            <a:cxnSpLocks/>
            <a:stCxn id="416" idx="0"/>
            <a:endCxn id="239" idx="2"/>
          </p:cNvCxnSpPr>
          <p:nvPr/>
        </p:nvCxnSpPr>
        <p:spPr>
          <a:xfrm flipH="1" flipV="1">
            <a:off x="7490257" y="2086256"/>
            <a:ext cx="650732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8B96302-0820-E648-8EA8-857AF96EC981}"/>
              </a:ext>
            </a:extLst>
          </p:cNvPr>
          <p:cNvCxnSpPr>
            <a:cxnSpLocks/>
            <a:stCxn id="417" idx="0"/>
            <a:endCxn id="240" idx="2"/>
          </p:cNvCxnSpPr>
          <p:nvPr/>
        </p:nvCxnSpPr>
        <p:spPr>
          <a:xfrm flipH="1" flipV="1">
            <a:off x="8361413" y="2086256"/>
            <a:ext cx="282065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DDFD9290-6620-5C44-8D45-7CBF72732A38}"/>
              </a:ext>
            </a:extLst>
          </p:cNvPr>
          <p:cNvCxnSpPr>
            <a:cxnSpLocks/>
            <a:stCxn id="418" idx="0"/>
            <a:endCxn id="241" idx="2"/>
          </p:cNvCxnSpPr>
          <p:nvPr/>
        </p:nvCxnSpPr>
        <p:spPr>
          <a:xfrm flipV="1">
            <a:off x="9167726" y="2086256"/>
            <a:ext cx="21580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D537275A-7FFE-5342-866E-2D87E6483FBC}"/>
              </a:ext>
            </a:extLst>
          </p:cNvPr>
          <p:cNvCxnSpPr>
            <a:cxnSpLocks/>
            <a:stCxn id="419" idx="0"/>
            <a:endCxn id="241" idx="2"/>
          </p:cNvCxnSpPr>
          <p:nvPr/>
        </p:nvCxnSpPr>
        <p:spPr>
          <a:xfrm flipH="1" flipV="1">
            <a:off x="9189308" y="2086256"/>
            <a:ext cx="509313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B7AC9B3-4255-534A-B31A-BBAA47BD85C1}"/>
              </a:ext>
            </a:extLst>
          </p:cNvPr>
          <p:cNvCxnSpPr>
            <a:cxnSpLocks/>
            <a:stCxn id="420" idx="0"/>
            <a:endCxn id="242" idx="2"/>
          </p:cNvCxnSpPr>
          <p:nvPr/>
        </p:nvCxnSpPr>
        <p:spPr>
          <a:xfrm flipH="1" flipV="1">
            <a:off x="10053249" y="2086254"/>
            <a:ext cx="174707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F130A0A6-A4BE-934C-B434-E4776FC34AFA}"/>
              </a:ext>
            </a:extLst>
          </p:cNvPr>
          <p:cNvCxnSpPr>
            <a:cxnSpLocks/>
            <a:stCxn id="421" idx="0"/>
            <a:endCxn id="243" idx="2"/>
          </p:cNvCxnSpPr>
          <p:nvPr/>
        </p:nvCxnSpPr>
        <p:spPr>
          <a:xfrm flipV="1">
            <a:off x="10757293" y="2086254"/>
            <a:ext cx="167110" cy="2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AB1A919B-2CF5-3B44-A59F-DEA02B80F6EF}"/>
              </a:ext>
            </a:extLst>
          </p:cNvPr>
          <p:cNvCxnSpPr>
            <a:cxnSpLocks/>
            <a:stCxn id="422" idx="0"/>
            <a:endCxn id="243" idx="2"/>
          </p:cNvCxnSpPr>
          <p:nvPr/>
        </p:nvCxnSpPr>
        <p:spPr>
          <a:xfrm flipH="1" flipV="1">
            <a:off x="10924403" y="2086254"/>
            <a:ext cx="357140" cy="2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7C02A38B-C3CF-AD46-95DC-0E9AC21FDE6A}"/>
              </a:ext>
            </a:extLst>
          </p:cNvPr>
          <p:cNvCxnSpPr>
            <a:cxnSpLocks/>
            <a:stCxn id="423" idx="0"/>
            <a:endCxn id="243" idx="2"/>
          </p:cNvCxnSpPr>
          <p:nvPr/>
        </p:nvCxnSpPr>
        <p:spPr>
          <a:xfrm flipH="1" flipV="1">
            <a:off x="10924403" y="2086254"/>
            <a:ext cx="886477" cy="2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7687607D-EE11-2B4D-BEE3-2035856EE4F1}"/>
              </a:ext>
            </a:extLst>
          </p:cNvPr>
          <p:cNvSpPr txBox="1"/>
          <p:nvPr/>
        </p:nvSpPr>
        <p:spPr>
          <a:xfrm>
            <a:off x="6164982" y="4040660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0x737b…fc91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18 ETH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3D5423AD-FED7-744D-821E-662F21A3B958}"/>
              </a:ext>
            </a:extLst>
          </p:cNvPr>
          <p:cNvSpPr txBox="1"/>
          <p:nvPr/>
        </p:nvSpPr>
        <p:spPr>
          <a:xfrm>
            <a:off x="9056453" y="4040659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0xa98b…3645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13 ETH</a:t>
            </a:r>
          </a:p>
        </p:txBody>
      </p:sp>
    </p:spTree>
    <p:extLst>
      <p:ext uri="{BB962C8B-B14F-4D97-AF65-F5344CB8AC3E}">
        <p14:creationId xmlns:p14="http://schemas.microsoft.com/office/powerpoint/2010/main" val="103974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Freeform 552">
            <a:extLst>
              <a:ext uri="{FF2B5EF4-FFF2-40B4-BE49-F238E27FC236}">
                <a16:creationId xmlns:a16="http://schemas.microsoft.com/office/drawing/2014/main" id="{C1BD2126-9335-E744-91D8-1DBDA4EE7C4F}"/>
              </a:ext>
            </a:extLst>
          </p:cNvPr>
          <p:cNvSpPr/>
          <p:nvPr/>
        </p:nvSpPr>
        <p:spPr>
          <a:xfrm>
            <a:off x="6156491" y="2739864"/>
            <a:ext cx="2497124" cy="2833032"/>
          </a:xfrm>
          <a:custGeom>
            <a:avLst/>
            <a:gdLst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8489 w 2497124"/>
              <a:gd name="connsiteY6" fmla="*/ 1199201 h 2814294"/>
              <a:gd name="connsiteX7" fmla="*/ 0 w 2497124"/>
              <a:gd name="connsiteY7" fmla="*/ 1199195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0 w 2497124"/>
              <a:gd name="connsiteY6" fmla="*/ 1199195 h 2814294"/>
              <a:gd name="connsiteX7" fmla="*/ 1316858 w 2497124"/>
              <a:gd name="connsiteY7" fmla="*/ 0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2814294 h 2814294"/>
              <a:gd name="connsiteX4" fmla="*/ 8489 w 2497124"/>
              <a:gd name="connsiteY4" fmla="*/ 2814294 h 2814294"/>
              <a:gd name="connsiteX5" fmla="*/ 0 w 2497124"/>
              <a:gd name="connsiteY5" fmla="*/ 1199195 h 2814294"/>
              <a:gd name="connsiteX6" fmla="*/ 1316858 w 2497124"/>
              <a:gd name="connsiteY6" fmla="*/ 0 h 2814294"/>
              <a:gd name="connsiteX0" fmla="*/ 1316858 w 2497124"/>
              <a:gd name="connsiteY0" fmla="*/ 15612 h 2829906"/>
              <a:gd name="connsiteX1" fmla="*/ 1608175 w 2497124"/>
              <a:gd name="connsiteY1" fmla="*/ 0 h 2829906"/>
              <a:gd name="connsiteX2" fmla="*/ 2497124 w 2497124"/>
              <a:gd name="connsiteY2" fmla="*/ 1216412 h 2829906"/>
              <a:gd name="connsiteX3" fmla="*/ 2490140 w 2497124"/>
              <a:gd name="connsiteY3" fmla="*/ 2829906 h 2829906"/>
              <a:gd name="connsiteX4" fmla="*/ 8489 w 2497124"/>
              <a:gd name="connsiteY4" fmla="*/ 2829906 h 2829906"/>
              <a:gd name="connsiteX5" fmla="*/ 0 w 2497124"/>
              <a:gd name="connsiteY5" fmla="*/ 1214807 h 2829906"/>
              <a:gd name="connsiteX6" fmla="*/ 1316858 w 2497124"/>
              <a:gd name="connsiteY6" fmla="*/ 15612 h 2829906"/>
              <a:gd name="connsiteX0" fmla="*/ 1320606 w 2497124"/>
              <a:gd name="connsiteY0" fmla="*/ 0 h 2833032"/>
              <a:gd name="connsiteX1" fmla="*/ 1608175 w 2497124"/>
              <a:gd name="connsiteY1" fmla="*/ 3126 h 2833032"/>
              <a:gd name="connsiteX2" fmla="*/ 2497124 w 2497124"/>
              <a:gd name="connsiteY2" fmla="*/ 1219538 h 2833032"/>
              <a:gd name="connsiteX3" fmla="*/ 2490140 w 2497124"/>
              <a:gd name="connsiteY3" fmla="*/ 2833032 h 2833032"/>
              <a:gd name="connsiteX4" fmla="*/ 8489 w 2497124"/>
              <a:gd name="connsiteY4" fmla="*/ 2833032 h 2833032"/>
              <a:gd name="connsiteX5" fmla="*/ 0 w 2497124"/>
              <a:gd name="connsiteY5" fmla="*/ 1217933 h 2833032"/>
              <a:gd name="connsiteX6" fmla="*/ 1320606 w 2497124"/>
              <a:gd name="connsiteY6" fmla="*/ 0 h 283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7124" h="2833032">
                <a:moveTo>
                  <a:pt x="1320606" y="0"/>
                </a:moveTo>
                <a:lnTo>
                  <a:pt x="1608175" y="3126"/>
                </a:lnTo>
                <a:lnTo>
                  <a:pt x="2497124" y="1219538"/>
                </a:lnTo>
                <a:lnTo>
                  <a:pt x="2490140" y="2833032"/>
                </a:lnTo>
                <a:lnTo>
                  <a:pt x="8489" y="2833032"/>
                </a:lnTo>
                <a:cubicBezTo>
                  <a:pt x="5659" y="2294666"/>
                  <a:pt x="2830" y="1756299"/>
                  <a:pt x="0" y="1217933"/>
                </a:cubicBezTo>
                <a:lnTo>
                  <a:pt x="1320606" y="0"/>
                </a:lnTo>
                <a:close/>
              </a:path>
            </a:pathLst>
          </a:custGeom>
          <a:gradFill>
            <a:gsLst>
              <a:gs pos="98000">
                <a:schemeClr val="accent6"/>
              </a:gs>
              <a:gs pos="75000">
                <a:schemeClr val="accent6">
                  <a:lumMod val="75000"/>
                </a:schemeClr>
              </a:gs>
              <a:gs pos="0">
                <a:schemeClr val="accent6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7" name="Freeform 556">
            <a:extLst>
              <a:ext uri="{FF2B5EF4-FFF2-40B4-BE49-F238E27FC236}">
                <a16:creationId xmlns:a16="http://schemas.microsoft.com/office/drawing/2014/main" id="{B298DAC2-10DB-3B45-81F9-329E90091D3A}"/>
              </a:ext>
            </a:extLst>
          </p:cNvPr>
          <p:cNvSpPr/>
          <p:nvPr/>
        </p:nvSpPr>
        <p:spPr>
          <a:xfrm>
            <a:off x="382038" y="2770701"/>
            <a:ext cx="2490141" cy="2802196"/>
          </a:xfrm>
          <a:custGeom>
            <a:avLst/>
            <a:gdLst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2725 w 2495619"/>
              <a:gd name="connsiteY10" fmla="*/ 1183461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60350 w 2495619"/>
              <a:gd name="connsiteY10" fmla="*/ 1158061 h 2802196"/>
              <a:gd name="connsiteX11" fmla="*/ 1840719 w 2495619"/>
              <a:gd name="connsiteY11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840719 w 2495619"/>
              <a:gd name="connsiteY10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5478 w 2495619"/>
              <a:gd name="connsiteY8" fmla="*/ 1183461 h 2802196"/>
              <a:gd name="connsiteX9" fmla="*/ 1840719 w 2495619"/>
              <a:gd name="connsiteY9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1840719 w 2495619"/>
              <a:gd name="connsiteY8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1840719 w 2495619"/>
              <a:gd name="connsiteY7" fmla="*/ 0 h 2802196"/>
              <a:gd name="connsiteX0" fmla="*/ 1835241 w 2490141"/>
              <a:gd name="connsiteY0" fmla="*/ 0 h 2802196"/>
              <a:gd name="connsiteX1" fmla="*/ 2118883 w 2490141"/>
              <a:gd name="connsiteY1" fmla="*/ 6874 h 2802196"/>
              <a:gd name="connsiteX2" fmla="*/ 2490141 w 2490141"/>
              <a:gd name="connsiteY2" fmla="*/ 1193304 h 2802196"/>
              <a:gd name="connsiteX3" fmla="*/ 2481651 w 2490141"/>
              <a:gd name="connsiteY3" fmla="*/ 2802196 h 2802196"/>
              <a:gd name="connsiteX4" fmla="*/ 0 w 2490141"/>
              <a:gd name="connsiteY4" fmla="*/ 2802196 h 2802196"/>
              <a:gd name="connsiteX5" fmla="*/ 0 w 2490141"/>
              <a:gd name="connsiteY5" fmla="*/ 1191703 h 2802196"/>
              <a:gd name="connsiteX6" fmla="*/ 1835241 w 2490141"/>
              <a:gd name="connsiteY6" fmla="*/ 0 h 28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0141" h="2802196">
                <a:moveTo>
                  <a:pt x="1835241" y="0"/>
                </a:moveTo>
                <a:lnTo>
                  <a:pt x="2118883" y="6874"/>
                </a:lnTo>
                <a:lnTo>
                  <a:pt x="2490141" y="1193304"/>
                </a:lnTo>
                <a:lnTo>
                  <a:pt x="2481651" y="2802196"/>
                </a:lnTo>
                <a:lnTo>
                  <a:pt x="0" y="2802196"/>
                </a:lnTo>
                <a:lnTo>
                  <a:pt x="0" y="1191703"/>
                </a:lnTo>
                <a:lnTo>
                  <a:pt x="1835241" y="0"/>
                </a:lnTo>
                <a:close/>
              </a:path>
            </a:pathLst>
          </a:custGeom>
          <a:gradFill>
            <a:gsLst>
              <a:gs pos="98000">
                <a:schemeClr val="accent6"/>
              </a:gs>
              <a:gs pos="75000">
                <a:schemeClr val="accent6">
                  <a:lumMod val="75000"/>
                </a:schemeClr>
              </a:gs>
              <a:gs pos="0">
                <a:schemeClr val="accent6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6" name="Freeform 555">
            <a:extLst>
              <a:ext uri="{FF2B5EF4-FFF2-40B4-BE49-F238E27FC236}">
                <a16:creationId xmlns:a16="http://schemas.microsoft.com/office/drawing/2014/main" id="{BA090BA8-9592-9E44-B08F-DF14BE39A887}"/>
              </a:ext>
            </a:extLst>
          </p:cNvPr>
          <p:cNvSpPr/>
          <p:nvPr/>
        </p:nvSpPr>
        <p:spPr>
          <a:xfrm>
            <a:off x="3273511" y="2754856"/>
            <a:ext cx="2493515" cy="2818041"/>
          </a:xfrm>
          <a:custGeom>
            <a:avLst/>
            <a:gdLst>
              <a:gd name="connsiteX0" fmla="*/ 484109 w 2495619"/>
              <a:gd name="connsiteY0" fmla="*/ 0 h 2799304"/>
              <a:gd name="connsiteX1" fmla="*/ 797732 w 2495619"/>
              <a:gd name="connsiteY1" fmla="*/ 6874 h 2799304"/>
              <a:gd name="connsiteX2" fmla="*/ 2495619 w 2495619"/>
              <a:gd name="connsiteY2" fmla="*/ 1185809 h 2799304"/>
              <a:gd name="connsiteX3" fmla="*/ 2483755 w 2495619"/>
              <a:gd name="connsiteY3" fmla="*/ 1185802 h 2799304"/>
              <a:gd name="connsiteX4" fmla="*/ 2483755 w 2495619"/>
              <a:gd name="connsiteY4" fmla="*/ 2799304 h 2799304"/>
              <a:gd name="connsiteX5" fmla="*/ 2104 w 2495619"/>
              <a:gd name="connsiteY5" fmla="*/ 2799304 h 2799304"/>
              <a:gd name="connsiteX6" fmla="*/ 2104 w 2495619"/>
              <a:gd name="connsiteY6" fmla="*/ 1184206 h 2799304"/>
              <a:gd name="connsiteX7" fmla="*/ 0 w 2495619"/>
              <a:gd name="connsiteY7" fmla="*/ 1184204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1185802 h 2799304"/>
              <a:gd name="connsiteX4" fmla="*/ 2481651 w 2493515"/>
              <a:gd name="connsiteY4" fmla="*/ 2799304 h 2799304"/>
              <a:gd name="connsiteX5" fmla="*/ 0 w 2493515"/>
              <a:gd name="connsiteY5" fmla="*/ 2799304 h 2799304"/>
              <a:gd name="connsiteX6" fmla="*/ 0 w 2493515"/>
              <a:gd name="connsiteY6" fmla="*/ 1184206 h 2799304"/>
              <a:gd name="connsiteX7" fmla="*/ 482005 w 2493515"/>
              <a:gd name="connsiteY7" fmla="*/ 0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2799304 h 2799304"/>
              <a:gd name="connsiteX4" fmla="*/ 0 w 2493515"/>
              <a:gd name="connsiteY4" fmla="*/ 2799304 h 2799304"/>
              <a:gd name="connsiteX5" fmla="*/ 0 w 2493515"/>
              <a:gd name="connsiteY5" fmla="*/ 1184206 h 2799304"/>
              <a:gd name="connsiteX6" fmla="*/ 482005 w 2493515"/>
              <a:gd name="connsiteY6" fmla="*/ 0 h 2799304"/>
              <a:gd name="connsiteX0" fmla="*/ 482005 w 2493515"/>
              <a:gd name="connsiteY0" fmla="*/ 11864 h 2811168"/>
              <a:gd name="connsiteX1" fmla="*/ 791880 w 2493515"/>
              <a:gd name="connsiteY1" fmla="*/ 0 h 2811168"/>
              <a:gd name="connsiteX2" fmla="*/ 2493515 w 2493515"/>
              <a:gd name="connsiteY2" fmla="*/ 1197673 h 2811168"/>
              <a:gd name="connsiteX3" fmla="*/ 2481651 w 2493515"/>
              <a:gd name="connsiteY3" fmla="*/ 2811168 h 2811168"/>
              <a:gd name="connsiteX4" fmla="*/ 0 w 2493515"/>
              <a:gd name="connsiteY4" fmla="*/ 2811168 h 2811168"/>
              <a:gd name="connsiteX5" fmla="*/ 0 w 2493515"/>
              <a:gd name="connsiteY5" fmla="*/ 1196070 h 2811168"/>
              <a:gd name="connsiteX6" fmla="*/ 482005 w 2493515"/>
              <a:gd name="connsiteY6" fmla="*/ 11864 h 2811168"/>
              <a:gd name="connsiteX0" fmla="*/ 485753 w 2493515"/>
              <a:gd name="connsiteY0" fmla="*/ 0 h 2818041"/>
              <a:gd name="connsiteX1" fmla="*/ 791880 w 2493515"/>
              <a:gd name="connsiteY1" fmla="*/ 6873 h 2818041"/>
              <a:gd name="connsiteX2" fmla="*/ 2493515 w 2493515"/>
              <a:gd name="connsiteY2" fmla="*/ 1204546 h 2818041"/>
              <a:gd name="connsiteX3" fmla="*/ 2481651 w 2493515"/>
              <a:gd name="connsiteY3" fmla="*/ 2818041 h 2818041"/>
              <a:gd name="connsiteX4" fmla="*/ 0 w 2493515"/>
              <a:gd name="connsiteY4" fmla="*/ 2818041 h 2818041"/>
              <a:gd name="connsiteX5" fmla="*/ 0 w 2493515"/>
              <a:gd name="connsiteY5" fmla="*/ 1202943 h 2818041"/>
              <a:gd name="connsiteX6" fmla="*/ 485753 w 2493515"/>
              <a:gd name="connsiteY6" fmla="*/ 0 h 281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515" h="2818041">
                <a:moveTo>
                  <a:pt x="485753" y="0"/>
                </a:moveTo>
                <a:lnTo>
                  <a:pt x="791880" y="6873"/>
                </a:lnTo>
                <a:lnTo>
                  <a:pt x="2493515" y="1204546"/>
                </a:lnTo>
                <a:cubicBezTo>
                  <a:pt x="2489560" y="1742378"/>
                  <a:pt x="2485606" y="2280209"/>
                  <a:pt x="2481651" y="2818041"/>
                </a:cubicBezTo>
                <a:lnTo>
                  <a:pt x="0" y="2818041"/>
                </a:lnTo>
                <a:lnTo>
                  <a:pt x="0" y="1202943"/>
                </a:lnTo>
                <a:lnTo>
                  <a:pt x="485753" y="0"/>
                </a:lnTo>
                <a:close/>
              </a:path>
            </a:pathLst>
          </a:custGeom>
          <a:gradFill>
            <a:gsLst>
              <a:gs pos="98000">
                <a:schemeClr val="accent6"/>
              </a:gs>
              <a:gs pos="75000">
                <a:schemeClr val="accent6">
                  <a:lumMod val="75000"/>
                </a:schemeClr>
              </a:gs>
              <a:gs pos="0">
                <a:schemeClr val="accent6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B69253-596D-D74B-8E5F-C8EBDE04DF48}"/>
              </a:ext>
            </a:extLst>
          </p:cNvPr>
          <p:cNvSpPr/>
          <p:nvPr/>
        </p:nvSpPr>
        <p:spPr>
          <a:xfrm>
            <a:off x="4096237" y="136961"/>
            <a:ext cx="4079713" cy="4285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 root, hash: 0x0986…876c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C34E7B-DBCF-7F41-AC02-A4794B498769}"/>
              </a:ext>
            </a:extLst>
          </p:cNvPr>
          <p:cNvSpPr txBox="1"/>
          <p:nvPr/>
        </p:nvSpPr>
        <p:spPr>
          <a:xfrm>
            <a:off x="382038" y="4040659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0x1354…f78b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100 ETH</a:t>
            </a: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3EE0863D-5634-2543-9C90-653CD02BDDD8}"/>
              </a:ext>
            </a:extLst>
          </p:cNvPr>
          <p:cNvSpPr/>
          <p:nvPr/>
        </p:nvSpPr>
        <p:spPr>
          <a:xfrm>
            <a:off x="3074776" y="1019437"/>
            <a:ext cx="914400" cy="3560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2C8FA77D-8137-8C44-8ADF-841F9894D330}"/>
              </a:ext>
            </a:extLst>
          </p:cNvPr>
          <p:cNvSpPr/>
          <p:nvPr/>
        </p:nvSpPr>
        <p:spPr>
          <a:xfrm>
            <a:off x="4106563" y="1019437"/>
            <a:ext cx="914400" cy="3560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FA16B46C-5C9E-F947-BE97-2FC515071724}"/>
              </a:ext>
            </a:extLst>
          </p:cNvPr>
          <p:cNvSpPr/>
          <p:nvPr/>
        </p:nvSpPr>
        <p:spPr>
          <a:xfrm>
            <a:off x="6170137" y="1019415"/>
            <a:ext cx="914400" cy="3560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E47475EF-4620-624A-BCD8-D66B0B43D2F8}"/>
              </a:ext>
            </a:extLst>
          </p:cNvPr>
          <p:cNvSpPr/>
          <p:nvPr/>
        </p:nvSpPr>
        <p:spPr>
          <a:xfrm>
            <a:off x="1978114" y="1707368"/>
            <a:ext cx="68580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58C2281D-99C5-DE4D-9861-B29A883DA0EB}"/>
              </a:ext>
            </a:extLst>
          </p:cNvPr>
          <p:cNvSpPr/>
          <p:nvPr/>
        </p:nvSpPr>
        <p:spPr>
          <a:xfrm>
            <a:off x="3677163" y="1707368"/>
            <a:ext cx="68580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C3D13BF4-2339-DD44-AA4B-E7E8556B6CDD}"/>
              </a:ext>
            </a:extLst>
          </p:cNvPr>
          <p:cNvSpPr/>
          <p:nvPr/>
        </p:nvSpPr>
        <p:spPr>
          <a:xfrm>
            <a:off x="7147357" y="1707368"/>
            <a:ext cx="68580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B6F6AA0-7BE2-2D44-8698-94841BC071F2}"/>
              </a:ext>
            </a:extLst>
          </p:cNvPr>
          <p:cNvCxnSpPr>
            <a:cxnSpLocks/>
            <a:stCxn id="220" idx="0"/>
            <a:endCxn id="4" idx="2"/>
          </p:cNvCxnSpPr>
          <p:nvPr/>
        </p:nvCxnSpPr>
        <p:spPr>
          <a:xfrm flipV="1">
            <a:off x="3531976" y="565560"/>
            <a:ext cx="2604116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D8B2A4-491D-094A-83F1-3D0537B7734A}"/>
              </a:ext>
            </a:extLst>
          </p:cNvPr>
          <p:cNvCxnSpPr>
            <a:cxnSpLocks/>
            <a:stCxn id="221" idx="0"/>
            <a:endCxn id="4" idx="2"/>
          </p:cNvCxnSpPr>
          <p:nvPr/>
        </p:nvCxnSpPr>
        <p:spPr>
          <a:xfrm flipV="1">
            <a:off x="4563765" y="565560"/>
            <a:ext cx="1572329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6C009C6-B7D4-354F-9D32-DDBACD8737F5}"/>
              </a:ext>
            </a:extLst>
          </p:cNvPr>
          <p:cNvCxnSpPr>
            <a:cxnSpLocks/>
            <a:stCxn id="223" idx="0"/>
            <a:endCxn id="4" idx="2"/>
          </p:cNvCxnSpPr>
          <p:nvPr/>
        </p:nvCxnSpPr>
        <p:spPr>
          <a:xfrm flipH="1" flipV="1">
            <a:off x="6136094" y="565560"/>
            <a:ext cx="491245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3E8A55A-C5DB-A141-8FB4-C33A854B943B}"/>
              </a:ext>
            </a:extLst>
          </p:cNvPr>
          <p:cNvCxnSpPr>
            <a:cxnSpLocks/>
            <a:stCxn id="229" idx="0"/>
            <a:endCxn id="220" idx="2"/>
          </p:cNvCxnSpPr>
          <p:nvPr/>
        </p:nvCxnSpPr>
        <p:spPr>
          <a:xfrm flipV="1">
            <a:off x="2321014" y="1375458"/>
            <a:ext cx="1210962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EA358FC-B583-E943-9109-CC499A29CE29}"/>
              </a:ext>
            </a:extLst>
          </p:cNvPr>
          <p:cNvCxnSpPr>
            <a:cxnSpLocks/>
            <a:stCxn id="235" idx="0"/>
            <a:endCxn id="221" idx="2"/>
          </p:cNvCxnSpPr>
          <p:nvPr/>
        </p:nvCxnSpPr>
        <p:spPr>
          <a:xfrm flipV="1">
            <a:off x="4020063" y="1375458"/>
            <a:ext cx="543700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B117AB7-6309-3449-92C1-2F5CC2A55812}"/>
              </a:ext>
            </a:extLst>
          </p:cNvPr>
          <p:cNvCxnSpPr>
            <a:cxnSpLocks/>
            <a:stCxn id="239" idx="0"/>
            <a:endCxn id="223" idx="2"/>
          </p:cNvCxnSpPr>
          <p:nvPr/>
        </p:nvCxnSpPr>
        <p:spPr>
          <a:xfrm flipH="1" flipV="1">
            <a:off x="6627337" y="1375436"/>
            <a:ext cx="862920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4EB499D7-C75A-5343-B429-64EDC464111F}"/>
              </a:ext>
            </a:extLst>
          </p:cNvPr>
          <p:cNvSpPr txBox="1"/>
          <p:nvPr/>
        </p:nvSpPr>
        <p:spPr>
          <a:xfrm>
            <a:off x="3273511" y="4040661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0x298a…e3b1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 ETH</a:t>
            </a:r>
          </a:p>
        </p:txBody>
      </p:sp>
      <p:sp>
        <p:nvSpPr>
          <p:cNvPr id="405" name="Rounded Rectangle 404">
            <a:extLst>
              <a:ext uri="{FF2B5EF4-FFF2-40B4-BE49-F238E27FC236}">
                <a16:creationId xmlns:a16="http://schemas.microsoft.com/office/drawing/2014/main" id="{B03D737D-346E-5647-AE7D-78F206AEC6D8}"/>
              </a:ext>
            </a:extLst>
          </p:cNvPr>
          <p:cNvSpPr/>
          <p:nvPr/>
        </p:nvSpPr>
        <p:spPr>
          <a:xfrm>
            <a:off x="2174401" y="2389358"/>
            <a:ext cx="36576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8" name="Rounded Rectangle 407">
            <a:extLst>
              <a:ext uri="{FF2B5EF4-FFF2-40B4-BE49-F238E27FC236}">
                <a16:creationId xmlns:a16="http://schemas.microsoft.com/office/drawing/2014/main" id="{4B6A64FB-A08A-0547-9EB5-994DC3009E1B}"/>
              </a:ext>
            </a:extLst>
          </p:cNvPr>
          <p:cNvSpPr/>
          <p:nvPr/>
        </p:nvSpPr>
        <p:spPr>
          <a:xfrm>
            <a:off x="3730475" y="2384118"/>
            <a:ext cx="36576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5" name="Rounded Rectangle 414">
            <a:extLst>
              <a:ext uri="{FF2B5EF4-FFF2-40B4-BE49-F238E27FC236}">
                <a16:creationId xmlns:a16="http://schemas.microsoft.com/office/drawing/2014/main" id="{87D05A08-8093-124C-B806-A3DFBD2BD15B}"/>
              </a:ext>
            </a:extLst>
          </p:cNvPr>
          <p:cNvSpPr/>
          <p:nvPr/>
        </p:nvSpPr>
        <p:spPr>
          <a:xfrm>
            <a:off x="7428772" y="2378697"/>
            <a:ext cx="36576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D868438F-B741-9148-AAE9-1B2B33ACCC7B}"/>
              </a:ext>
            </a:extLst>
          </p:cNvPr>
          <p:cNvCxnSpPr>
            <a:cxnSpLocks/>
            <a:stCxn id="405" idx="0"/>
            <a:endCxn id="229" idx="2"/>
          </p:cNvCxnSpPr>
          <p:nvPr/>
        </p:nvCxnSpPr>
        <p:spPr>
          <a:xfrm flipH="1" flipV="1">
            <a:off x="2321014" y="2086254"/>
            <a:ext cx="36267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C1CF201D-008A-724F-8B97-0D9F1752CB77}"/>
              </a:ext>
            </a:extLst>
          </p:cNvPr>
          <p:cNvCxnSpPr>
            <a:cxnSpLocks/>
            <a:stCxn id="408" idx="0"/>
            <a:endCxn id="235" idx="2"/>
          </p:cNvCxnSpPr>
          <p:nvPr/>
        </p:nvCxnSpPr>
        <p:spPr>
          <a:xfrm flipV="1">
            <a:off x="3913355" y="2086254"/>
            <a:ext cx="106708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FFD857A-A92D-C640-88C3-E7028377426F}"/>
              </a:ext>
            </a:extLst>
          </p:cNvPr>
          <p:cNvCxnSpPr>
            <a:cxnSpLocks/>
            <a:stCxn id="415" idx="0"/>
            <a:endCxn id="239" idx="2"/>
          </p:cNvCxnSpPr>
          <p:nvPr/>
        </p:nvCxnSpPr>
        <p:spPr>
          <a:xfrm flipH="1" flipV="1">
            <a:off x="7490259" y="2086256"/>
            <a:ext cx="121395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7687607D-EE11-2B4D-BEE3-2035856EE4F1}"/>
              </a:ext>
            </a:extLst>
          </p:cNvPr>
          <p:cNvSpPr txBox="1"/>
          <p:nvPr/>
        </p:nvSpPr>
        <p:spPr>
          <a:xfrm>
            <a:off x="6164982" y="4040660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0x737b…fc91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13 ETH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3D5423AD-FED7-744D-821E-662F21A3B958}"/>
              </a:ext>
            </a:extLst>
          </p:cNvPr>
          <p:cNvSpPr txBox="1"/>
          <p:nvPr/>
        </p:nvSpPr>
        <p:spPr>
          <a:xfrm>
            <a:off x="9056453" y="4040659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0xa98b…3645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13 ETH</a:t>
            </a:r>
          </a:p>
        </p:txBody>
      </p:sp>
    </p:spTree>
    <p:extLst>
      <p:ext uri="{BB962C8B-B14F-4D97-AF65-F5344CB8AC3E}">
        <p14:creationId xmlns:p14="http://schemas.microsoft.com/office/powerpoint/2010/main" val="19757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Freeform 552">
            <a:extLst>
              <a:ext uri="{FF2B5EF4-FFF2-40B4-BE49-F238E27FC236}">
                <a16:creationId xmlns:a16="http://schemas.microsoft.com/office/drawing/2014/main" id="{C1BD2126-9335-E744-91D8-1DBDA4EE7C4F}"/>
              </a:ext>
            </a:extLst>
          </p:cNvPr>
          <p:cNvSpPr/>
          <p:nvPr/>
        </p:nvSpPr>
        <p:spPr>
          <a:xfrm>
            <a:off x="6156491" y="2739864"/>
            <a:ext cx="2497124" cy="2833032"/>
          </a:xfrm>
          <a:custGeom>
            <a:avLst/>
            <a:gdLst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8489 w 2497124"/>
              <a:gd name="connsiteY6" fmla="*/ 1199201 h 2814294"/>
              <a:gd name="connsiteX7" fmla="*/ 0 w 2497124"/>
              <a:gd name="connsiteY7" fmla="*/ 1199195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1200796 h 2814294"/>
              <a:gd name="connsiteX4" fmla="*/ 2490140 w 2497124"/>
              <a:gd name="connsiteY4" fmla="*/ 2814294 h 2814294"/>
              <a:gd name="connsiteX5" fmla="*/ 8489 w 2497124"/>
              <a:gd name="connsiteY5" fmla="*/ 2814294 h 2814294"/>
              <a:gd name="connsiteX6" fmla="*/ 0 w 2497124"/>
              <a:gd name="connsiteY6" fmla="*/ 1199195 h 2814294"/>
              <a:gd name="connsiteX7" fmla="*/ 1316858 w 2497124"/>
              <a:gd name="connsiteY7" fmla="*/ 0 h 2814294"/>
              <a:gd name="connsiteX0" fmla="*/ 1316858 w 2497124"/>
              <a:gd name="connsiteY0" fmla="*/ 0 h 2814294"/>
              <a:gd name="connsiteX1" fmla="*/ 1615670 w 2497124"/>
              <a:gd name="connsiteY1" fmla="*/ 6874 h 2814294"/>
              <a:gd name="connsiteX2" fmla="*/ 2497124 w 2497124"/>
              <a:gd name="connsiteY2" fmla="*/ 1200800 h 2814294"/>
              <a:gd name="connsiteX3" fmla="*/ 2490140 w 2497124"/>
              <a:gd name="connsiteY3" fmla="*/ 2814294 h 2814294"/>
              <a:gd name="connsiteX4" fmla="*/ 8489 w 2497124"/>
              <a:gd name="connsiteY4" fmla="*/ 2814294 h 2814294"/>
              <a:gd name="connsiteX5" fmla="*/ 0 w 2497124"/>
              <a:gd name="connsiteY5" fmla="*/ 1199195 h 2814294"/>
              <a:gd name="connsiteX6" fmla="*/ 1316858 w 2497124"/>
              <a:gd name="connsiteY6" fmla="*/ 0 h 2814294"/>
              <a:gd name="connsiteX0" fmla="*/ 1316858 w 2497124"/>
              <a:gd name="connsiteY0" fmla="*/ 15612 h 2829906"/>
              <a:gd name="connsiteX1" fmla="*/ 1608175 w 2497124"/>
              <a:gd name="connsiteY1" fmla="*/ 0 h 2829906"/>
              <a:gd name="connsiteX2" fmla="*/ 2497124 w 2497124"/>
              <a:gd name="connsiteY2" fmla="*/ 1216412 h 2829906"/>
              <a:gd name="connsiteX3" fmla="*/ 2490140 w 2497124"/>
              <a:gd name="connsiteY3" fmla="*/ 2829906 h 2829906"/>
              <a:gd name="connsiteX4" fmla="*/ 8489 w 2497124"/>
              <a:gd name="connsiteY4" fmla="*/ 2829906 h 2829906"/>
              <a:gd name="connsiteX5" fmla="*/ 0 w 2497124"/>
              <a:gd name="connsiteY5" fmla="*/ 1214807 h 2829906"/>
              <a:gd name="connsiteX6" fmla="*/ 1316858 w 2497124"/>
              <a:gd name="connsiteY6" fmla="*/ 15612 h 2829906"/>
              <a:gd name="connsiteX0" fmla="*/ 1320606 w 2497124"/>
              <a:gd name="connsiteY0" fmla="*/ 0 h 2833032"/>
              <a:gd name="connsiteX1" fmla="*/ 1608175 w 2497124"/>
              <a:gd name="connsiteY1" fmla="*/ 3126 h 2833032"/>
              <a:gd name="connsiteX2" fmla="*/ 2497124 w 2497124"/>
              <a:gd name="connsiteY2" fmla="*/ 1219538 h 2833032"/>
              <a:gd name="connsiteX3" fmla="*/ 2490140 w 2497124"/>
              <a:gd name="connsiteY3" fmla="*/ 2833032 h 2833032"/>
              <a:gd name="connsiteX4" fmla="*/ 8489 w 2497124"/>
              <a:gd name="connsiteY4" fmla="*/ 2833032 h 2833032"/>
              <a:gd name="connsiteX5" fmla="*/ 0 w 2497124"/>
              <a:gd name="connsiteY5" fmla="*/ 1217933 h 2833032"/>
              <a:gd name="connsiteX6" fmla="*/ 1320606 w 2497124"/>
              <a:gd name="connsiteY6" fmla="*/ 0 h 283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7124" h="2833032">
                <a:moveTo>
                  <a:pt x="1320606" y="0"/>
                </a:moveTo>
                <a:lnTo>
                  <a:pt x="1608175" y="3126"/>
                </a:lnTo>
                <a:lnTo>
                  <a:pt x="2497124" y="1219538"/>
                </a:lnTo>
                <a:lnTo>
                  <a:pt x="2490140" y="2833032"/>
                </a:lnTo>
                <a:lnTo>
                  <a:pt x="8489" y="2833032"/>
                </a:lnTo>
                <a:cubicBezTo>
                  <a:pt x="5659" y="2294666"/>
                  <a:pt x="2830" y="1756299"/>
                  <a:pt x="0" y="1217933"/>
                </a:cubicBezTo>
                <a:lnTo>
                  <a:pt x="1320606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7" name="Freeform 556">
            <a:extLst>
              <a:ext uri="{FF2B5EF4-FFF2-40B4-BE49-F238E27FC236}">
                <a16:creationId xmlns:a16="http://schemas.microsoft.com/office/drawing/2014/main" id="{B298DAC2-10DB-3B45-81F9-329E90091D3A}"/>
              </a:ext>
            </a:extLst>
          </p:cNvPr>
          <p:cNvSpPr/>
          <p:nvPr/>
        </p:nvSpPr>
        <p:spPr>
          <a:xfrm>
            <a:off x="382038" y="2770701"/>
            <a:ext cx="2490141" cy="2802196"/>
          </a:xfrm>
          <a:custGeom>
            <a:avLst/>
            <a:gdLst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2725 w 2495619"/>
              <a:gd name="connsiteY10" fmla="*/ 1183461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60350 w 2495619"/>
              <a:gd name="connsiteY10" fmla="*/ 1158061 h 2802196"/>
              <a:gd name="connsiteX11" fmla="*/ 1840719 w 2495619"/>
              <a:gd name="connsiteY11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1193299 h 2802196"/>
              <a:gd name="connsiteX4" fmla="*/ 2487129 w 2495619"/>
              <a:gd name="connsiteY4" fmla="*/ 2802196 h 2802196"/>
              <a:gd name="connsiteX5" fmla="*/ 5478 w 2495619"/>
              <a:gd name="connsiteY5" fmla="*/ 2802196 h 2802196"/>
              <a:gd name="connsiteX6" fmla="*/ 5478 w 2495619"/>
              <a:gd name="connsiteY6" fmla="*/ 1191703 h 2802196"/>
              <a:gd name="connsiteX7" fmla="*/ 0 w 2495619"/>
              <a:gd name="connsiteY7" fmla="*/ 1191699 h 2802196"/>
              <a:gd name="connsiteX8" fmla="*/ 5478 w 2495619"/>
              <a:gd name="connsiteY8" fmla="*/ 1188153 h 2802196"/>
              <a:gd name="connsiteX9" fmla="*/ 5478 w 2495619"/>
              <a:gd name="connsiteY9" fmla="*/ 1183461 h 2802196"/>
              <a:gd name="connsiteX10" fmla="*/ 1840719 w 2495619"/>
              <a:gd name="connsiteY10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5478 w 2495619"/>
              <a:gd name="connsiteY8" fmla="*/ 1183461 h 2802196"/>
              <a:gd name="connsiteX9" fmla="*/ 1840719 w 2495619"/>
              <a:gd name="connsiteY9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5478 w 2495619"/>
              <a:gd name="connsiteY7" fmla="*/ 1188153 h 2802196"/>
              <a:gd name="connsiteX8" fmla="*/ 1840719 w 2495619"/>
              <a:gd name="connsiteY8" fmla="*/ 0 h 2802196"/>
              <a:gd name="connsiteX0" fmla="*/ 1840719 w 2495619"/>
              <a:gd name="connsiteY0" fmla="*/ 0 h 2802196"/>
              <a:gd name="connsiteX1" fmla="*/ 2124361 w 2495619"/>
              <a:gd name="connsiteY1" fmla="*/ 6874 h 2802196"/>
              <a:gd name="connsiteX2" fmla="*/ 2495619 w 2495619"/>
              <a:gd name="connsiteY2" fmla="*/ 1193304 h 2802196"/>
              <a:gd name="connsiteX3" fmla="*/ 2487129 w 2495619"/>
              <a:gd name="connsiteY3" fmla="*/ 2802196 h 2802196"/>
              <a:gd name="connsiteX4" fmla="*/ 5478 w 2495619"/>
              <a:gd name="connsiteY4" fmla="*/ 2802196 h 2802196"/>
              <a:gd name="connsiteX5" fmla="*/ 5478 w 2495619"/>
              <a:gd name="connsiteY5" fmla="*/ 1191703 h 2802196"/>
              <a:gd name="connsiteX6" fmla="*/ 0 w 2495619"/>
              <a:gd name="connsiteY6" fmla="*/ 1191699 h 2802196"/>
              <a:gd name="connsiteX7" fmla="*/ 1840719 w 2495619"/>
              <a:gd name="connsiteY7" fmla="*/ 0 h 2802196"/>
              <a:gd name="connsiteX0" fmla="*/ 1835241 w 2490141"/>
              <a:gd name="connsiteY0" fmla="*/ 0 h 2802196"/>
              <a:gd name="connsiteX1" fmla="*/ 2118883 w 2490141"/>
              <a:gd name="connsiteY1" fmla="*/ 6874 h 2802196"/>
              <a:gd name="connsiteX2" fmla="*/ 2490141 w 2490141"/>
              <a:gd name="connsiteY2" fmla="*/ 1193304 h 2802196"/>
              <a:gd name="connsiteX3" fmla="*/ 2481651 w 2490141"/>
              <a:gd name="connsiteY3" fmla="*/ 2802196 h 2802196"/>
              <a:gd name="connsiteX4" fmla="*/ 0 w 2490141"/>
              <a:gd name="connsiteY4" fmla="*/ 2802196 h 2802196"/>
              <a:gd name="connsiteX5" fmla="*/ 0 w 2490141"/>
              <a:gd name="connsiteY5" fmla="*/ 1191703 h 2802196"/>
              <a:gd name="connsiteX6" fmla="*/ 1835241 w 2490141"/>
              <a:gd name="connsiteY6" fmla="*/ 0 h 28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0141" h="2802196">
                <a:moveTo>
                  <a:pt x="1835241" y="0"/>
                </a:moveTo>
                <a:lnTo>
                  <a:pt x="2118883" y="6874"/>
                </a:lnTo>
                <a:lnTo>
                  <a:pt x="2490141" y="1193304"/>
                </a:lnTo>
                <a:lnTo>
                  <a:pt x="2481651" y="2802196"/>
                </a:lnTo>
                <a:lnTo>
                  <a:pt x="0" y="2802196"/>
                </a:lnTo>
                <a:lnTo>
                  <a:pt x="0" y="1191703"/>
                </a:lnTo>
                <a:lnTo>
                  <a:pt x="1835241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6" name="Freeform 555">
            <a:extLst>
              <a:ext uri="{FF2B5EF4-FFF2-40B4-BE49-F238E27FC236}">
                <a16:creationId xmlns:a16="http://schemas.microsoft.com/office/drawing/2014/main" id="{BA090BA8-9592-9E44-B08F-DF14BE39A887}"/>
              </a:ext>
            </a:extLst>
          </p:cNvPr>
          <p:cNvSpPr/>
          <p:nvPr/>
        </p:nvSpPr>
        <p:spPr>
          <a:xfrm>
            <a:off x="3273511" y="2754856"/>
            <a:ext cx="2493515" cy="2818041"/>
          </a:xfrm>
          <a:custGeom>
            <a:avLst/>
            <a:gdLst>
              <a:gd name="connsiteX0" fmla="*/ 484109 w 2495619"/>
              <a:gd name="connsiteY0" fmla="*/ 0 h 2799304"/>
              <a:gd name="connsiteX1" fmla="*/ 797732 w 2495619"/>
              <a:gd name="connsiteY1" fmla="*/ 6874 h 2799304"/>
              <a:gd name="connsiteX2" fmla="*/ 2495619 w 2495619"/>
              <a:gd name="connsiteY2" fmla="*/ 1185809 h 2799304"/>
              <a:gd name="connsiteX3" fmla="*/ 2483755 w 2495619"/>
              <a:gd name="connsiteY3" fmla="*/ 1185802 h 2799304"/>
              <a:gd name="connsiteX4" fmla="*/ 2483755 w 2495619"/>
              <a:gd name="connsiteY4" fmla="*/ 2799304 h 2799304"/>
              <a:gd name="connsiteX5" fmla="*/ 2104 w 2495619"/>
              <a:gd name="connsiteY5" fmla="*/ 2799304 h 2799304"/>
              <a:gd name="connsiteX6" fmla="*/ 2104 w 2495619"/>
              <a:gd name="connsiteY6" fmla="*/ 1184206 h 2799304"/>
              <a:gd name="connsiteX7" fmla="*/ 0 w 2495619"/>
              <a:gd name="connsiteY7" fmla="*/ 1184204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1185802 h 2799304"/>
              <a:gd name="connsiteX4" fmla="*/ 2481651 w 2493515"/>
              <a:gd name="connsiteY4" fmla="*/ 2799304 h 2799304"/>
              <a:gd name="connsiteX5" fmla="*/ 0 w 2493515"/>
              <a:gd name="connsiteY5" fmla="*/ 2799304 h 2799304"/>
              <a:gd name="connsiteX6" fmla="*/ 0 w 2493515"/>
              <a:gd name="connsiteY6" fmla="*/ 1184206 h 2799304"/>
              <a:gd name="connsiteX7" fmla="*/ 482005 w 2493515"/>
              <a:gd name="connsiteY7" fmla="*/ 0 h 2799304"/>
              <a:gd name="connsiteX0" fmla="*/ 482005 w 2493515"/>
              <a:gd name="connsiteY0" fmla="*/ 0 h 2799304"/>
              <a:gd name="connsiteX1" fmla="*/ 795628 w 2493515"/>
              <a:gd name="connsiteY1" fmla="*/ 6874 h 2799304"/>
              <a:gd name="connsiteX2" fmla="*/ 2493515 w 2493515"/>
              <a:gd name="connsiteY2" fmla="*/ 1185809 h 2799304"/>
              <a:gd name="connsiteX3" fmla="*/ 2481651 w 2493515"/>
              <a:gd name="connsiteY3" fmla="*/ 2799304 h 2799304"/>
              <a:gd name="connsiteX4" fmla="*/ 0 w 2493515"/>
              <a:gd name="connsiteY4" fmla="*/ 2799304 h 2799304"/>
              <a:gd name="connsiteX5" fmla="*/ 0 w 2493515"/>
              <a:gd name="connsiteY5" fmla="*/ 1184206 h 2799304"/>
              <a:gd name="connsiteX6" fmla="*/ 482005 w 2493515"/>
              <a:gd name="connsiteY6" fmla="*/ 0 h 2799304"/>
              <a:gd name="connsiteX0" fmla="*/ 482005 w 2493515"/>
              <a:gd name="connsiteY0" fmla="*/ 11864 h 2811168"/>
              <a:gd name="connsiteX1" fmla="*/ 791880 w 2493515"/>
              <a:gd name="connsiteY1" fmla="*/ 0 h 2811168"/>
              <a:gd name="connsiteX2" fmla="*/ 2493515 w 2493515"/>
              <a:gd name="connsiteY2" fmla="*/ 1197673 h 2811168"/>
              <a:gd name="connsiteX3" fmla="*/ 2481651 w 2493515"/>
              <a:gd name="connsiteY3" fmla="*/ 2811168 h 2811168"/>
              <a:gd name="connsiteX4" fmla="*/ 0 w 2493515"/>
              <a:gd name="connsiteY4" fmla="*/ 2811168 h 2811168"/>
              <a:gd name="connsiteX5" fmla="*/ 0 w 2493515"/>
              <a:gd name="connsiteY5" fmla="*/ 1196070 h 2811168"/>
              <a:gd name="connsiteX6" fmla="*/ 482005 w 2493515"/>
              <a:gd name="connsiteY6" fmla="*/ 11864 h 2811168"/>
              <a:gd name="connsiteX0" fmla="*/ 485753 w 2493515"/>
              <a:gd name="connsiteY0" fmla="*/ 0 h 2818041"/>
              <a:gd name="connsiteX1" fmla="*/ 791880 w 2493515"/>
              <a:gd name="connsiteY1" fmla="*/ 6873 h 2818041"/>
              <a:gd name="connsiteX2" fmla="*/ 2493515 w 2493515"/>
              <a:gd name="connsiteY2" fmla="*/ 1204546 h 2818041"/>
              <a:gd name="connsiteX3" fmla="*/ 2481651 w 2493515"/>
              <a:gd name="connsiteY3" fmla="*/ 2818041 h 2818041"/>
              <a:gd name="connsiteX4" fmla="*/ 0 w 2493515"/>
              <a:gd name="connsiteY4" fmla="*/ 2818041 h 2818041"/>
              <a:gd name="connsiteX5" fmla="*/ 0 w 2493515"/>
              <a:gd name="connsiteY5" fmla="*/ 1202943 h 2818041"/>
              <a:gd name="connsiteX6" fmla="*/ 485753 w 2493515"/>
              <a:gd name="connsiteY6" fmla="*/ 0 h 281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3515" h="2818041">
                <a:moveTo>
                  <a:pt x="485753" y="0"/>
                </a:moveTo>
                <a:lnTo>
                  <a:pt x="791880" y="6873"/>
                </a:lnTo>
                <a:lnTo>
                  <a:pt x="2493515" y="1204546"/>
                </a:lnTo>
                <a:cubicBezTo>
                  <a:pt x="2489560" y="1742378"/>
                  <a:pt x="2485606" y="2280209"/>
                  <a:pt x="2481651" y="2818041"/>
                </a:cubicBezTo>
                <a:lnTo>
                  <a:pt x="0" y="2818041"/>
                </a:lnTo>
                <a:lnTo>
                  <a:pt x="0" y="1202943"/>
                </a:lnTo>
                <a:lnTo>
                  <a:pt x="485753" y="0"/>
                </a:lnTo>
                <a:close/>
              </a:path>
            </a:pathLst>
          </a:custGeom>
          <a:gradFill>
            <a:gsLst>
              <a:gs pos="98000">
                <a:schemeClr val="accent1"/>
              </a:gs>
              <a:gs pos="75000">
                <a:schemeClr val="accent1">
                  <a:lumMod val="97000"/>
                  <a:lumOff val="3000"/>
                </a:schemeClr>
              </a:gs>
              <a:gs pos="0">
                <a:srgbClr val="2B4E8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B69253-596D-D74B-8E5F-C8EBDE04DF48}"/>
              </a:ext>
            </a:extLst>
          </p:cNvPr>
          <p:cNvSpPr/>
          <p:nvPr/>
        </p:nvSpPr>
        <p:spPr>
          <a:xfrm>
            <a:off x="4096237" y="136961"/>
            <a:ext cx="4079713" cy="42859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 root, hash: 0xa34c…2f55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C34E7B-DBCF-7F41-AC02-A4794B498769}"/>
              </a:ext>
            </a:extLst>
          </p:cNvPr>
          <p:cNvSpPr txBox="1"/>
          <p:nvPr/>
        </p:nvSpPr>
        <p:spPr>
          <a:xfrm>
            <a:off x="382038" y="4040659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0x1354…f78b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90 ETH</a:t>
            </a: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3EE0863D-5634-2543-9C90-653CD02BDDD8}"/>
              </a:ext>
            </a:extLst>
          </p:cNvPr>
          <p:cNvSpPr/>
          <p:nvPr/>
        </p:nvSpPr>
        <p:spPr>
          <a:xfrm>
            <a:off x="3074776" y="1019437"/>
            <a:ext cx="914400" cy="3560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2C8FA77D-8137-8C44-8ADF-841F9894D330}"/>
              </a:ext>
            </a:extLst>
          </p:cNvPr>
          <p:cNvSpPr/>
          <p:nvPr/>
        </p:nvSpPr>
        <p:spPr>
          <a:xfrm>
            <a:off x="4106563" y="1019437"/>
            <a:ext cx="914400" cy="3560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FA16B46C-5C9E-F947-BE97-2FC515071724}"/>
              </a:ext>
            </a:extLst>
          </p:cNvPr>
          <p:cNvSpPr/>
          <p:nvPr/>
        </p:nvSpPr>
        <p:spPr>
          <a:xfrm>
            <a:off x="6170137" y="1019415"/>
            <a:ext cx="914400" cy="3560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E47475EF-4620-624A-BCD8-D66B0B43D2F8}"/>
              </a:ext>
            </a:extLst>
          </p:cNvPr>
          <p:cNvSpPr/>
          <p:nvPr/>
        </p:nvSpPr>
        <p:spPr>
          <a:xfrm>
            <a:off x="1978114" y="1707368"/>
            <a:ext cx="685800" cy="3788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58C2281D-99C5-DE4D-9861-B29A883DA0EB}"/>
              </a:ext>
            </a:extLst>
          </p:cNvPr>
          <p:cNvSpPr/>
          <p:nvPr/>
        </p:nvSpPr>
        <p:spPr>
          <a:xfrm>
            <a:off x="3677163" y="1707368"/>
            <a:ext cx="685800" cy="3788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C3D13BF4-2339-DD44-AA4B-E7E8556B6CDD}"/>
              </a:ext>
            </a:extLst>
          </p:cNvPr>
          <p:cNvSpPr/>
          <p:nvPr/>
        </p:nvSpPr>
        <p:spPr>
          <a:xfrm>
            <a:off x="7147357" y="1707368"/>
            <a:ext cx="685800" cy="3788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B6F6AA0-7BE2-2D44-8698-94841BC071F2}"/>
              </a:ext>
            </a:extLst>
          </p:cNvPr>
          <p:cNvCxnSpPr>
            <a:cxnSpLocks/>
            <a:stCxn id="220" idx="0"/>
            <a:endCxn id="4" idx="2"/>
          </p:cNvCxnSpPr>
          <p:nvPr/>
        </p:nvCxnSpPr>
        <p:spPr>
          <a:xfrm flipV="1">
            <a:off x="3531976" y="565560"/>
            <a:ext cx="2604116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D8B2A4-491D-094A-83F1-3D0537B7734A}"/>
              </a:ext>
            </a:extLst>
          </p:cNvPr>
          <p:cNvCxnSpPr>
            <a:cxnSpLocks/>
            <a:stCxn id="221" idx="0"/>
            <a:endCxn id="4" idx="2"/>
          </p:cNvCxnSpPr>
          <p:nvPr/>
        </p:nvCxnSpPr>
        <p:spPr>
          <a:xfrm flipV="1">
            <a:off x="4563765" y="565560"/>
            <a:ext cx="1572329" cy="45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6C009C6-B7D4-354F-9D32-DDBACD8737F5}"/>
              </a:ext>
            </a:extLst>
          </p:cNvPr>
          <p:cNvCxnSpPr>
            <a:cxnSpLocks/>
            <a:stCxn id="223" idx="0"/>
            <a:endCxn id="4" idx="2"/>
          </p:cNvCxnSpPr>
          <p:nvPr/>
        </p:nvCxnSpPr>
        <p:spPr>
          <a:xfrm flipH="1" flipV="1">
            <a:off x="6136094" y="565560"/>
            <a:ext cx="491245" cy="45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3E8A55A-C5DB-A141-8FB4-C33A854B943B}"/>
              </a:ext>
            </a:extLst>
          </p:cNvPr>
          <p:cNvCxnSpPr>
            <a:cxnSpLocks/>
            <a:stCxn id="229" idx="0"/>
            <a:endCxn id="220" idx="2"/>
          </p:cNvCxnSpPr>
          <p:nvPr/>
        </p:nvCxnSpPr>
        <p:spPr>
          <a:xfrm flipV="1">
            <a:off x="2321014" y="1375458"/>
            <a:ext cx="1210962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EA358FC-B583-E943-9109-CC499A29CE29}"/>
              </a:ext>
            </a:extLst>
          </p:cNvPr>
          <p:cNvCxnSpPr>
            <a:cxnSpLocks/>
            <a:stCxn id="235" idx="0"/>
            <a:endCxn id="221" idx="2"/>
          </p:cNvCxnSpPr>
          <p:nvPr/>
        </p:nvCxnSpPr>
        <p:spPr>
          <a:xfrm flipV="1">
            <a:off x="4020063" y="1375458"/>
            <a:ext cx="543700" cy="3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B117AB7-6309-3449-92C1-2F5CC2A55812}"/>
              </a:ext>
            </a:extLst>
          </p:cNvPr>
          <p:cNvCxnSpPr>
            <a:cxnSpLocks/>
            <a:stCxn id="239" idx="0"/>
            <a:endCxn id="223" idx="2"/>
          </p:cNvCxnSpPr>
          <p:nvPr/>
        </p:nvCxnSpPr>
        <p:spPr>
          <a:xfrm flipH="1" flipV="1">
            <a:off x="6627337" y="1375436"/>
            <a:ext cx="862920" cy="33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4EB499D7-C75A-5343-B429-64EDC464111F}"/>
              </a:ext>
            </a:extLst>
          </p:cNvPr>
          <p:cNvSpPr txBox="1"/>
          <p:nvPr/>
        </p:nvSpPr>
        <p:spPr>
          <a:xfrm>
            <a:off x="3273511" y="4040661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0x298a…e3b1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11 ETH</a:t>
            </a:r>
          </a:p>
        </p:txBody>
      </p:sp>
      <p:sp>
        <p:nvSpPr>
          <p:cNvPr id="405" name="Rounded Rectangle 404">
            <a:extLst>
              <a:ext uri="{FF2B5EF4-FFF2-40B4-BE49-F238E27FC236}">
                <a16:creationId xmlns:a16="http://schemas.microsoft.com/office/drawing/2014/main" id="{B03D737D-346E-5647-AE7D-78F206AEC6D8}"/>
              </a:ext>
            </a:extLst>
          </p:cNvPr>
          <p:cNvSpPr/>
          <p:nvPr/>
        </p:nvSpPr>
        <p:spPr>
          <a:xfrm>
            <a:off x="2174401" y="2389358"/>
            <a:ext cx="365760" cy="3788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8" name="Rounded Rectangle 407">
            <a:extLst>
              <a:ext uri="{FF2B5EF4-FFF2-40B4-BE49-F238E27FC236}">
                <a16:creationId xmlns:a16="http://schemas.microsoft.com/office/drawing/2014/main" id="{4B6A64FB-A08A-0547-9EB5-994DC3009E1B}"/>
              </a:ext>
            </a:extLst>
          </p:cNvPr>
          <p:cNvSpPr/>
          <p:nvPr/>
        </p:nvSpPr>
        <p:spPr>
          <a:xfrm>
            <a:off x="3730475" y="2384118"/>
            <a:ext cx="365760" cy="3788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5" name="Rounded Rectangle 414">
            <a:extLst>
              <a:ext uri="{FF2B5EF4-FFF2-40B4-BE49-F238E27FC236}">
                <a16:creationId xmlns:a16="http://schemas.microsoft.com/office/drawing/2014/main" id="{87D05A08-8093-124C-B806-A3DFBD2BD15B}"/>
              </a:ext>
            </a:extLst>
          </p:cNvPr>
          <p:cNvSpPr/>
          <p:nvPr/>
        </p:nvSpPr>
        <p:spPr>
          <a:xfrm>
            <a:off x="7428772" y="2378697"/>
            <a:ext cx="365760" cy="3788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D868438F-B741-9148-AAE9-1B2B33ACCC7B}"/>
              </a:ext>
            </a:extLst>
          </p:cNvPr>
          <p:cNvCxnSpPr>
            <a:cxnSpLocks/>
            <a:stCxn id="405" idx="0"/>
            <a:endCxn id="229" idx="2"/>
          </p:cNvCxnSpPr>
          <p:nvPr/>
        </p:nvCxnSpPr>
        <p:spPr>
          <a:xfrm flipH="1" flipV="1">
            <a:off x="2321014" y="2086254"/>
            <a:ext cx="36267" cy="30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C1CF201D-008A-724F-8B97-0D9F1752CB77}"/>
              </a:ext>
            </a:extLst>
          </p:cNvPr>
          <p:cNvCxnSpPr>
            <a:cxnSpLocks/>
            <a:stCxn id="408" idx="0"/>
            <a:endCxn id="235" idx="2"/>
          </p:cNvCxnSpPr>
          <p:nvPr/>
        </p:nvCxnSpPr>
        <p:spPr>
          <a:xfrm flipV="1">
            <a:off x="3913355" y="2086254"/>
            <a:ext cx="106708" cy="29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FFD857A-A92D-C640-88C3-E7028377426F}"/>
              </a:ext>
            </a:extLst>
          </p:cNvPr>
          <p:cNvCxnSpPr>
            <a:cxnSpLocks/>
            <a:stCxn id="415" idx="0"/>
            <a:endCxn id="239" idx="2"/>
          </p:cNvCxnSpPr>
          <p:nvPr/>
        </p:nvCxnSpPr>
        <p:spPr>
          <a:xfrm flipH="1" flipV="1">
            <a:off x="7490259" y="2086256"/>
            <a:ext cx="121395" cy="2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7687607D-EE11-2B4D-BEE3-2035856EE4F1}"/>
              </a:ext>
            </a:extLst>
          </p:cNvPr>
          <p:cNvSpPr txBox="1"/>
          <p:nvPr/>
        </p:nvSpPr>
        <p:spPr>
          <a:xfrm>
            <a:off x="6164982" y="4040660"/>
            <a:ext cx="248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0x737b…fc91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18 ETH</a:t>
            </a:r>
          </a:p>
        </p:txBody>
      </p:sp>
    </p:spTree>
    <p:extLst>
      <p:ext uri="{BB962C8B-B14F-4D97-AF65-F5344CB8AC3E}">
        <p14:creationId xmlns:p14="http://schemas.microsoft.com/office/powerpoint/2010/main" val="9696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178</Words>
  <Application>Microsoft Macintosh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Banerjee</dc:creator>
  <cp:lastModifiedBy>Souvik Banerjee</cp:lastModifiedBy>
  <cp:revision>18</cp:revision>
  <cp:lastPrinted>2019-04-23T03:18:04Z</cp:lastPrinted>
  <dcterms:created xsi:type="dcterms:W3CDTF">2019-04-22T20:44:03Z</dcterms:created>
  <dcterms:modified xsi:type="dcterms:W3CDTF">2019-04-23T03:34:39Z</dcterms:modified>
</cp:coreProperties>
</file>