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7"/>
  </p:normalViewPr>
  <p:slideViewPr>
    <p:cSldViewPr snapToGrid="0" snapToObjects="1">
      <p:cViewPr varScale="1">
        <p:scale>
          <a:sx n="116" d="100"/>
          <a:sy n="116" d="100"/>
        </p:scale>
        <p:origin x="1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13DE-9347-DF43-8DAB-8AD44EB44F1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758-B186-5B43-9EB1-9711AAA2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13DE-9347-DF43-8DAB-8AD44EB44F1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758-B186-5B43-9EB1-9711AAA2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6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13DE-9347-DF43-8DAB-8AD44EB44F1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758-B186-5B43-9EB1-9711AAA2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13DE-9347-DF43-8DAB-8AD44EB44F1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758-B186-5B43-9EB1-9711AAA2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13DE-9347-DF43-8DAB-8AD44EB44F1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758-B186-5B43-9EB1-9711AAA2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1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13DE-9347-DF43-8DAB-8AD44EB44F1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758-B186-5B43-9EB1-9711AAA2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2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13DE-9347-DF43-8DAB-8AD44EB44F1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758-B186-5B43-9EB1-9711AAA2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13DE-9347-DF43-8DAB-8AD44EB44F1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758-B186-5B43-9EB1-9711AAA2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13DE-9347-DF43-8DAB-8AD44EB44F1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758-B186-5B43-9EB1-9711AAA2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13DE-9347-DF43-8DAB-8AD44EB44F1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758-B186-5B43-9EB1-9711AAA2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13DE-9347-DF43-8DAB-8AD44EB44F1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0758-B186-5B43-9EB1-9711AAA2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13DE-9347-DF43-8DAB-8AD44EB44F17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0758-B186-5B43-9EB1-9711AAA2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72A4367-7F73-9448-88B1-975C51D0D6D0}"/>
              </a:ext>
            </a:extLst>
          </p:cNvPr>
          <p:cNvSpPr/>
          <p:nvPr/>
        </p:nvSpPr>
        <p:spPr>
          <a:xfrm>
            <a:off x="397861" y="201706"/>
            <a:ext cx="6052246" cy="642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B69253-596D-D74B-8E5F-C8EBDE04DF48}"/>
              </a:ext>
            </a:extLst>
          </p:cNvPr>
          <p:cNvSpPr/>
          <p:nvPr/>
        </p:nvSpPr>
        <p:spPr>
          <a:xfrm>
            <a:off x="1662956" y="5928658"/>
            <a:ext cx="2063679" cy="42859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State root 0x0986…</a:t>
            </a:r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3EE0863D-5634-2543-9C90-653CD02BDDD8}"/>
              </a:ext>
            </a:extLst>
          </p:cNvPr>
          <p:cNvSpPr/>
          <p:nvPr/>
        </p:nvSpPr>
        <p:spPr>
          <a:xfrm>
            <a:off x="4641030" y="5418736"/>
            <a:ext cx="914400" cy="3560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2C8FA77D-8137-8C44-8ADF-841F9894D330}"/>
              </a:ext>
            </a:extLst>
          </p:cNvPr>
          <p:cNvSpPr/>
          <p:nvPr/>
        </p:nvSpPr>
        <p:spPr>
          <a:xfrm>
            <a:off x="4641030" y="4928560"/>
            <a:ext cx="914400" cy="3560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FA16B46C-5C9E-F947-BE97-2FC515071724}"/>
              </a:ext>
            </a:extLst>
          </p:cNvPr>
          <p:cNvSpPr/>
          <p:nvPr/>
        </p:nvSpPr>
        <p:spPr>
          <a:xfrm>
            <a:off x="4641030" y="6001234"/>
            <a:ext cx="914400" cy="3560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9" name="Rounded Rectangle 228">
            <a:extLst>
              <a:ext uri="{FF2B5EF4-FFF2-40B4-BE49-F238E27FC236}">
                <a16:creationId xmlns:a16="http://schemas.microsoft.com/office/drawing/2014/main" id="{E47475EF-4620-624A-BCD8-D66B0B43D2F8}"/>
              </a:ext>
            </a:extLst>
          </p:cNvPr>
          <p:cNvSpPr/>
          <p:nvPr/>
        </p:nvSpPr>
        <p:spPr>
          <a:xfrm>
            <a:off x="3840931" y="4919781"/>
            <a:ext cx="68580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58C2281D-99C5-DE4D-9861-B29A883DA0EB}"/>
              </a:ext>
            </a:extLst>
          </p:cNvPr>
          <p:cNvSpPr/>
          <p:nvPr/>
        </p:nvSpPr>
        <p:spPr>
          <a:xfrm>
            <a:off x="3840931" y="5407687"/>
            <a:ext cx="68580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9" name="Rounded Rectangle 238">
            <a:extLst>
              <a:ext uri="{FF2B5EF4-FFF2-40B4-BE49-F238E27FC236}">
                <a16:creationId xmlns:a16="http://schemas.microsoft.com/office/drawing/2014/main" id="{C3D13BF4-2339-DD44-AA4B-E7E8556B6CDD}"/>
              </a:ext>
            </a:extLst>
          </p:cNvPr>
          <p:cNvSpPr/>
          <p:nvPr/>
        </p:nvSpPr>
        <p:spPr>
          <a:xfrm>
            <a:off x="3840931" y="5978368"/>
            <a:ext cx="685800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5" name="Rounded Rectangle 404">
            <a:extLst>
              <a:ext uri="{FF2B5EF4-FFF2-40B4-BE49-F238E27FC236}">
                <a16:creationId xmlns:a16="http://schemas.microsoft.com/office/drawing/2014/main" id="{B03D737D-346E-5647-AE7D-78F206AEC6D8}"/>
              </a:ext>
            </a:extLst>
          </p:cNvPr>
          <p:cNvSpPr/>
          <p:nvPr/>
        </p:nvSpPr>
        <p:spPr>
          <a:xfrm>
            <a:off x="1662956" y="4393898"/>
            <a:ext cx="2063679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Account 0x1354…</a:t>
            </a:r>
          </a:p>
        </p:txBody>
      </p:sp>
      <p:sp>
        <p:nvSpPr>
          <p:cNvPr id="408" name="Rounded Rectangle 407">
            <a:extLst>
              <a:ext uri="{FF2B5EF4-FFF2-40B4-BE49-F238E27FC236}">
                <a16:creationId xmlns:a16="http://schemas.microsoft.com/office/drawing/2014/main" id="{4B6A64FB-A08A-0547-9EB5-994DC3009E1B}"/>
              </a:ext>
            </a:extLst>
          </p:cNvPr>
          <p:cNvSpPr/>
          <p:nvPr/>
        </p:nvSpPr>
        <p:spPr>
          <a:xfrm>
            <a:off x="1668166" y="4915251"/>
            <a:ext cx="2058469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Account 0x298a…</a:t>
            </a:r>
          </a:p>
        </p:txBody>
      </p:sp>
      <p:sp>
        <p:nvSpPr>
          <p:cNvPr id="415" name="Rounded Rectangle 414">
            <a:extLst>
              <a:ext uri="{FF2B5EF4-FFF2-40B4-BE49-F238E27FC236}">
                <a16:creationId xmlns:a16="http://schemas.microsoft.com/office/drawing/2014/main" id="{87D05A08-8093-124C-B806-A3DFBD2BD15B}"/>
              </a:ext>
            </a:extLst>
          </p:cNvPr>
          <p:cNvSpPr/>
          <p:nvPr/>
        </p:nvSpPr>
        <p:spPr>
          <a:xfrm>
            <a:off x="1662956" y="5407302"/>
            <a:ext cx="2063679" cy="37888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Account 0x737b…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5850F5-7AA1-E047-B677-75745EC8191D}"/>
              </a:ext>
            </a:extLst>
          </p:cNvPr>
          <p:cNvSpPr/>
          <p:nvPr/>
        </p:nvSpPr>
        <p:spPr>
          <a:xfrm>
            <a:off x="397860" y="999422"/>
            <a:ext cx="6052246" cy="13858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C03D40-6528-AA44-933C-E32259603FDF}"/>
              </a:ext>
            </a:extLst>
          </p:cNvPr>
          <p:cNvSpPr/>
          <p:nvPr/>
        </p:nvSpPr>
        <p:spPr>
          <a:xfrm>
            <a:off x="397860" y="2364073"/>
            <a:ext cx="6052246" cy="16014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AF0C4-9641-7C4F-BA61-348997C04D92}"/>
              </a:ext>
            </a:extLst>
          </p:cNvPr>
          <p:cNvSpPr txBox="1"/>
          <p:nvPr/>
        </p:nvSpPr>
        <p:spPr>
          <a:xfrm>
            <a:off x="397858" y="2406001"/>
            <a:ext cx="6052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E5F42CE-AF34-F044-AAFE-8E477682C790}"/>
              </a:ext>
            </a:extLst>
          </p:cNvPr>
          <p:cNvSpPr/>
          <p:nvPr/>
        </p:nvSpPr>
        <p:spPr>
          <a:xfrm>
            <a:off x="504450" y="3029404"/>
            <a:ext cx="5839062" cy="61028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Transaction: Send 10 ETH from </a:t>
            </a:r>
            <a:r>
              <a:rPr lang="en-US" dirty="0">
                <a:solidFill>
                  <a:schemeClr val="bg1"/>
                </a:solidFill>
              </a:rPr>
              <a:t>0x1354…f78b</a:t>
            </a:r>
          </a:p>
          <a:p>
            <a:pPr algn="ctr"/>
            <a:r>
              <a:rPr lang="en-US" dirty="0"/>
              <a:t> to  </a:t>
            </a:r>
            <a:r>
              <a:rPr lang="en-US" dirty="0">
                <a:solidFill>
                  <a:schemeClr val="bg1"/>
                </a:solidFill>
              </a:rPr>
              <a:t>0x298a…e3b1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C41FA1-0FFA-1F4A-92FB-CB9D1AB46462}"/>
              </a:ext>
            </a:extLst>
          </p:cNvPr>
          <p:cNvSpPr txBox="1"/>
          <p:nvPr/>
        </p:nvSpPr>
        <p:spPr>
          <a:xfrm>
            <a:off x="397859" y="1082301"/>
            <a:ext cx="6052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77F3C-3CF4-784B-80CC-BACB38098A0A}"/>
              </a:ext>
            </a:extLst>
          </p:cNvPr>
          <p:cNvSpPr txBox="1"/>
          <p:nvPr/>
        </p:nvSpPr>
        <p:spPr>
          <a:xfrm>
            <a:off x="397858" y="321629"/>
            <a:ext cx="60522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0B0868-87FC-094D-B66C-73DBC343A1F6}"/>
              </a:ext>
            </a:extLst>
          </p:cNvPr>
          <p:cNvSpPr/>
          <p:nvPr/>
        </p:nvSpPr>
        <p:spPr>
          <a:xfrm>
            <a:off x="557182" y="1477975"/>
            <a:ext cx="2356349" cy="3324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Parent Block Hash: …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18712A4-3243-9E4F-9422-814F7F266B91}"/>
              </a:ext>
            </a:extLst>
          </p:cNvPr>
          <p:cNvSpPr/>
          <p:nvPr/>
        </p:nvSpPr>
        <p:spPr>
          <a:xfrm>
            <a:off x="4085769" y="1477975"/>
            <a:ext cx="2115123" cy="3324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Coinbase: 0x737b…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EC18F7-9EEB-A643-90FE-7C3694E61B11}"/>
              </a:ext>
            </a:extLst>
          </p:cNvPr>
          <p:cNvSpPr txBox="1"/>
          <p:nvPr/>
        </p:nvSpPr>
        <p:spPr>
          <a:xfrm>
            <a:off x="397858" y="3965558"/>
            <a:ext cx="6052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Witness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2B9B3A3-D1BF-4544-B353-A276CCEE06F6}"/>
              </a:ext>
            </a:extLst>
          </p:cNvPr>
          <p:cNvSpPr/>
          <p:nvPr/>
        </p:nvSpPr>
        <p:spPr>
          <a:xfrm>
            <a:off x="981970" y="1941051"/>
            <a:ext cx="1506771" cy="3324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Nonce: …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CFA532A-E468-4046-8D4F-611F4C640C0C}"/>
              </a:ext>
            </a:extLst>
          </p:cNvPr>
          <p:cNvSpPr/>
          <p:nvPr/>
        </p:nvSpPr>
        <p:spPr>
          <a:xfrm>
            <a:off x="3646505" y="1939365"/>
            <a:ext cx="2554387" cy="3324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State root: 0xa34c…2f55</a:t>
            </a:r>
          </a:p>
        </p:txBody>
      </p:sp>
    </p:spTree>
    <p:extLst>
      <p:ext uri="{BB962C8B-B14F-4D97-AF65-F5344CB8AC3E}">
        <p14:creationId xmlns:p14="http://schemas.microsoft.com/office/powerpoint/2010/main" val="126079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49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Banerjee</dc:creator>
  <cp:lastModifiedBy>Souvik Banerjee</cp:lastModifiedBy>
  <cp:revision>3</cp:revision>
  <cp:lastPrinted>2019-04-23T03:17:50Z</cp:lastPrinted>
  <dcterms:created xsi:type="dcterms:W3CDTF">2019-04-23T02:50:17Z</dcterms:created>
  <dcterms:modified xsi:type="dcterms:W3CDTF">2019-04-23T03:34:42Z</dcterms:modified>
</cp:coreProperties>
</file>