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937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0"/>
  </p:normalViewPr>
  <p:slideViewPr>
    <p:cSldViewPr snapToGrid="0" snapToObjects="1">
      <p:cViewPr>
        <p:scale>
          <a:sx n="110" d="100"/>
          <a:sy n="110" d="100"/>
        </p:scale>
        <p:origin x="144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7997"/>
            <a:ext cx="9144000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3134"/>
            <a:ext cx="9144000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2856"/>
            <a:ext cx="2628900" cy="41839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2856"/>
            <a:ext cx="7734300" cy="41839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30854"/>
            <a:ext cx="10515600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03989"/>
            <a:ext cx="10515600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4281"/>
            <a:ext cx="5181600" cy="313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4281"/>
            <a:ext cx="5181600" cy="3132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2856"/>
            <a:ext cx="10515600" cy="954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10282"/>
            <a:ext cx="5157787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03422"/>
            <a:ext cx="5157787" cy="2652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10282"/>
            <a:ext cx="5183188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03422"/>
            <a:ext cx="5183188" cy="2652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9142"/>
            <a:ext cx="3932237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10855"/>
            <a:ext cx="6172200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81138"/>
            <a:ext cx="3932237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9142"/>
            <a:ext cx="3932237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10855"/>
            <a:ext cx="6172200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81138"/>
            <a:ext cx="3932237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2856"/>
            <a:ext cx="1051560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4281"/>
            <a:ext cx="1051560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75984"/>
            <a:ext cx="27432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B3FC2-6A53-4E41-A7BE-61DE6F192B55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75984"/>
            <a:ext cx="41148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75984"/>
            <a:ext cx="27432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4507-B005-444E-8961-C3543CA4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594183" y="290322"/>
            <a:ext cx="3383118" cy="4096870"/>
            <a:chOff x="3430058" y="778404"/>
            <a:chExt cx="5764742" cy="4860395"/>
          </a:xfrm>
        </p:grpSpPr>
        <p:grpSp>
          <p:nvGrpSpPr>
            <p:cNvPr id="21" name="Group 20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132322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Hash: 0x23e6</a:t>
              </a:r>
              <a:r>
                <a:rPr lang="mr-IN" dirty="0"/>
                <a:t>…</a:t>
              </a:r>
              <a:r>
                <a:rPr lang="en-US" dirty="0"/>
                <a:t>12f3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292116" y="454464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0x23e6</a:t>
            </a:r>
            <a:r>
              <a:rPr lang="mr-IN" dirty="0"/>
              <a:t>…</a:t>
            </a:r>
            <a:r>
              <a:rPr lang="en-US" dirty="0"/>
              <a:t>12f3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57256" y="454464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0x5491</a:t>
            </a:r>
            <a:r>
              <a:rPr lang="mr-IN" dirty="0"/>
              <a:t>…</a:t>
            </a:r>
            <a:r>
              <a:rPr lang="en-US" dirty="0"/>
              <a:t>ec17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615418" y="290322"/>
            <a:ext cx="3383118" cy="4096870"/>
            <a:chOff x="3430058" y="778404"/>
            <a:chExt cx="5764742" cy="4860395"/>
          </a:xfrm>
        </p:grpSpPr>
        <p:grpSp>
          <p:nvGrpSpPr>
            <p:cNvPr id="39" name="Group 38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132321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Hash: 0x328f</a:t>
              </a:r>
              <a:r>
                <a:rPr lang="mr-IN" dirty="0"/>
                <a:t>…</a:t>
              </a:r>
              <a:r>
                <a:rPr lang="en-US" dirty="0"/>
                <a:t>543a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4035115" y="1496241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51996" y="290322"/>
            <a:ext cx="3383118" cy="4096870"/>
            <a:chOff x="3430058" y="778404"/>
            <a:chExt cx="5764742" cy="4860395"/>
          </a:xfrm>
        </p:grpSpPr>
        <p:grpSp>
          <p:nvGrpSpPr>
            <p:cNvPr id="56" name="Group 55"/>
            <p:cNvGrpSpPr/>
            <p:nvPr/>
          </p:nvGrpSpPr>
          <p:grpSpPr>
            <a:xfrm>
              <a:off x="3430058" y="778404"/>
              <a:ext cx="5764742" cy="4860395"/>
              <a:chOff x="3430058" y="778404"/>
              <a:chExt cx="5764742" cy="4860395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430058" y="778404"/>
                <a:ext cx="5764742" cy="4860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30058" y="965200"/>
                <a:ext cx="5764742" cy="62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 Block 132320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430058" y="1559859"/>
                <a:ext cx="5764742" cy="12984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30058" y="1590241"/>
                <a:ext cx="5764740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Header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30058" y="2858278"/>
                <a:ext cx="5764742" cy="27805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30058" y="2886635"/>
                <a:ext cx="5764742" cy="43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Body</a:t>
                </a:r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>
              <a:off x="3482352" y="3351337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482352" y="3801349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482352" y="4260325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82352" y="4719301"/>
              <a:ext cx="5660154" cy="39444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Transaction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482352" y="1999130"/>
              <a:ext cx="5660154" cy="3944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Parent Block Hash</a:t>
              </a:r>
              <a:r>
                <a:rPr lang="en-US"/>
                <a:t>: 0x646e</a:t>
              </a:r>
              <a:r>
                <a:rPr lang="mr-IN" dirty="0"/>
                <a:t>…</a:t>
              </a:r>
              <a:r>
                <a:rPr lang="en-US" dirty="0"/>
                <a:t>f32e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8013879" y="1480831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28694" y="454464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Hash: 0x328f</a:t>
            </a:r>
            <a:r>
              <a:rPr lang="mr-IN" dirty="0"/>
              <a:t>…</a:t>
            </a:r>
            <a:r>
              <a:rPr lang="en-US" dirty="0"/>
              <a:t>543a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8502" y="1472520"/>
            <a:ext cx="580304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Banerjee</dc:creator>
  <cp:lastModifiedBy>Souvik Banerjee</cp:lastModifiedBy>
  <cp:revision>4</cp:revision>
  <cp:lastPrinted>2019-04-20T02:01:03Z</cp:lastPrinted>
  <dcterms:created xsi:type="dcterms:W3CDTF">2019-04-20T00:56:44Z</dcterms:created>
  <dcterms:modified xsi:type="dcterms:W3CDTF">2019-04-20T17:54:58Z</dcterms:modified>
</cp:coreProperties>
</file>