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11887200" cy="3932238"/>
  <p:notesSz cx="6858000" cy="9144000"/>
  <p:defaultTextStyle>
    <a:defPPr>
      <a:defRPr lang="en-US"/>
    </a:defPPr>
    <a:lvl1pPr marL="0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2047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092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139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8186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0233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2281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4327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6372" algn="l" defTabSz="86409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53"/>
  </p:normalViewPr>
  <p:slideViewPr>
    <p:cSldViewPr snapToGrid="0" snapToObjects="1">
      <p:cViewPr>
        <p:scale>
          <a:sx n="114" d="100"/>
          <a:sy n="114" d="100"/>
        </p:scale>
        <p:origin x="2200" y="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643540"/>
            <a:ext cx="8915400" cy="1369001"/>
          </a:xfrm>
        </p:spPr>
        <p:txBody>
          <a:bodyPr anchor="b"/>
          <a:lstStyle>
            <a:lvl1pPr algn="ctr">
              <a:defRPr sz="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2065336"/>
            <a:ext cx="8915400" cy="949380"/>
          </a:xfrm>
        </p:spPr>
        <p:txBody>
          <a:bodyPr/>
          <a:lstStyle>
            <a:lvl1pPr marL="0" indent="0" algn="ctr">
              <a:buNone/>
              <a:defRPr sz="1376"/>
            </a:lvl1pPr>
            <a:lvl2pPr marL="262158" indent="0" algn="ctr">
              <a:buNone/>
              <a:defRPr sz="1147"/>
            </a:lvl2pPr>
            <a:lvl3pPr marL="524317" indent="0" algn="ctr">
              <a:buNone/>
              <a:defRPr sz="1032"/>
            </a:lvl3pPr>
            <a:lvl4pPr marL="786475" indent="0" algn="ctr">
              <a:buNone/>
              <a:defRPr sz="917"/>
            </a:lvl4pPr>
            <a:lvl5pPr marL="1048634" indent="0" algn="ctr">
              <a:buNone/>
              <a:defRPr sz="917"/>
            </a:lvl5pPr>
            <a:lvl6pPr marL="1310792" indent="0" algn="ctr">
              <a:buNone/>
              <a:defRPr sz="917"/>
            </a:lvl6pPr>
            <a:lvl7pPr marL="1572951" indent="0" algn="ctr">
              <a:buNone/>
              <a:defRPr sz="917"/>
            </a:lvl7pPr>
            <a:lvl8pPr marL="1835109" indent="0" algn="ctr">
              <a:buNone/>
              <a:defRPr sz="917"/>
            </a:lvl8pPr>
            <a:lvl9pPr marL="2097268" indent="0" algn="ctr">
              <a:buNone/>
              <a:defRPr sz="91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209355"/>
            <a:ext cx="2563178" cy="33323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209355"/>
            <a:ext cx="7540943" cy="33323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980330"/>
            <a:ext cx="10252710" cy="1635701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2631505"/>
            <a:ext cx="10252710" cy="860177"/>
          </a:xfrm>
        </p:spPr>
        <p:txBody>
          <a:bodyPr/>
          <a:lstStyle>
            <a:lvl1pPr marL="0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1pPr>
            <a:lvl2pPr marL="262158" indent="0">
              <a:buNone/>
              <a:defRPr sz="1147">
                <a:solidFill>
                  <a:schemeClr val="tx1">
                    <a:tint val="75000"/>
                  </a:schemeClr>
                </a:solidFill>
              </a:defRPr>
            </a:lvl2pPr>
            <a:lvl3pPr marL="524317" indent="0">
              <a:buNone/>
              <a:defRPr sz="1032">
                <a:solidFill>
                  <a:schemeClr val="tx1">
                    <a:tint val="75000"/>
                  </a:schemeClr>
                </a:solidFill>
              </a:defRPr>
            </a:lvl3pPr>
            <a:lvl4pPr marL="786475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4pPr>
            <a:lvl5pPr marL="1048634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5pPr>
            <a:lvl6pPr marL="1310792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6pPr>
            <a:lvl7pPr marL="1572951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7pPr>
            <a:lvl8pPr marL="1835109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8pPr>
            <a:lvl9pPr marL="2097268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046776"/>
            <a:ext cx="5052060" cy="24949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046776"/>
            <a:ext cx="5052060" cy="24949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209356"/>
            <a:ext cx="10252710" cy="760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963945"/>
            <a:ext cx="5028842" cy="472414"/>
          </a:xfrm>
        </p:spPr>
        <p:txBody>
          <a:bodyPr anchor="b"/>
          <a:lstStyle>
            <a:lvl1pPr marL="0" indent="0">
              <a:buNone/>
              <a:defRPr sz="1376" b="1"/>
            </a:lvl1pPr>
            <a:lvl2pPr marL="262158" indent="0">
              <a:buNone/>
              <a:defRPr sz="1147" b="1"/>
            </a:lvl2pPr>
            <a:lvl3pPr marL="524317" indent="0">
              <a:buNone/>
              <a:defRPr sz="1032" b="1"/>
            </a:lvl3pPr>
            <a:lvl4pPr marL="786475" indent="0">
              <a:buNone/>
              <a:defRPr sz="917" b="1"/>
            </a:lvl4pPr>
            <a:lvl5pPr marL="1048634" indent="0">
              <a:buNone/>
              <a:defRPr sz="917" b="1"/>
            </a:lvl5pPr>
            <a:lvl6pPr marL="1310792" indent="0">
              <a:buNone/>
              <a:defRPr sz="917" b="1"/>
            </a:lvl6pPr>
            <a:lvl7pPr marL="1572951" indent="0">
              <a:buNone/>
              <a:defRPr sz="917" b="1"/>
            </a:lvl7pPr>
            <a:lvl8pPr marL="1835109" indent="0">
              <a:buNone/>
              <a:defRPr sz="917" b="1"/>
            </a:lvl8pPr>
            <a:lvl9pPr marL="2097268" indent="0">
              <a:buNone/>
              <a:defRPr sz="91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1436359"/>
            <a:ext cx="5028842" cy="21126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963945"/>
            <a:ext cx="5053608" cy="472414"/>
          </a:xfrm>
        </p:spPr>
        <p:txBody>
          <a:bodyPr anchor="b"/>
          <a:lstStyle>
            <a:lvl1pPr marL="0" indent="0">
              <a:buNone/>
              <a:defRPr sz="1376" b="1"/>
            </a:lvl1pPr>
            <a:lvl2pPr marL="262158" indent="0">
              <a:buNone/>
              <a:defRPr sz="1147" b="1"/>
            </a:lvl2pPr>
            <a:lvl3pPr marL="524317" indent="0">
              <a:buNone/>
              <a:defRPr sz="1032" b="1"/>
            </a:lvl3pPr>
            <a:lvl4pPr marL="786475" indent="0">
              <a:buNone/>
              <a:defRPr sz="917" b="1"/>
            </a:lvl4pPr>
            <a:lvl5pPr marL="1048634" indent="0">
              <a:buNone/>
              <a:defRPr sz="917" b="1"/>
            </a:lvl5pPr>
            <a:lvl6pPr marL="1310792" indent="0">
              <a:buNone/>
              <a:defRPr sz="917" b="1"/>
            </a:lvl6pPr>
            <a:lvl7pPr marL="1572951" indent="0">
              <a:buNone/>
              <a:defRPr sz="917" b="1"/>
            </a:lvl7pPr>
            <a:lvl8pPr marL="1835109" indent="0">
              <a:buNone/>
              <a:defRPr sz="917" b="1"/>
            </a:lvl8pPr>
            <a:lvl9pPr marL="2097268" indent="0">
              <a:buNone/>
              <a:defRPr sz="91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1436359"/>
            <a:ext cx="5053608" cy="21126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262149"/>
            <a:ext cx="3833931" cy="917522"/>
          </a:xfrm>
        </p:spPr>
        <p:txBody>
          <a:bodyPr anchor="b"/>
          <a:lstStyle>
            <a:lvl1pPr>
              <a:defRPr sz="18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566170"/>
            <a:ext cx="6017895" cy="2794438"/>
          </a:xfrm>
        </p:spPr>
        <p:txBody>
          <a:bodyPr/>
          <a:lstStyle>
            <a:lvl1pPr>
              <a:defRPr sz="1835"/>
            </a:lvl1pPr>
            <a:lvl2pPr>
              <a:defRPr sz="1606"/>
            </a:lvl2pPr>
            <a:lvl3pPr>
              <a:defRPr sz="1376"/>
            </a:lvl3pPr>
            <a:lvl4pPr>
              <a:defRPr sz="1147"/>
            </a:lvl4pPr>
            <a:lvl5pPr>
              <a:defRPr sz="1147"/>
            </a:lvl5pPr>
            <a:lvl6pPr>
              <a:defRPr sz="1147"/>
            </a:lvl6pPr>
            <a:lvl7pPr>
              <a:defRPr sz="1147"/>
            </a:lvl7pPr>
            <a:lvl8pPr>
              <a:defRPr sz="1147"/>
            </a:lvl8pPr>
            <a:lvl9pPr>
              <a:defRPr sz="11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179671"/>
            <a:ext cx="3833931" cy="2185487"/>
          </a:xfrm>
        </p:spPr>
        <p:txBody>
          <a:bodyPr/>
          <a:lstStyle>
            <a:lvl1pPr marL="0" indent="0">
              <a:buNone/>
              <a:defRPr sz="917"/>
            </a:lvl1pPr>
            <a:lvl2pPr marL="262158" indent="0">
              <a:buNone/>
              <a:defRPr sz="803"/>
            </a:lvl2pPr>
            <a:lvl3pPr marL="524317" indent="0">
              <a:buNone/>
              <a:defRPr sz="688"/>
            </a:lvl3pPr>
            <a:lvl4pPr marL="786475" indent="0">
              <a:buNone/>
              <a:defRPr sz="573"/>
            </a:lvl4pPr>
            <a:lvl5pPr marL="1048634" indent="0">
              <a:buNone/>
              <a:defRPr sz="573"/>
            </a:lvl5pPr>
            <a:lvl6pPr marL="1310792" indent="0">
              <a:buNone/>
              <a:defRPr sz="573"/>
            </a:lvl6pPr>
            <a:lvl7pPr marL="1572951" indent="0">
              <a:buNone/>
              <a:defRPr sz="573"/>
            </a:lvl7pPr>
            <a:lvl8pPr marL="1835109" indent="0">
              <a:buNone/>
              <a:defRPr sz="573"/>
            </a:lvl8pPr>
            <a:lvl9pPr marL="2097268" indent="0">
              <a:buNone/>
              <a:defRPr sz="5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262149"/>
            <a:ext cx="3833931" cy="917522"/>
          </a:xfrm>
        </p:spPr>
        <p:txBody>
          <a:bodyPr anchor="b"/>
          <a:lstStyle>
            <a:lvl1pPr>
              <a:defRPr sz="18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566170"/>
            <a:ext cx="6017895" cy="2794438"/>
          </a:xfrm>
        </p:spPr>
        <p:txBody>
          <a:bodyPr anchor="t"/>
          <a:lstStyle>
            <a:lvl1pPr marL="0" indent="0">
              <a:buNone/>
              <a:defRPr sz="1835"/>
            </a:lvl1pPr>
            <a:lvl2pPr marL="262158" indent="0">
              <a:buNone/>
              <a:defRPr sz="1606"/>
            </a:lvl2pPr>
            <a:lvl3pPr marL="524317" indent="0">
              <a:buNone/>
              <a:defRPr sz="1376"/>
            </a:lvl3pPr>
            <a:lvl4pPr marL="786475" indent="0">
              <a:buNone/>
              <a:defRPr sz="1147"/>
            </a:lvl4pPr>
            <a:lvl5pPr marL="1048634" indent="0">
              <a:buNone/>
              <a:defRPr sz="1147"/>
            </a:lvl5pPr>
            <a:lvl6pPr marL="1310792" indent="0">
              <a:buNone/>
              <a:defRPr sz="1147"/>
            </a:lvl6pPr>
            <a:lvl7pPr marL="1572951" indent="0">
              <a:buNone/>
              <a:defRPr sz="1147"/>
            </a:lvl7pPr>
            <a:lvl8pPr marL="1835109" indent="0">
              <a:buNone/>
              <a:defRPr sz="1147"/>
            </a:lvl8pPr>
            <a:lvl9pPr marL="2097268" indent="0">
              <a:buNone/>
              <a:defRPr sz="114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179671"/>
            <a:ext cx="3833931" cy="2185487"/>
          </a:xfrm>
        </p:spPr>
        <p:txBody>
          <a:bodyPr/>
          <a:lstStyle>
            <a:lvl1pPr marL="0" indent="0">
              <a:buNone/>
              <a:defRPr sz="917"/>
            </a:lvl1pPr>
            <a:lvl2pPr marL="262158" indent="0">
              <a:buNone/>
              <a:defRPr sz="803"/>
            </a:lvl2pPr>
            <a:lvl3pPr marL="524317" indent="0">
              <a:buNone/>
              <a:defRPr sz="688"/>
            </a:lvl3pPr>
            <a:lvl4pPr marL="786475" indent="0">
              <a:buNone/>
              <a:defRPr sz="573"/>
            </a:lvl4pPr>
            <a:lvl5pPr marL="1048634" indent="0">
              <a:buNone/>
              <a:defRPr sz="573"/>
            </a:lvl5pPr>
            <a:lvl6pPr marL="1310792" indent="0">
              <a:buNone/>
              <a:defRPr sz="573"/>
            </a:lvl6pPr>
            <a:lvl7pPr marL="1572951" indent="0">
              <a:buNone/>
              <a:defRPr sz="573"/>
            </a:lvl7pPr>
            <a:lvl8pPr marL="1835109" indent="0">
              <a:buNone/>
              <a:defRPr sz="573"/>
            </a:lvl8pPr>
            <a:lvl9pPr marL="2097268" indent="0">
              <a:buNone/>
              <a:defRPr sz="5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E67-9B52-574C-8989-121C96AB585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209356"/>
            <a:ext cx="10252710" cy="76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046776"/>
            <a:ext cx="10252710" cy="2494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3644602"/>
            <a:ext cx="2674620" cy="209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E2E67-9B52-574C-8989-121C96AB585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3644602"/>
            <a:ext cx="4011930" cy="209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3644602"/>
            <a:ext cx="2674620" cy="209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69FAE-EE0E-F341-8279-3F34148D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7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24317" rtl="0" eaLnBrk="1" latinLnBrk="0" hangingPunct="1">
        <a:lnSpc>
          <a:spcPct val="90000"/>
        </a:lnSpc>
        <a:spcBef>
          <a:spcPct val="0"/>
        </a:spcBef>
        <a:buNone/>
        <a:defRPr sz="25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079" indent="-131079" algn="l" defTabSz="524317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393238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376" kern="1200">
          <a:solidFill>
            <a:schemeClr val="tx1"/>
          </a:solidFill>
          <a:latin typeface="+mn-lt"/>
          <a:ea typeface="+mn-ea"/>
          <a:cs typeface="+mn-cs"/>
        </a:defRPr>
      </a:lvl2pPr>
      <a:lvl3pPr marL="655396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147" kern="1200">
          <a:solidFill>
            <a:schemeClr val="tx1"/>
          </a:solidFill>
          <a:latin typeface="+mn-lt"/>
          <a:ea typeface="+mn-ea"/>
          <a:cs typeface="+mn-cs"/>
        </a:defRPr>
      </a:lvl3pPr>
      <a:lvl4pPr marL="917555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4pPr>
      <a:lvl5pPr marL="1179713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5pPr>
      <a:lvl6pPr marL="1441872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6pPr>
      <a:lvl7pPr marL="1704030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7pPr>
      <a:lvl8pPr marL="1966189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8pPr>
      <a:lvl9pPr marL="2228347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1pPr>
      <a:lvl2pPr marL="262158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2pPr>
      <a:lvl3pPr marL="524317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3pPr>
      <a:lvl4pPr marL="786475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4pPr>
      <a:lvl5pPr marL="1048634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5pPr>
      <a:lvl6pPr marL="1310792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6pPr>
      <a:lvl7pPr marL="1572951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7pPr>
      <a:lvl8pPr marL="1835109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8pPr>
      <a:lvl9pPr marL="2097268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09819" y="330920"/>
            <a:ext cx="4957011" cy="7131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Root Node</a:t>
            </a:r>
            <a:r>
              <a:rPr lang="en-US"/>
              <a:t>. </a:t>
            </a:r>
          </a:p>
          <a:p>
            <a:pPr algn="ctr"/>
            <a:r>
              <a:rPr lang="en-US" dirty="0"/>
              <a:t>Children: [0x3244</a:t>
            </a:r>
            <a:r>
              <a:rPr lang="mr-IN" dirty="0"/>
              <a:t>…</a:t>
            </a:r>
            <a:r>
              <a:rPr lang="en-US" dirty="0"/>
              <a:t>f31e, 0x5484</a:t>
            </a:r>
            <a:r>
              <a:rPr lang="mr-IN" dirty="0"/>
              <a:t>…</a:t>
            </a:r>
            <a:r>
              <a:rPr lang="en-US" dirty="0"/>
              <a:t>20f1]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0577" y="1653555"/>
            <a:ext cx="3378468" cy="727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Non-leaf Node. Children: [0xf45e</a:t>
            </a:r>
            <a:r>
              <a:rPr lang="mr-IN" dirty="0"/>
              <a:t>…</a:t>
            </a:r>
            <a:r>
              <a:rPr lang="en-US" dirty="0"/>
              <a:t>3789, 0xa38c</a:t>
            </a:r>
            <a:r>
              <a:rPr lang="mr-IN" dirty="0"/>
              <a:t>…</a:t>
            </a:r>
            <a:r>
              <a:rPr lang="en-US" dirty="0"/>
              <a:t>f32b]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7588" y="1652957"/>
            <a:ext cx="3378468" cy="727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Non-leaf Node. Children: [0x78b4...4bc7, 0x983b</a:t>
            </a:r>
            <a:r>
              <a:rPr lang="mr-IN" dirty="0"/>
              <a:t>…</a:t>
            </a:r>
            <a:r>
              <a:rPr lang="en-US" dirty="0"/>
              <a:t>ff3e]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235" y="2989603"/>
            <a:ext cx="1992429" cy="5803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Leaf Node. Balance: 100 ETH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9819" y="2989603"/>
            <a:ext cx="1992429" cy="5803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Leaf Node. Balance: 10 ETH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74401" y="2989603"/>
            <a:ext cx="1992429" cy="5803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Leaf Node. Balance: 12 ETH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38983" y="2989603"/>
            <a:ext cx="1992429" cy="5803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Leaf Node. Balance: 50 ETH</a:t>
            </a:r>
          </a:p>
        </p:txBody>
      </p:sp>
      <p:cxnSp>
        <p:nvCxnSpPr>
          <p:cNvPr id="13" name="Straight Arrow Connector 12"/>
          <p:cNvCxnSpPr>
            <a:stCxn id="5" idx="2"/>
          </p:cNvCxnSpPr>
          <p:nvPr/>
        </p:nvCxnSpPr>
        <p:spPr>
          <a:xfrm flipH="1">
            <a:off x="3634946" y="1044112"/>
            <a:ext cx="2353379" cy="60885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82784" y="1043514"/>
            <a:ext cx="2350008" cy="60885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 flipH="1">
            <a:off x="1541452" y="2381347"/>
            <a:ext cx="1968367" cy="60825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0" idx="0"/>
          </p:cNvCxnSpPr>
          <p:nvPr/>
        </p:nvCxnSpPr>
        <p:spPr>
          <a:xfrm flipH="1">
            <a:off x="7470608" y="2380749"/>
            <a:ext cx="996214" cy="60885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97781" y="2380749"/>
            <a:ext cx="996214" cy="60885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478861" y="2380749"/>
            <a:ext cx="1968367" cy="60825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4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902</TotalTime>
  <Words>70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 Banerjee</dc:creator>
  <cp:lastModifiedBy>Souvik Banerjee</cp:lastModifiedBy>
  <cp:revision>1</cp:revision>
  <cp:lastPrinted>2019-04-20T02:58:36Z</cp:lastPrinted>
  <dcterms:created xsi:type="dcterms:W3CDTF">2019-04-20T02:52:21Z</dcterms:created>
  <dcterms:modified xsi:type="dcterms:W3CDTF">2019-04-20T17:54:56Z</dcterms:modified>
</cp:coreProperties>
</file>