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18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37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55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73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091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10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28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46" algn="l" defTabSz="790037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B1"/>
    <a:srgbClr val="BD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3"/>
  </p:normalViewPr>
  <p:slideViewPr>
    <p:cSldViewPr snapToGrid="0" snapToObjects="1">
      <p:cViewPr>
        <p:scale>
          <a:sx n="105" d="100"/>
          <a:sy n="105" d="100"/>
        </p:scale>
        <p:origin x="165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97CA-509E-8041-9D2F-86B698D17FB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E0E4-4405-574A-8D2B-8311024C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C13B95B-0DEF-3F4C-BF29-2488BD19BAF1}"/>
              </a:ext>
            </a:extLst>
          </p:cNvPr>
          <p:cNvSpPr/>
          <p:nvPr/>
        </p:nvSpPr>
        <p:spPr>
          <a:xfrm>
            <a:off x="3956400" y="0"/>
            <a:ext cx="7016399" cy="5486400"/>
          </a:xfrm>
          <a:prstGeom prst="rect">
            <a:avLst/>
          </a:prstGeom>
          <a:solidFill>
            <a:srgbClr val="BDE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F060D8-3965-4748-A437-1655E90DACA3}"/>
              </a:ext>
            </a:extLst>
          </p:cNvPr>
          <p:cNvSpPr/>
          <p:nvPr/>
        </p:nvSpPr>
        <p:spPr>
          <a:xfrm>
            <a:off x="0" y="0"/>
            <a:ext cx="3962400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571D75-B212-314D-94B2-8E9E42BEA00F}"/>
              </a:ext>
            </a:extLst>
          </p:cNvPr>
          <p:cNvGrpSpPr/>
          <p:nvPr/>
        </p:nvGrpSpPr>
        <p:grpSpPr>
          <a:xfrm>
            <a:off x="536448" y="477643"/>
            <a:ext cx="10155936" cy="4703958"/>
            <a:chOff x="746034" y="578226"/>
            <a:chExt cx="10921203" cy="567437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5321D1-2A00-9B41-9D29-41141A1333F8}"/>
                </a:ext>
              </a:extLst>
            </p:cNvPr>
            <p:cNvGrpSpPr/>
            <p:nvPr/>
          </p:nvGrpSpPr>
          <p:grpSpPr>
            <a:xfrm>
              <a:off x="746034" y="579669"/>
              <a:ext cx="2877799" cy="5132202"/>
              <a:chOff x="746034" y="579669"/>
              <a:chExt cx="2877799" cy="513220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CEF2CB8-C130-3A41-BC4B-0FD7B386EE46}"/>
                  </a:ext>
                </a:extLst>
              </p:cNvPr>
              <p:cNvGrpSpPr/>
              <p:nvPr/>
            </p:nvGrpSpPr>
            <p:grpSpPr>
              <a:xfrm>
                <a:off x="786397" y="1559599"/>
                <a:ext cx="2630417" cy="4152272"/>
                <a:chOff x="1099963" y="1494147"/>
                <a:chExt cx="2630417" cy="4152272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3CFF8E61-4CFC-104C-AC77-454A944AD645}"/>
                    </a:ext>
                  </a:extLst>
                </p:cNvPr>
                <p:cNvSpPr/>
                <p:nvPr/>
              </p:nvSpPr>
              <p:spPr>
                <a:xfrm>
                  <a:off x="1308234" y="2659548"/>
                  <a:ext cx="2136808" cy="5881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State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1FD9F885-3704-154F-822C-4F8C3455094B}"/>
                    </a:ext>
                  </a:extLst>
                </p:cNvPr>
                <p:cNvSpPr/>
                <p:nvPr/>
              </p:nvSpPr>
              <p:spPr>
                <a:xfrm>
                  <a:off x="1397755" y="3756689"/>
                  <a:ext cx="1973180" cy="441054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StateDB</a:t>
                  </a:r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F1A425DE-02F1-7F40-B08E-6092E9EA0B3C}"/>
                    </a:ext>
                  </a:extLst>
                </p:cNvPr>
                <p:cNvSpPr/>
                <p:nvPr/>
              </p:nvSpPr>
              <p:spPr>
                <a:xfrm>
                  <a:off x="1519990" y="4636271"/>
                  <a:ext cx="1713297" cy="101014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/>
                    <a:t>RocksDB</a:t>
                  </a:r>
                  <a:endParaRPr lang="en-US" dirty="0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BB0724B-E015-3A4A-91F0-8595BD22F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6638" y="4209035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4384F8-815A-4E43-AB89-FB6160DF4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8931" y="3274639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CDF6C70C-B71C-3445-A7D7-EB7900ADC963}"/>
                    </a:ext>
                  </a:extLst>
                </p:cNvPr>
                <p:cNvSpPr/>
                <p:nvPr/>
              </p:nvSpPr>
              <p:spPr>
                <a:xfrm>
                  <a:off x="1099963" y="1494147"/>
                  <a:ext cx="2630417" cy="667069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cs typeface="Consolas" panose="020B0609020204030204" pitchFamily="49" charset="0"/>
                    </a:rPr>
                    <a:t>Ethereum Virtual Machine</a:t>
                  </a:r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D4352369-388C-5349-8B65-8D507F526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99758" y="2166863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57CA6A-E444-4F49-BF1D-F38B3B0143F3}"/>
                  </a:ext>
                </a:extLst>
              </p:cNvPr>
              <p:cNvSpPr txBox="1"/>
              <p:nvPr/>
            </p:nvSpPr>
            <p:spPr>
              <a:xfrm>
                <a:off x="746034" y="579669"/>
                <a:ext cx="287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Unmodified Parity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E909B98-2C71-BF45-8147-E4C7982B7DF8}"/>
                </a:ext>
              </a:extLst>
            </p:cNvPr>
            <p:cNvGrpSpPr/>
            <p:nvPr/>
          </p:nvGrpSpPr>
          <p:grpSpPr>
            <a:xfrm>
              <a:off x="4898590" y="578226"/>
              <a:ext cx="6768647" cy="5674377"/>
              <a:chOff x="4898590" y="578226"/>
              <a:chExt cx="6768647" cy="567437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CCD1DC1-12D5-BE4D-9655-F45BDA2E3249}"/>
                  </a:ext>
                </a:extLst>
              </p:cNvPr>
              <p:cNvGrpSpPr/>
              <p:nvPr/>
            </p:nvGrpSpPr>
            <p:grpSpPr>
              <a:xfrm>
                <a:off x="5022282" y="1160449"/>
                <a:ext cx="6521265" cy="5092154"/>
                <a:chOff x="4507055" y="837866"/>
                <a:chExt cx="6521265" cy="5092154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510C590-BD6D-CD4B-812B-28F02080326A}"/>
                    </a:ext>
                  </a:extLst>
                </p:cNvPr>
                <p:cNvSpPr/>
                <p:nvPr/>
              </p:nvSpPr>
              <p:spPr>
                <a:xfrm>
                  <a:off x="4786713" y="3067733"/>
                  <a:ext cx="1973180" cy="4538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WitnessCreate</a:t>
                  </a:r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33527DC-BF83-B44A-BA04-4130ED38BB31}"/>
                    </a:ext>
                  </a:extLst>
                </p:cNvPr>
                <p:cNvSpPr/>
                <p:nvPr/>
              </p:nvSpPr>
              <p:spPr>
                <a:xfrm>
                  <a:off x="4741970" y="2007866"/>
                  <a:ext cx="2136808" cy="5833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State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01456B1-2BE2-0243-884A-8C93F2407B5B}"/>
                    </a:ext>
                  </a:extLst>
                </p:cNvPr>
                <p:cNvSpPr/>
                <p:nvPr/>
              </p:nvSpPr>
              <p:spPr>
                <a:xfrm>
                  <a:off x="4786713" y="3989553"/>
                  <a:ext cx="1973180" cy="470022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StateDB</a:t>
                  </a:r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4" name="Can 23">
                  <a:extLst>
                    <a:ext uri="{FF2B5EF4-FFF2-40B4-BE49-F238E27FC236}">
                      <a16:creationId xmlns:a16="http://schemas.microsoft.com/office/drawing/2014/main" id="{DA305A47-9312-D242-B22F-DBC3867A9FDF}"/>
                    </a:ext>
                  </a:extLst>
                </p:cNvPr>
                <p:cNvSpPr/>
                <p:nvPr/>
              </p:nvSpPr>
              <p:spPr>
                <a:xfrm>
                  <a:off x="4908947" y="4919872"/>
                  <a:ext cx="1713297" cy="101014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/>
                    <a:t>RocksDB</a:t>
                  </a:r>
                  <a:endParaRPr lang="en-US" dirty="0"/>
                </a:p>
              </p:txBody>
            </p:sp>
            <p:sp>
              <p:nvSpPr>
                <p:cNvPr id="33" name="Right Arrow 32">
                  <a:extLst>
                    <a:ext uri="{FF2B5EF4-FFF2-40B4-BE49-F238E27FC236}">
                      <a16:creationId xmlns:a16="http://schemas.microsoft.com/office/drawing/2014/main" id="{CC0EFA4A-704D-8440-A9FB-1F0909B45F12}"/>
                    </a:ext>
                  </a:extLst>
                </p:cNvPr>
                <p:cNvSpPr/>
                <p:nvPr/>
              </p:nvSpPr>
              <p:spPr>
                <a:xfrm>
                  <a:off x="6768808" y="3260503"/>
                  <a:ext cx="1921845" cy="130215"/>
                </a:xfrm>
                <a:prstGeom prst="righ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1FE5532-7070-6F44-9AD7-4238C4570E5F}"/>
                    </a:ext>
                  </a:extLst>
                </p:cNvPr>
                <p:cNvSpPr txBox="1"/>
                <p:nvPr/>
              </p:nvSpPr>
              <p:spPr>
                <a:xfrm>
                  <a:off x="6811572" y="2959801"/>
                  <a:ext cx="1774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extractWitness</a:t>
                  </a:r>
                  <a:r>
                    <a:rPr lang="en-US" sz="14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()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7DA98571-E094-B34A-8D36-2606C562E05D}"/>
                    </a:ext>
                  </a:extLst>
                </p:cNvPr>
                <p:cNvSpPr/>
                <p:nvPr/>
              </p:nvSpPr>
              <p:spPr>
                <a:xfrm>
                  <a:off x="8702094" y="3086501"/>
                  <a:ext cx="1973180" cy="453303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WitnessCheck</a:t>
                  </a:r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9EE2981C-09FB-0C43-83A2-B58BA4DE0B63}"/>
                    </a:ext>
                  </a:extLst>
                </p:cNvPr>
                <p:cNvSpPr/>
                <p:nvPr/>
              </p:nvSpPr>
              <p:spPr>
                <a:xfrm>
                  <a:off x="8644708" y="1976080"/>
                  <a:ext cx="2136808" cy="6151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State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DC1BE6C-FF43-D34C-8848-8C30D4110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1436" y="2599756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DBB8861-76DD-A145-81CD-A811B02CF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5596" y="3532025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AE9E7949-18AF-4643-B919-78911CB08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5596" y="4466338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0D9C6C6-7231-A94B-9B9B-D750988CF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97698" y="2626263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DE059437-2762-1A48-8445-6033B1167B22}"/>
                    </a:ext>
                  </a:extLst>
                </p:cNvPr>
                <p:cNvSpPr/>
                <p:nvPr/>
              </p:nvSpPr>
              <p:spPr>
                <a:xfrm>
                  <a:off x="4507055" y="883116"/>
                  <a:ext cx="2630417" cy="667069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cs typeface="Consolas" panose="020B0609020204030204" pitchFamily="49" charset="0"/>
                    </a:rPr>
                    <a:t>Ethereum Virtual Machine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838E8175-7A30-6D42-9838-31FF4C29D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06850" y="1555832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F9F9F5F8-7D6D-2E42-81C9-0E1A093F9E2C}"/>
                    </a:ext>
                  </a:extLst>
                </p:cNvPr>
                <p:cNvSpPr/>
                <p:nvPr/>
              </p:nvSpPr>
              <p:spPr>
                <a:xfrm>
                  <a:off x="8397903" y="837866"/>
                  <a:ext cx="2630417" cy="667069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cs typeface="Consolas" panose="020B0609020204030204" pitchFamily="49" charset="0"/>
                    </a:rPr>
                    <a:t>Ethereum Virtual Machine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27CD91BB-6121-D14D-A634-A6DB9CD14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97698" y="1510582"/>
                  <a:ext cx="15414" cy="476404"/>
                </a:xfrm>
                <a:prstGeom prst="straightConnector1">
                  <a:avLst/>
                </a:prstGeom>
                <a:ln w="539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2436BF1-3C83-6E4F-A82C-31B54D3C7E04}"/>
                  </a:ext>
                </a:extLst>
              </p:cNvPr>
              <p:cNvSpPr txBox="1"/>
              <p:nvPr/>
            </p:nvSpPr>
            <p:spPr>
              <a:xfrm>
                <a:off x="4898590" y="578226"/>
                <a:ext cx="287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Miner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6BC249-0F78-8448-9CA6-E91AD3DD555A}"/>
                  </a:ext>
                </a:extLst>
              </p:cNvPr>
              <p:cNvSpPr txBox="1"/>
              <p:nvPr/>
            </p:nvSpPr>
            <p:spPr>
              <a:xfrm>
                <a:off x="8789438" y="578227"/>
                <a:ext cx="287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Verifier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0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24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3</cp:revision>
  <dcterms:created xsi:type="dcterms:W3CDTF">2019-04-22T02:43:10Z</dcterms:created>
  <dcterms:modified xsi:type="dcterms:W3CDTF">2019-04-22T03:12:09Z</dcterms:modified>
</cp:coreProperties>
</file>