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</p:sldIdLst>
  <p:sldSz cx="11887200" cy="3932238"/>
  <p:notesSz cx="6858000" cy="9144000"/>
  <p:defaultTextStyle>
    <a:defPPr>
      <a:defRPr lang="en-US"/>
    </a:defPPr>
    <a:lvl1pPr marL="0" algn="l" defTabSz="86409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2047" algn="l" defTabSz="86409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4092" algn="l" defTabSz="86409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6139" algn="l" defTabSz="86409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8186" algn="l" defTabSz="86409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60233" algn="l" defTabSz="86409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2281" algn="l" defTabSz="86409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24327" algn="l" defTabSz="86409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56372" algn="l" defTabSz="86409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53"/>
  </p:normalViewPr>
  <p:slideViewPr>
    <p:cSldViewPr snapToGrid="0" snapToObjects="1">
      <p:cViewPr varScale="1">
        <p:scale>
          <a:sx n="146" d="100"/>
          <a:sy n="146" d="100"/>
        </p:scale>
        <p:origin x="200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643540"/>
            <a:ext cx="8915400" cy="1369001"/>
          </a:xfrm>
        </p:spPr>
        <p:txBody>
          <a:bodyPr anchor="b"/>
          <a:lstStyle>
            <a:lvl1pPr algn="ctr">
              <a:defRPr sz="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2065336"/>
            <a:ext cx="8915400" cy="949380"/>
          </a:xfrm>
        </p:spPr>
        <p:txBody>
          <a:bodyPr/>
          <a:lstStyle>
            <a:lvl1pPr marL="0" indent="0" algn="ctr">
              <a:buNone/>
              <a:defRPr sz="1376"/>
            </a:lvl1pPr>
            <a:lvl2pPr marL="262158" indent="0" algn="ctr">
              <a:buNone/>
              <a:defRPr sz="1147"/>
            </a:lvl2pPr>
            <a:lvl3pPr marL="524317" indent="0" algn="ctr">
              <a:buNone/>
              <a:defRPr sz="1032"/>
            </a:lvl3pPr>
            <a:lvl4pPr marL="786475" indent="0" algn="ctr">
              <a:buNone/>
              <a:defRPr sz="917"/>
            </a:lvl4pPr>
            <a:lvl5pPr marL="1048634" indent="0" algn="ctr">
              <a:buNone/>
              <a:defRPr sz="917"/>
            </a:lvl5pPr>
            <a:lvl6pPr marL="1310792" indent="0" algn="ctr">
              <a:buNone/>
              <a:defRPr sz="917"/>
            </a:lvl6pPr>
            <a:lvl7pPr marL="1572951" indent="0" algn="ctr">
              <a:buNone/>
              <a:defRPr sz="917"/>
            </a:lvl7pPr>
            <a:lvl8pPr marL="1835109" indent="0" algn="ctr">
              <a:buNone/>
              <a:defRPr sz="917"/>
            </a:lvl8pPr>
            <a:lvl9pPr marL="2097268" indent="0" algn="ctr">
              <a:buNone/>
              <a:defRPr sz="9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2E67-9B52-574C-8989-121C96AB5853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9FAE-EE0E-F341-8279-3F34148D7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2E67-9B52-574C-8989-121C96AB5853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9FAE-EE0E-F341-8279-3F34148D7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209355"/>
            <a:ext cx="2563178" cy="333239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209355"/>
            <a:ext cx="7540943" cy="33323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2E67-9B52-574C-8989-121C96AB5853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9FAE-EE0E-F341-8279-3F34148D7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2E67-9B52-574C-8989-121C96AB5853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9FAE-EE0E-F341-8279-3F34148D7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980330"/>
            <a:ext cx="10252710" cy="1635701"/>
          </a:xfrm>
        </p:spPr>
        <p:txBody>
          <a:bodyPr anchor="b"/>
          <a:lstStyle>
            <a:lvl1pPr>
              <a:defRPr sz="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2631505"/>
            <a:ext cx="10252710" cy="860177"/>
          </a:xfrm>
        </p:spPr>
        <p:txBody>
          <a:bodyPr/>
          <a:lstStyle>
            <a:lvl1pPr marL="0" indent="0">
              <a:buNone/>
              <a:defRPr sz="1376">
                <a:solidFill>
                  <a:schemeClr val="tx1">
                    <a:tint val="75000"/>
                  </a:schemeClr>
                </a:solidFill>
              </a:defRPr>
            </a:lvl1pPr>
            <a:lvl2pPr marL="262158" indent="0">
              <a:buNone/>
              <a:defRPr sz="1147">
                <a:solidFill>
                  <a:schemeClr val="tx1">
                    <a:tint val="75000"/>
                  </a:schemeClr>
                </a:solidFill>
              </a:defRPr>
            </a:lvl2pPr>
            <a:lvl3pPr marL="524317" indent="0">
              <a:buNone/>
              <a:defRPr sz="1032">
                <a:solidFill>
                  <a:schemeClr val="tx1">
                    <a:tint val="75000"/>
                  </a:schemeClr>
                </a:solidFill>
              </a:defRPr>
            </a:lvl3pPr>
            <a:lvl4pPr marL="786475" indent="0">
              <a:buNone/>
              <a:defRPr sz="917">
                <a:solidFill>
                  <a:schemeClr val="tx1">
                    <a:tint val="75000"/>
                  </a:schemeClr>
                </a:solidFill>
              </a:defRPr>
            </a:lvl4pPr>
            <a:lvl5pPr marL="1048634" indent="0">
              <a:buNone/>
              <a:defRPr sz="917">
                <a:solidFill>
                  <a:schemeClr val="tx1">
                    <a:tint val="75000"/>
                  </a:schemeClr>
                </a:solidFill>
              </a:defRPr>
            </a:lvl5pPr>
            <a:lvl6pPr marL="1310792" indent="0">
              <a:buNone/>
              <a:defRPr sz="917">
                <a:solidFill>
                  <a:schemeClr val="tx1">
                    <a:tint val="75000"/>
                  </a:schemeClr>
                </a:solidFill>
              </a:defRPr>
            </a:lvl6pPr>
            <a:lvl7pPr marL="1572951" indent="0">
              <a:buNone/>
              <a:defRPr sz="917">
                <a:solidFill>
                  <a:schemeClr val="tx1">
                    <a:tint val="75000"/>
                  </a:schemeClr>
                </a:solidFill>
              </a:defRPr>
            </a:lvl7pPr>
            <a:lvl8pPr marL="1835109" indent="0">
              <a:buNone/>
              <a:defRPr sz="917">
                <a:solidFill>
                  <a:schemeClr val="tx1">
                    <a:tint val="75000"/>
                  </a:schemeClr>
                </a:solidFill>
              </a:defRPr>
            </a:lvl8pPr>
            <a:lvl9pPr marL="2097268" indent="0">
              <a:buNone/>
              <a:defRPr sz="9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2E67-9B52-574C-8989-121C96AB5853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9FAE-EE0E-F341-8279-3F34148D7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046776"/>
            <a:ext cx="5052060" cy="24949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046776"/>
            <a:ext cx="5052060" cy="24949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2E67-9B52-574C-8989-121C96AB5853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9FAE-EE0E-F341-8279-3F34148D7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209356"/>
            <a:ext cx="10252710" cy="7600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963945"/>
            <a:ext cx="5028842" cy="472414"/>
          </a:xfrm>
        </p:spPr>
        <p:txBody>
          <a:bodyPr anchor="b"/>
          <a:lstStyle>
            <a:lvl1pPr marL="0" indent="0">
              <a:buNone/>
              <a:defRPr sz="1376" b="1"/>
            </a:lvl1pPr>
            <a:lvl2pPr marL="262158" indent="0">
              <a:buNone/>
              <a:defRPr sz="1147" b="1"/>
            </a:lvl2pPr>
            <a:lvl3pPr marL="524317" indent="0">
              <a:buNone/>
              <a:defRPr sz="1032" b="1"/>
            </a:lvl3pPr>
            <a:lvl4pPr marL="786475" indent="0">
              <a:buNone/>
              <a:defRPr sz="917" b="1"/>
            </a:lvl4pPr>
            <a:lvl5pPr marL="1048634" indent="0">
              <a:buNone/>
              <a:defRPr sz="917" b="1"/>
            </a:lvl5pPr>
            <a:lvl6pPr marL="1310792" indent="0">
              <a:buNone/>
              <a:defRPr sz="917" b="1"/>
            </a:lvl6pPr>
            <a:lvl7pPr marL="1572951" indent="0">
              <a:buNone/>
              <a:defRPr sz="917" b="1"/>
            </a:lvl7pPr>
            <a:lvl8pPr marL="1835109" indent="0">
              <a:buNone/>
              <a:defRPr sz="917" b="1"/>
            </a:lvl8pPr>
            <a:lvl9pPr marL="2097268" indent="0">
              <a:buNone/>
              <a:defRPr sz="9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1436359"/>
            <a:ext cx="5028842" cy="21126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963945"/>
            <a:ext cx="5053608" cy="472414"/>
          </a:xfrm>
        </p:spPr>
        <p:txBody>
          <a:bodyPr anchor="b"/>
          <a:lstStyle>
            <a:lvl1pPr marL="0" indent="0">
              <a:buNone/>
              <a:defRPr sz="1376" b="1"/>
            </a:lvl1pPr>
            <a:lvl2pPr marL="262158" indent="0">
              <a:buNone/>
              <a:defRPr sz="1147" b="1"/>
            </a:lvl2pPr>
            <a:lvl3pPr marL="524317" indent="0">
              <a:buNone/>
              <a:defRPr sz="1032" b="1"/>
            </a:lvl3pPr>
            <a:lvl4pPr marL="786475" indent="0">
              <a:buNone/>
              <a:defRPr sz="917" b="1"/>
            </a:lvl4pPr>
            <a:lvl5pPr marL="1048634" indent="0">
              <a:buNone/>
              <a:defRPr sz="917" b="1"/>
            </a:lvl5pPr>
            <a:lvl6pPr marL="1310792" indent="0">
              <a:buNone/>
              <a:defRPr sz="917" b="1"/>
            </a:lvl6pPr>
            <a:lvl7pPr marL="1572951" indent="0">
              <a:buNone/>
              <a:defRPr sz="917" b="1"/>
            </a:lvl7pPr>
            <a:lvl8pPr marL="1835109" indent="0">
              <a:buNone/>
              <a:defRPr sz="917" b="1"/>
            </a:lvl8pPr>
            <a:lvl9pPr marL="2097268" indent="0">
              <a:buNone/>
              <a:defRPr sz="9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1436359"/>
            <a:ext cx="5053608" cy="21126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2E67-9B52-574C-8989-121C96AB5853}" type="datetimeFigureOut">
              <a:rPr lang="en-US" smtClean="0"/>
              <a:t>4/23/19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9FAE-EE0E-F341-8279-3F34148D7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2E67-9B52-574C-8989-121C96AB5853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9FAE-EE0E-F341-8279-3F34148D7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2E67-9B52-574C-8989-121C96AB5853}" type="datetimeFigureOut">
              <a:rPr lang="en-US" smtClean="0"/>
              <a:t>4/23/19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9FAE-EE0E-F341-8279-3F34148D7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262149"/>
            <a:ext cx="3833931" cy="917522"/>
          </a:xfrm>
        </p:spPr>
        <p:txBody>
          <a:bodyPr anchor="b"/>
          <a:lstStyle>
            <a:lvl1pPr>
              <a:defRPr sz="1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566170"/>
            <a:ext cx="6017895" cy="2794438"/>
          </a:xfrm>
        </p:spPr>
        <p:txBody>
          <a:bodyPr/>
          <a:lstStyle>
            <a:lvl1pPr>
              <a:defRPr sz="1835"/>
            </a:lvl1pPr>
            <a:lvl2pPr>
              <a:defRPr sz="1606"/>
            </a:lvl2pPr>
            <a:lvl3pPr>
              <a:defRPr sz="1376"/>
            </a:lvl3pPr>
            <a:lvl4pPr>
              <a:defRPr sz="1147"/>
            </a:lvl4pPr>
            <a:lvl5pPr>
              <a:defRPr sz="1147"/>
            </a:lvl5pPr>
            <a:lvl6pPr>
              <a:defRPr sz="1147"/>
            </a:lvl6pPr>
            <a:lvl7pPr>
              <a:defRPr sz="1147"/>
            </a:lvl7pPr>
            <a:lvl8pPr>
              <a:defRPr sz="1147"/>
            </a:lvl8pPr>
            <a:lvl9pPr>
              <a:defRPr sz="11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179671"/>
            <a:ext cx="3833931" cy="2185487"/>
          </a:xfrm>
        </p:spPr>
        <p:txBody>
          <a:bodyPr/>
          <a:lstStyle>
            <a:lvl1pPr marL="0" indent="0">
              <a:buNone/>
              <a:defRPr sz="917"/>
            </a:lvl1pPr>
            <a:lvl2pPr marL="262158" indent="0">
              <a:buNone/>
              <a:defRPr sz="803"/>
            </a:lvl2pPr>
            <a:lvl3pPr marL="524317" indent="0">
              <a:buNone/>
              <a:defRPr sz="688"/>
            </a:lvl3pPr>
            <a:lvl4pPr marL="786475" indent="0">
              <a:buNone/>
              <a:defRPr sz="573"/>
            </a:lvl4pPr>
            <a:lvl5pPr marL="1048634" indent="0">
              <a:buNone/>
              <a:defRPr sz="573"/>
            </a:lvl5pPr>
            <a:lvl6pPr marL="1310792" indent="0">
              <a:buNone/>
              <a:defRPr sz="573"/>
            </a:lvl6pPr>
            <a:lvl7pPr marL="1572951" indent="0">
              <a:buNone/>
              <a:defRPr sz="573"/>
            </a:lvl7pPr>
            <a:lvl8pPr marL="1835109" indent="0">
              <a:buNone/>
              <a:defRPr sz="573"/>
            </a:lvl8pPr>
            <a:lvl9pPr marL="2097268" indent="0">
              <a:buNone/>
              <a:defRPr sz="5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2E67-9B52-574C-8989-121C96AB5853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9FAE-EE0E-F341-8279-3F34148D7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262149"/>
            <a:ext cx="3833931" cy="917522"/>
          </a:xfrm>
        </p:spPr>
        <p:txBody>
          <a:bodyPr anchor="b"/>
          <a:lstStyle>
            <a:lvl1pPr>
              <a:defRPr sz="1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566170"/>
            <a:ext cx="6017895" cy="2794438"/>
          </a:xfrm>
        </p:spPr>
        <p:txBody>
          <a:bodyPr anchor="t"/>
          <a:lstStyle>
            <a:lvl1pPr marL="0" indent="0">
              <a:buNone/>
              <a:defRPr sz="1835"/>
            </a:lvl1pPr>
            <a:lvl2pPr marL="262158" indent="0">
              <a:buNone/>
              <a:defRPr sz="1606"/>
            </a:lvl2pPr>
            <a:lvl3pPr marL="524317" indent="0">
              <a:buNone/>
              <a:defRPr sz="1376"/>
            </a:lvl3pPr>
            <a:lvl4pPr marL="786475" indent="0">
              <a:buNone/>
              <a:defRPr sz="1147"/>
            </a:lvl4pPr>
            <a:lvl5pPr marL="1048634" indent="0">
              <a:buNone/>
              <a:defRPr sz="1147"/>
            </a:lvl5pPr>
            <a:lvl6pPr marL="1310792" indent="0">
              <a:buNone/>
              <a:defRPr sz="1147"/>
            </a:lvl6pPr>
            <a:lvl7pPr marL="1572951" indent="0">
              <a:buNone/>
              <a:defRPr sz="1147"/>
            </a:lvl7pPr>
            <a:lvl8pPr marL="1835109" indent="0">
              <a:buNone/>
              <a:defRPr sz="1147"/>
            </a:lvl8pPr>
            <a:lvl9pPr marL="2097268" indent="0">
              <a:buNone/>
              <a:defRPr sz="1147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179671"/>
            <a:ext cx="3833931" cy="2185487"/>
          </a:xfrm>
        </p:spPr>
        <p:txBody>
          <a:bodyPr/>
          <a:lstStyle>
            <a:lvl1pPr marL="0" indent="0">
              <a:buNone/>
              <a:defRPr sz="917"/>
            </a:lvl1pPr>
            <a:lvl2pPr marL="262158" indent="0">
              <a:buNone/>
              <a:defRPr sz="803"/>
            </a:lvl2pPr>
            <a:lvl3pPr marL="524317" indent="0">
              <a:buNone/>
              <a:defRPr sz="688"/>
            </a:lvl3pPr>
            <a:lvl4pPr marL="786475" indent="0">
              <a:buNone/>
              <a:defRPr sz="573"/>
            </a:lvl4pPr>
            <a:lvl5pPr marL="1048634" indent="0">
              <a:buNone/>
              <a:defRPr sz="573"/>
            </a:lvl5pPr>
            <a:lvl6pPr marL="1310792" indent="0">
              <a:buNone/>
              <a:defRPr sz="573"/>
            </a:lvl6pPr>
            <a:lvl7pPr marL="1572951" indent="0">
              <a:buNone/>
              <a:defRPr sz="573"/>
            </a:lvl7pPr>
            <a:lvl8pPr marL="1835109" indent="0">
              <a:buNone/>
              <a:defRPr sz="573"/>
            </a:lvl8pPr>
            <a:lvl9pPr marL="2097268" indent="0">
              <a:buNone/>
              <a:defRPr sz="5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2E67-9B52-574C-8989-121C96AB5853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9FAE-EE0E-F341-8279-3F34148D7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209356"/>
            <a:ext cx="10252710" cy="76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046776"/>
            <a:ext cx="10252710" cy="2494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3644602"/>
            <a:ext cx="2674620" cy="209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E2E67-9B52-574C-8989-121C96AB5853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3644602"/>
            <a:ext cx="4011930" cy="209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3644602"/>
            <a:ext cx="2674620" cy="209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69FAE-EE0E-F341-8279-3F34148D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7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24317" rtl="0" eaLnBrk="1" latinLnBrk="0" hangingPunct="1">
        <a:lnSpc>
          <a:spcPct val="90000"/>
        </a:lnSpc>
        <a:spcBef>
          <a:spcPct val="0"/>
        </a:spcBef>
        <a:buNone/>
        <a:defRPr sz="25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079" indent="-131079" algn="l" defTabSz="524317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393238" indent="-131079" algn="l" defTabSz="524317" rtl="0" eaLnBrk="1" latinLnBrk="0" hangingPunct="1">
        <a:lnSpc>
          <a:spcPct val="90000"/>
        </a:lnSpc>
        <a:spcBef>
          <a:spcPts val="287"/>
        </a:spcBef>
        <a:buFont typeface="Arial" panose="020B0604020202020204" pitchFamily="34" charset="0"/>
        <a:buChar char="•"/>
        <a:defRPr sz="1376" kern="1200">
          <a:solidFill>
            <a:schemeClr val="tx1"/>
          </a:solidFill>
          <a:latin typeface="+mn-lt"/>
          <a:ea typeface="+mn-ea"/>
          <a:cs typeface="+mn-cs"/>
        </a:defRPr>
      </a:lvl2pPr>
      <a:lvl3pPr marL="655396" indent="-131079" algn="l" defTabSz="524317" rtl="0" eaLnBrk="1" latinLnBrk="0" hangingPunct="1">
        <a:lnSpc>
          <a:spcPct val="90000"/>
        </a:lnSpc>
        <a:spcBef>
          <a:spcPts val="287"/>
        </a:spcBef>
        <a:buFont typeface="Arial" panose="020B0604020202020204" pitchFamily="34" charset="0"/>
        <a:buChar char="•"/>
        <a:defRPr sz="1147" kern="1200">
          <a:solidFill>
            <a:schemeClr val="tx1"/>
          </a:solidFill>
          <a:latin typeface="+mn-lt"/>
          <a:ea typeface="+mn-ea"/>
          <a:cs typeface="+mn-cs"/>
        </a:defRPr>
      </a:lvl3pPr>
      <a:lvl4pPr marL="917555" indent="-131079" algn="l" defTabSz="524317" rtl="0" eaLnBrk="1" latinLnBrk="0" hangingPunct="1">
        <a:lnSpc>
          <a:spcPct val="90000"/>
        </a:lnSpc>
        <a:spcBef>
          <a:spcPts val="287"/>
        </a:spcBef>
        <a:buFont typeface="Arial" panose="020B0604020202020204" pitchFamily="34" charset="0"/>
        <a:buChar char="•"/>
        <a:defRPr sz="1032" kern="1200">
          <a:solidFill>
            <a:schemeClr val="tx1"/>
          </a:solidFill>
          <a:latin typeface="+mn-lt"/>
          <a:ea typeface="+mn-ea"/>
          <a:cs typeface="+mn-cs"/>
        </a:defRPr>
      </a:lvl4pPr>
      <a:lvl5pPr marL="1179713" indent="-131079" algn="l" defTabSz="524317" rtl="0" eaLnBrk="1" latinLnBrk="0" hangingPunct="1">
        <a:lnSpc>
          <a:spcPct val="90000"/>
        </a:lnSpc>
        <a:spcBef>
          <a:spcPts val="287"/>
        </a:spcBef>
        <a:buFont typeface="Arial" panose="020B0604020202020204" pitchFamily="34" charset="0"/>
        <a:buChar char="•"/>
        <a:defRPr sz="1032" kern="1200">
          <a:solidFill>
            <a:schemeClr val="tx1"/>
          </a:solidFill>
          <a:latin typeface="+mn-lt"/>
          <a:ea typeface="+mn-ea"/>
          <a:cs typeface="+mn-cs"/>
        </a:defRPr>
      </a:lvl5pPr>
      <a:lvl6pPr marL="1441872" indent="-131079" algn="l" defTabSz="524317" rtl="0" eaLnBrk="1" latinLnBrk="0" hangingPunct="1">
        <a:lnSpc>
          <a:spcPct val="90000"/>
        </a:lnSpc>
        <a:spcBef>
          <a:spcPts val="287"/>
        </a:spcBef>
        <a:buFont typeface="Arial" panose="020B0604020202020204" pitchFamily="34" charset="0"/>
        <a:buChar char="•"/>
        <a:defRPr sz="1032" kern="1200">
          <a:solidFill>
            <a:schemeClr val="tx1"/>
          </a:solidFill>
          <a:latin typeface="+mn-lt"/>
          <a:ea typeface="+mn-ea"/>
          <a:cs typeface="+mn-cs"/>
        </a:defRPr>
      </a:lvl6pPr>
      <a:lvl7pPr marL="1704030" indent="-131079" algn="l" defTabSz="524317" rtl="0" eaLnBrk="1" latinLnBrk="0" hangingPunct="1">
        <a:lnSpc>
          <a:spcPct val="90000"/>
        </a:lnSpc>
        <a:spcBef>
          <a:spcPts val="287"/>
        </a:spcBef>
        <a:buFont typeface="Arial" panose="020B0604020202020204" pitchFamily="34" charset="0"/>
        <a:buChar char="•"/>
        <a:defRPr sz="1032" kern="1200">
          <a:solidFill>
            <a:schemeClr val="tx1"/>
          </a:solidFill>
          <a:latin typeface="+mn-lt"/>
          <a:ea typeface="+mn-ea"/>
          <a:cs typeface="+mn-cs"/>
        </a:defRPr>
      </a:lvl7pPr>
      <a:lvl8pPr marL="1966189" indent="-131079" algn="l" defTabSz="524317" rtl="0" eaLnBrk="1" latinLnBrk="0" hangingPunct="1">
        <a:lnSpc>
          <a:spcPct val="90000"/>
        </a:lnSpc>
        <a:spcBef>
          <a:spcPts val="287"/>
        </a:spcBef>
        <a:buFont typeface="Arial" panose="020B0604020202020204" pitchFamily="34" charset="0"/>
        <a:buChar char="•"/>
        <a:defRPr sz="1032" kern="1200">
          <a:solidFill>
            <a:schemeClr val="tx1"/>
          </a:solidFill>
          <a:latin typeface="+mn-lt"/>
          <a:ea typeface="+mn-ea"/>
          <a:cs typeface="+mn-cs"/>
        </a:defRPr>
      </a:lvl8pPr>
      <a:lvl9pPr marL="2228347" indent="-131079" algn="l" defTabSz="524317" rtl="0" eaLnBrk="1" latinLnBrk="0" hangingPunct="1">
        <a:lnSpc>
          <a:spcPct val="90000"/>
        </a:lnSpc>
        <a:spcBef>
          <a:spcPts val="287"/>
        </a:spcBef>
        <a:buFont typeface="Arial" panose="020B0604020202020204" pitchFamily="34" charset="0"/>
        <a:buChar char="•"/>
        <a:defRPr sz="10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4317" rtl="0" eaLnBrk="1" latinLnBrk="0" hangingPunct="1">
        <a:defRPr sz="1032" kern="1200">
          <a:solidFill>
            <a:schemeClr val="tx1"/>
          </a:solidFill>
          <a:latin typeface="+mn-lt"/>
          <a:ea typeface="+mn-ea"/>
          <a:cs typeface="+mn-cs"/>
        </a:defRPr>
      </a:lvl1pPr>
      <a:lvl2pPr marL="262158" algn="l" defTabSz="524317" rtl="0" eaLnBrk="1" latinLnBrk="0" hangingPunct="1">
        <a:defRPr sz="1032" kern="1200">
          <a:solidFill>
            <a:schemeClr val="tx1"/>
          </a:solidFill>
          <a:latin typeface="+mn-lt"/>
          <a:ea typeface="+mn-ea"/>
          <a:cs typeface="+mn-cs"/>
        </a:defRPr>
      </a:lvl2pPr>
      <a:lvl3pPr marL="524317" algn="l" defTabSz="524317" rtl="0" eaLnBrk="1" latinLnBrk="0" hangingPunct="1">
        <a:defRPr sz="1032" kern="1200">
          <a:solidFill>
            <a:schemeClr val="tx1"/>
          </a:solidFill>
          <a:latin typeface="+mn-lt"/>
          <a:ea typeface="+mn-ea"/>
          <a:cs typeface="+mn-cs"/>
        </a:defRPr>
      </a:lvl3pPr>
      <a:lvl4pPr marL="786475" algn="l" defTabSz="524317" rtl="0" eaLnBrk="1" latinLnBrk="0" hangingPunct="1">
        <a:defRPr sz="1032" kern="1200">
          <a:solidFill>
            <a:schemeClr val="tx1"/>
          </a:solidFill>
          <a:latin typeface="+mn-lt"/>
          <a:ea typeface="+mn-ea"/>
          <a:cs typeface="+mn-cs"/>
        </a:defRPr>
      </a:lvl4pPr>
      <a:lvl5pPr marL="1048634" algn="l" defTabSz="524317" rtl="0" eaLnBrk="1" latinLnBrk="0" hangingPunct="1">
        <a:defRPr sz="1032" kern="1200">
          <a:solidFill>
            <a:schemeClr val="tx1"/>
          </a:solidFill>
          <a:latin typeface="+mn-lt"/>
          <a:ea typeface="+mn-ea"/>
          <a:cs typeface="+mn-cs"/>
        </a:defRPr>
      </a:lvl5pPr>
      <a:lvl6pPr marL="1310792" algn="l" defTabSz="524317" rtl="0" eaLnBrk="1" latinLnBrk="0" hangingPunct="1">
        <a:defRPr sz="1032" kern="1200">
          <a:solidFill>
            <a:schemeClr val="tx1"/>
          </a:solidFill>
          <a:latin typeface="+mn-lt"/>
          <a:ea typeface="+mn-ea"/>
          <a:cs typeface="+mn-cs"/>
        </a:defRPr>
      </a:lvl6pPr>
      <a:lvl7pPr marL="1572951" algn="l" defTabSz="524317" rtl="0" eaLnBrk="1" latinLnBrk="0" hangingPunct="1">
        <a:defRPr sz="1032" kern="1200">
          <a:solidFill>
            <a:schemeClr val="tx1"/>
          </a:solidFill>
          <a:latin typeface="+mn-lt"/>
          <a:ea typeface="+mn-ea"/>
          <a:cs typeface="+mn-cs"/>
        </a:defRPr>
      </a:lvl7pPr>
      <a:lvl8pPr marL="1835109" algn="l" defTabSz="524317" rtl="0" eaLnBrk="1" latinLnBrk="0" hangingPunct="1">
        <a:defRPr sz="1032" kern="1200">
          <a:solidFill>
            <a:schemeClr val="tx1"/>
          </a:solidFill>
          <a:latin typeface="+mn-lt"/>
          <a:ea typeface="+mn-ea"/>
          <a:cs typeface="+mn-cs"/>
        </a:defRPr>
      </a:lvl8pPr>
      <a:lvl9pPr marL="2097268" algn="l" defTabSz="524317" rtl="0" eaLnBrk="1" latinLnBrk="0" hangingPunct="1">
        <a:defRPr sz="10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509819" y="330920"/>
            <a:ext cx="4957011" cy="71318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Root Node</a:t>
            </a:r>
            <a:r>
              <a:rPr lang="en-US"/>
              <a:t>. </a:t>
            </a:r>
          </a:p>
          <a:p>
            <a:pPr algn="ctr"/>
            <a:r>
              <a:rPr lang="en-US" dirty="0"/>
              <a:t>Children: [0x3244</a:t>
            </a:r>
            <a:r>
              <a:rPr lang="mr-IN" dirty="0"/>
              <a:t>…</a:t>
            </a:r>
            <a:r>
              <a:rPr lang="en-US" dirty="0"/>
              <a:t>f31e, 0x5484</a:t>
            </a:r>
            <a:r>
              <a:rPr lang="mr-IN" dirty="0"/>
              <a:t>…</a:t>
            </a:r>
            <a:r>
              <a:rPr lang="en-US" dirty="0"/>
              <a:t>20f1]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0577" y="1653555"/>
            <a:ext cx="3378468" cy="72779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Non-leaf Node. Children: [0xf45e</a:t>
            </a:r>
            <a:r>
              <a:rPr lang="mr-IN" dirty="0"/>
              <a:t>…</a:t>
            </a:r>
            <a:r>
              <a:rPr lang="en-US" dirty="0"/>
              <a:t>3789, 0xa38c</a:t>
            </a:r>
            <a:r>
              <a:rPr lang="mr-IN" dirty="0"/>
              <a:t>…</a:t>
            </a:r>
            <a:r>
              <a:rPr lang="en-US" dirty="0"/>
              <a:t>f32b]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777588" y="1652957"/>
            <a:ext cx="3378468" cy="72779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Non-leaf Node. Children: [0x78b4...4bc7, 0x983b</a:t>
            </a:r>
            <a:r>
              <a:rPr lang="mr-IN" dirty="0"/>
              <a:t>…</a:t>
            </a:r>
            <a:r>
              <a:rPr lang="en-US" dirty="0"/>
              <a:t>ff3e]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5235" y="2989603"/>
            <a:ext cx="1992429" cy="58032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Leaf Node. Balance: 100 ETH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09819" y="2989603"/>
            <a:ext cx="1992429" cy="58032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Leaf Node. Balance: 10 ETH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474401" y="2989603"/>
            <a:ext cx="1992429" cy="58032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Leaf Node. Balance: 12 ETH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438983" y="2989603"/>
            <a:ext cx="1992429" cy="58032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Leaf Node. Balance: 50 ETH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634946" y="1044112"/>
            <a:ext cx="2353379" cy="60885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982784" y="1043514"/>
            <a:ext cx="2350008" cy="60885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541452" y="2381347"/>
            <a:ext cx="1968367" cy="60825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470608" y="2380749"/>
            <a:ext cx="996214" cy="60885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97781" y="2380749"/>
            <a:ext cx="996214" cy="60885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478861" y="2380749"/>
            <a:ext cx="1968367" cy="60825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74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902</TotalTime>
  <Words>70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Mangal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Souvik Banerjee</dc:creator>
  <cp:lastModifiedBy>Souvik Banerjee</cp:lastModifiedBy>
  <cp:revision>4</cp:revision>
  <cp:lastPrinted>2019-04-20T02:58:36Z</cp:lastPrinted>
  <dcterms:created xsi:type="dcterms:W3CDTF">2019-04-20T02:52:21Z</dcterms:created>
  <dcterms:modified xsi:type="dcterms:W3CDTF">2019-04-23T22:55:12Z</dcterms:modified>
</cp:coreProperties>
</file>