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3"/>
  </p:normalViewPr>
  <p:slideViewPr>
    <p:cSldViewPr snapToGrid="0" snapToObjects="1">
      <p:cViewPr varScale="1">
        <p:scale>
          <a:sx n="132" d="100"/>
          <a:sy n="132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F0843-FCE9-4B45-866E-D23634F76A5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2B23B-EA65-2B49-B4C6-BD964E2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1679-204B-C146-B086-D49A2ED3C22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4E3B-1E40-E141-843B-7E7AAAB2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407" y="741145"/>
            <a:ext cx="9926595" cy="51768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71964" y="741145"/>
            <a:ext cx="0" cy="51768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8407" y="1961690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32472" y="1434165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Node. Children: [0x3244</a:t>
            </a:r>
            <a:r>
              <a:rPr lang="mr-IN" dirty="0" smtClean="0"/>
              <a:t>…</a:t>
            </a:r>
            <a:r>
              <a:rPr lang="en-US" dirty="0" smtClean="0"/>
              <a:t>f31e, 0x5484</a:t>
            </a:r>
            <a:r>
              <a:rPr lang="mr-IN" dirty="0" smtClean="0"/>
              <a:t>…</a:t>
            </a:r>
            <a:r>
              <a:rPr lang="en-US" dirty="0" smtClean="0"/>
              <a:t>20f1]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407" y="1459468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0xb45a</a:t>
            </a:r>
            <a:r>
              <a:rPr lang="mr-IN" dirty="0" smtClean="0"/>
              <a:t>…</a:t>
            </a:r>
            <a:r>
              <a:rPr lang="en-US" dirty="0" smtClean="0"/>
              <a:t>3e33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78407" y="2622106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32472" y="2094581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Non-leaf Node. Children: [0xf45e</a:t>
            </a:r>
            <a:r>
              <a:rPr lang="mr-IN" dirty="0" smtClean="0"/>
              <a:t>…</a:t>
            </a:r>
            <a:r>
              <a:rPr lang="en-US" dirty="0" smtClean="0"/>
              <a:t>3789, 0xa38c</a:t>
            </a:r>
            <a:r>
              <a:rPr lang="mr-IN" dirty="0" smtClean="0"/>
              <a:t>…</a:t>
            </a:r>
            <a:r>
              <a:rPr lang="en-US" dirty="0" smtClean="0"/>
              <a:t>f32b]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8407" y="2119884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0x3244</a:t>
            </a:r>
            <a:r>
              <a:rPr lang="mr-IN" dirty="0" smtClean="0"/>
              <a:t>…</a:t>
            </a:r>
            <a:r>
              <a:rPr lang="en-US" dirty="0" smtClean="0"/>
              <a:t>f31e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78407" y="3282522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32472" y="2754997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Non-leaf </a:t>
            </a:r>
            <a:r>
              <a:rPr lang="en-US" dirty="0" smtClean="0"/>
              <a:t>Node. Children: [0x78b4...4bc7, 0x983b</a:t>
            </a:r>
            <a:r>
              <a:rPr lang="mr-IN" dirty="0" smtClean="0"/>
              <a:t>…</a:t>
            </a:r>
            <a:r>
              <a:rPr lang="en-US" dirty="0" smtClean="0"/>
              <a:t>ff3e]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8407" y="2780300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0x5484</a:t>
            </a:r>
            <a:r>
              <a:rPr lang="mr-IN" dirty="0" smtClean="0"/>
              <a:t>…</a:t>
            </a:r>
            <a:r>
              <a:rPr lang="en-US" dirty="0" smtClean="0"/>
              <a:t>20f1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378407" y="3952823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32472" y="3425298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Node. Balance: 100 ETH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8407" y="3450601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0xf45e</a:t>
            </a:r>
            <a:r>
              <a:rPr lang="mr-IN" dirty="0" smtClean="0"/>
              <a:t>…</a:t>
            </a:r>
            <a:r>
              <a:rPr lang="en-US" dirty="0" smtClean="0"/>
              <a:t>3789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78407" y="4597117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32472" y="4069592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Node. Balance: 10 ETH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78407" y="4094895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0xa38c</a:t>
            </a:r>
            <a:r>
              <a:rPr lang="mr-IN" dirty="0" smtClean="0"/>
              <a:t>…</a:t>
            </a:r>
            <a:r>
              <a:rPr lang="en-US" dirty="0" smtClean="0"/>
              <a:t>f32b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378407" y="5257533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32472" y="4730008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Node. Balance: 12 ETH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8407" y="4755311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0x78b4...4bc7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32472" y="5390424"/>
            <a:ext cx="7594332" cy="394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Node. Balance: 50 ETH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8407" y="5415727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0x983b</a:t>
            </a:r>
            <a:r>
              <a:rPr lang="mr-IN" dirty="0" smtClean="0"/>
              <a:t>…</a:t>
            </a:r>
            <a:r>
              <a:rPr lang="en-US" dirty="0" smtClean="0"/>
              <a:t>ff3e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378407" y="1295943"/>
            <a:ext cx="99265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78406" y="842572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Hash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71963" y="800330"/>
            <a:ext cx="793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4</cp:revision>
  <dcterms:created xsi:type="dcterms:W3CDTF">2019-04-20T02:09:46Z</dcterms:created>
  <dcterms:modified xsi:type="dcterms:W3CDTF">2019-04-20T02:58:12Z</dcterms:modified>
</cp:coreProperties>
</file>