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9" r:id="rId3"/>
    <p:sldId id="260" r:id="rId4"/>
  </p:sldIdLst>
  <p:sldSz cx="11887200" cy="3932238"/>
  <p:notesSz cx="6858000" cy="9144000"/>
  <p:defaultTextStyle>
    <a:defPPr>
      <a:defRPr lang="en-US"/>
    </a:defPPr>
    <a:lvl1pPr marL="0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47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92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139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186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33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281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327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72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0"/>
    <p:restoredTop sz="94653"/>
  </p:normalViewPr>
  <p:slideViewPr>
    <p:cSldViewPr snapToGrid="0" snapToObjects="1">
      <p:cViewPr varScale="1">
        <p:scale>
          <a:sx n="140" d="100"/>
          <a:sy n="140" d="100"/>
        </p:scale>
        <p:origin x="208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643540"/>
            <a:ext cx="8915400" cy="1369001"/>
          </a:xfrm>
        </p:spPr>
        <p:txBody>
          <a:bodyPr anchor="b"/>
          <a:lstStyle>
            <a:lvl1pPr algn="ctr"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065336"/>
            <a:ext cx="8915400" cy="949380"/>
          </a:xfrm>
        </p:spPr>
        <p:txBody>
          <a:bodyPr/>
          <a:lstStyle>
            <a:lvl1pPr marL="0" indent="0" algn="ctr">
              <a:buNone/>
              <a:defRPr sz="1376"/>
            </a:lvl1pPr>
            <a:lvl2pPr marL="262158" indent="0" algn="ctr">
              <a:buNone/>
              <a:defRPr sz="1147"/>
            </a:lvl2pPr>
            <a:lvl3pPr marL="524317" indent="0" algn="ctr">
              <a:buNone/>
              <a:defRPr sz="1032"/>
            </a:lvl3pPr>
            <a:lvl4pPr marL="786475" indent="0" algn="ctr">
              <a:buNone/>
              <a:defRPr sz="917"/>
            </a:lvl4pPr>
            <a:lvl5pPr marL="1048634" indent="0" algn="ctr">
              <a:buNone/>
              <a:defRPr sz="917"/>
            </a:lvl5pPr>
            <a:lvl6pPr marL="1310792" indent="0" algn="ctr">
              <a:buNone/>
              <a:defRPr sz="917"/>
            </a:lvl6pPr>
            <a:lvl7pPr marL="1572951" indent="0" algn="ctr">
              <a:buNone/>
              <a:defRPr sz="917"/>
            </a:lvl7pPr>
            <a:lvl8pPr marL="1835109" indent="0" algn="ctr">
              <a:buNone/>
              <a:defRPr sz="917"/>
            </a:lvl8pPr>
            <a:lvl9pPr marL="2097268" indent="0" algn="ctr">
              <a:buNone/>
              <a:defRPr sz="9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09355"/>
            <a:ext cx="2563178" cy="3332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09355"/>
            <a:ext cx="7540943" cy="3332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80330"/>
            <a:ext cx="10252710" cy="1635701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631505"/>
            <a:ext cx="10252710" cy="860177"/>
          </a:xfrm>
        </p:spPr>
        <p:txBody>
          <a:bodyPr/>
          <a:lstStyle>
            <a:lvl1pPr marL="0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1pPr>
            <a:lvl2pPr marL="262158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2pPr>
            <a:lvl3pPr marL="524317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3pPr>
            <a:lvl4pPr marL="786475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4pPr>
            <a:lvl5pPr marL="1048634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5pPr>
            <a:lvl6pPr marL="1310792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6pPr>
            <a:lvl7pPr marL="1572951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7pPr>
            <a:lvl8pPr marL="1835109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8pPr>
            <a:lvl9pPr marL="2097268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046776"/>
            <a:ext cx="5052060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046776"/>
            <a:ext cx="5052060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09356"/>
            <a:ext cx="10252710" cy="76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963945"/>
            <a:ext cx="5028842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436359"/>
            <a:ext cx="5028842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963945"/>
            <a:ext cx="5053608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436359"/>
            <a:ext cx="5053608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62149"/>
            <a:ext cx="3833931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66170"/>
            <a:ext cx="6017895" cy="2794438"/>
          </a:xfrm>
        </p:spPr>
        <p:txBody>
          <a:bodyPr/>
          <a:lstStyle>
            <a:lvl1pPr>
              <a:defRPr sz="1835"/>
            </a:lvl1pPr>
            <a:lvl2pPr>
              <a:defRPr sz="1606"/>
            </a:lvl2pPr>
            <a:lvl3pPr>
              <a:defRPr sz="1376"/>
            </a:lvl3pPr>
            <a:lvl4pPr>
              <a:defRPr sz="1147"/>
            </a:lvl4pPr>
            <a:lvl5pPr>
              <a:defRPr sz="1147"/>
            </a:lvl5pPr>
            <a:lvl6pPr>
              <a:defRPr sz="1147"/>
            </a:lvl6pPr>
            <a:lvl7pPr>
              <a:defRPr sz="1147"/>
            </a:lvl7pPr>
            <a:lvl8pPr>
              <a:defRPr sz="1147"/>
            </a:lvl8pPr>
            <a:lvl9pPr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179671"/>
            <a:ext cx="3833931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62149"/>
            <a:ext cx="3833931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66170"/>
            <a:ext cx="6017895" cy="2794438"/>
          </a:xfrm>
        </p:spPr>
        <p:txBody>
          <a:bodyPr anchor="t"/>
          <a:lstStyle>
            <a:lvl1pPr marL="0" indent="0">
              <a:buNone/>
              <a:defRPr sz="1835"/>
            </a:lvl1pPr>
            <a:lvl2pPr marL="262158" indent="0">
              <a:buNone/>
              <a:defRPr sz="1606"/>
            </a:lvl2pPr>
            <a:lvl3pPr marL="524317" indent="0">
              <a:buNone/>
              <a:defRPr sz="1376"/>
            </a:lvl3pPr>
            <a:lvl4pPr marL="786475" indent="0">
              <a:buNone/>
              <a:defRPr sz="1147"/>
            </a:lvl4pPr>
            <a:lvl5pPr marL="1048634" indent="0">
              <a:buNone/>
              <a:defRPr sz="1147"/>
            </a:lvl5pPr>
            <a:lvl6pPr marL="1310792" indent="0">
              <a:buNone/>
              <a:defRPr sz="1147"/>
            </a:lvl6pPr>
            <a:lvl7pPr marL="1572951" indent="0">
              <a:buNone/>
              <a:defRPr sz="1147"/>
            </a:lvl7pPr>
            <a:lvl8pPr marL="1835109" indent="0">
              <a:buNone/>
              <a:defRPr sz="1147"/>
            </a:lvl8pPr>
            <a:lvl9pPr marL="2097268" indent="0">
              <a:buNone/>
              <a:defRPr sz="114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179671"/>
            <a:ext cx="3833931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09356"/>
            <a:ext cx="10252710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046776"/>
            <a:ext cx="10252710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644602"/>
            <a:ext cx="267462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2E67-9B52-574C-8989-121C96AB585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644602"/>
            <a:ext cx="401193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644602"/>
            <a:ext cx="267462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4317" rtl="0" eaLnBrk="1" latinLnBrk="0" hangingPunct="1">
        <a:lnSpc>
          <a:spcPct val="90000"/>
        </a:lnSpc>
        <a:spcBef>
          <a:spcPct val="0"/>
        </a:spcBef>
        <a:buNone/>
        <a:defRPr sz="25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79" indent="-131079" algn="l" defTabSz="524317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2pPr>
      <a:lvl3pPr marL="655396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3pPr>
      <a:lvl4pPr marL="917555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179713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441872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704030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966189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228347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1pPr>
      <a:lvl2pPr marL="26215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524317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3pPr>
      <a:lvl4pPr marL="786475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048634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310792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572951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835109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09726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09819" y="330920"/>
            <a:ext cx="4957011" cy="71318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Root Node</a:t>
            </a:r>
            <a:r>
              <a:rPr lang="en-US"/>
              <a:t>. </a:t>
            </a:r>
          </a:p>
          <a:p>
            <a:pPr algn="ctr"/>
            <a:r>
              <a:rPr lang="en-US" dirty="0"/>
              <a:t>Children: [0x3244</a:t>
            </a:r>
            <a:r>
              <a:rPr lang="mr-IN" dirty="0"/>
              <a:t>…</a:t>
            </a:r>
            <a:r>
              <a:rPr lang="en-US" dirty="0"/>
              <a:t>f31e, 0x5484</a:t>
            </a:r>
            <a:r>
              <a:rPr lang="mr-IN" dirty="0"/>
              <a:t>…</a:t>
            </a:r>
            <a:r>
              <a:rPr lang="en-US" dirty="0"/>
              <a:t>20f1]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0577" y="1653555"/>
            <a:ext cx="3378468" cy="7277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[0xf45e</a:t>
            </a:r>
            <a:r>
              <a:rPr lang="mr-IN" dirty="0"/>
              <a:t>…</a:t>
            </a:r>
            <a:r>
              <a:rPr lang="en-US" dirty="0"/>
              <a:t>3789, 0xa38c</a:t>
            </a:r>
            <a:r>
              <a:rPr lang="mr-IN" dirty="0"/>
              <a:t>…</a:t>
            </a:r>
            <a:r>
              <a:rPr lang="en-US" dirty="0"/>
              <a:t>f32b]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77588" y="1652957"/>
            <a:ext cx="3378468" cy="7277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[0x78b4...4bc7, 0x983b</a:t>
            </a:r>
            <a:r>
              <a:rPr lang="mr-IN" dirty="0"/>
              <a:t>…</a:t>
            </a:r>
            <a:r>
              <a:rPr lang="en-US" dirty="0"/>
              <a:t>ff3e]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5235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100 ETH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9819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 ETH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4401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12 ETH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38983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50 ETH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34946" y="1044112"/>
            <a:ext cx="2353379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82784" y="1043514"/>
            <a:ext cx="2350008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541452" y="2381347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70608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7781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478861" y="2380749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4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09819" y="330920"/>
            <a:ext cx="4957011" cy="71318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Root Node</a:t>
            </a:r>
            <a:r>
              <a:rPr lang="en-US"/>
              <a:t>. </a:t>
            </a:r>
          </a:p>
          <a:p>
            <a:pPr algn="ctr"/>
            <a:r>
              <a:rPr lang="en-US" dirty="0"/>
              <a:t>Children: [0x3244</a:t>
            </a:r>
            <a:r>
              <a:rPr lang="mr-IN" dirty="0"/>
              <a:t>…</a:t>
            </a:r>
            <a:r>
              <a:rPr lang="en-US" dirty="0"/>
              <a:t>f31e, 0x5484</a:t>
            </a:r>
            <a:r>
              <a:rPr lang="mr-IN" dirty="0"/>
              <a:t>…</a:t>
            </a:r>
            <a:r>
              <a:rPr lang="en-US" dirty="0"/>
              <a:t>20f1]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0577" y="1653555"/>
            <a:ext cx="3378468" cy="7277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[0xf45e</a:t>
            </a:r>
            <a:r>
              <a:rPr lang="mr-IN" dirty="0"/>
              <a:t>…</a:t>
            </a:r>
            <a:r>
              <a:rPr lang="en-US" dirty="0"/>
              <a:t>3789, 0xa38c</a:t>
            </a:r>
            <a:r>
              <a:rPr lang="mr-IN" dirty="0"/>
              <a:t>…</a:t>
            </a:r>
            <a:r>
              <a:rPr lang="en-US" dirty="0"/>
              <a:t>f32b]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77588" y="1652957"/>
            <a:ext cx="3378468" cy="7277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[0x78b4...4bc7, 0x983b</a:t>
            </a:r>
            <a:r>
              <a:rPr lang="mr-IN" dirty="0"/>
              <a:t>…</a:t>
            </a:r>
            <a:r>
              <a:rPr lang="en-US" dirty="0"/>
              <a:t>ff3e]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5235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100 ETH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9819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 ETH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4401" y="2989603"/>
            <a:ext cx="1992429" cy="5803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12 ETH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38983" y="2989603"/>
            <a:ext cx="1992429" cy="580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50 ETH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34946" y="1044112"/>
            <a:ext cx="2353379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82784" y="1043514"/>
            <a:ext cx="2350008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541452" y="2381347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70608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7781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478861" y="2380749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244AD-6956-1247-9C7F-E6153BE166F3}"/>
                  </a:ext>
                </a:extLst>
              </p:cNvPr>
              <p:cNvSpPr txBox="1"/>
              <p:nvPr/>
            </p:nvSpPr>
            <p:spPr>
              <a:xfrm>
                <a:off x="3509811" y="326273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244AD-6956-1247-9C7F-E6153BE1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1" y="326273"/>
                <a:ext cx="360987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8711E-7A14-5C40-8069-F926AB414BA6}"/>
                  </a:ext>
                </a:extLst>
              </p:cNvPr>
              <p:cNvSpPr txBox="1"/>
              <p:nvPr/>
            </p:nvSpPr>
            <p:spPr>
              <a:xfrm>
                <a:off x="1820577" y="1652367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8711E-7A14-5C40-8069-F926AB414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77" y="1652367"/>
                <a:ext cx="360987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6C53C7-3402-C14B-861D-69A5F433B93F}"/>
                  </a:ext>
                </a:extLst>
              </p:cNvPr>
              <p:cNvSpPr txBox="1"/>
              <p:nvPr/>
            </p:nvSpPr>
            <p:spPr>
              <a:xfrm>
                <a:off x="6772064" y="1652366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6C53C7-3402-C14B-861D-69A5F433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64" y="1652366"/>
                <a:ext cx="360987" cy="353943"/>
              </a:xfrm>
              <a:prstGeom prst="rect">
                <a:avLst/>
              </a:prstGeom>
              <a:blipFill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8BB372-4EFF-3C41-846D-3EEBE5FCA62F}"/>
                  </a:ext>
                </a:extLst>
              </p:cNvPr>
              <p:cNvSpPr txBox="1"/>
              <p:nvPr/>
            </p:nvSpPr>
            <p:spPr>
              <a:xfrm>
                <a:off x="545235" y="3215986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8BB372-4EFF-3C41-846D-3EEBE5FCA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5" y="3215986"/>
                <a:ext cx="360987" cy="353943"/>
              </a:xfrm>
              <a:prstGeom prst="rect">
                <a:avLst/>
              </a:prstGeom>
              <a:blipFill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A1E2E-AB67-4A4E-B52E-E1CFA8AC595B}"/>
                  </a:ext>
                </a:extLst>
              </p:cNvPr>
              <p:cNvSpPr txBox="1"/>
              <p:nvPr/>
            </p:nvSpPr>
            <p:spPr>
              <a:xfrm>
                <a:off x="3509810" y="3215986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A1E2E-AB67-4A4E-B52E-E1CFA8AC5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0" y="3215986"/>
                <a:ext cx="360987" cy="353943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E4FA42-E4C2-9A4F-9D99-71C29D20A8A8}"/>
                  </a:ext>
                </a:extLst>
              </p:cNvPr>
              <p:cNvSpPr txBox="1"/>
              <p:nvPr/>
            </p:nvSpPr>
            <p:spPr>
              <a:xfrm>
                <a:off x="6474401" y="3215985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E4FA42-E4C2-9A4F-9D99-71C29D20A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01" y="3215985"/>
                <a:ext cx="360987" cy="353943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39DEE8-01E8-2748-BF64-FA5C816687B4}"/>
                  </a:ext>
                </a:extLst>
              </p:cNvPr>
              <p:cNvSpPr txBox="1"/>
              <p:nvPr/>
            </p:nvSpPr>
            <p:spPr>
              <a:xfrm>
                <a:off x="9438983" y="3201610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39DEE8-01E8-2748-BF64-FA5C81668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83" y="3201610"/>
                <a:ext cx="360987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6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09819" y="330920"/>
            <a:ext cx="4957011" cy="7131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Root Node</a:t>
            </a:r>
            <a:r>
              <a:rPr lang="en-US"/>
              <a:t>. </a:t>
            </a:r>
          </a:p>
          <a:p>
            <a:pPr algn="ctr"/>
            <a:r>
              <a:rPr lang="en-US" dirty="0"/>
              <a:t>Children: [0x3244</a:t>
            </a:r>
            <a:r>
              <a:rPr lang="mr-IN" dirty="0"/>
              <a:t>…</a:t>
            </a:r>
            <a:r>
              <a:rPr lang="en-US" dirty="0"/>
              <a:t>f31e, 0x5484</a:t>
            </a:r>
            <a:r>
              <a:rPr lang="mr-IN" dirty="0"/>
              <a:t>…</a:t>
            </a:r>
            <a:r>
              <a:rPr lang="en-US" dirty="0"/>
              <a:t>20f1]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0577" y="1653555"/>
            <a:ext cx="3378468" cy="7277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[0xf45e</a:t>
            </a:r>
            <a:r>
              <a:rPr lang="mr-IN" dirty="0"/>
              <a:t>…</a:t>
            </a:r>
            <a:r>
              <a:rPr lang="en-US" dirty="0"/>
              <a:t>3789, 0xa38c</a:t>
            </a:r>
            <a:r>
              <a:rPr lang="mr-IN" dirty="0"/>
              <a:t>…</a:t>
            </a:r>
            <a:r>
              <a:rPr lang="en-US" dirty="0"/>
              <a:t>f32b]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77588" y="1652957"/>
            <a:ext cx="3378468" cy="7277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[0x78b4...4bc7, 0x983b</a:t>
            </a:r>
            <a:r>
              <a:rPr lang="mr-IN" dirty="0"/>
              <a:t>…</a:t>
            </a:r>
            <a:r>
              <a:rPr lang="en-US" dirty="0"/>
              <a:t>ff3e]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5235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100 ETH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9819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 ETH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4401" y="2989603"/>
            <a:ext cx="1992429" cy="5803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12 ETH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38983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50 ETH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34946" y="1044112"/>
            <a:ext cx="2353379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82784" y="1043514"/>
            <a:ext cx="2350008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541452" y="2381347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70608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7781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478861" y="2380749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244AD-6956-1247-9C7F-E6153BE166F3}"/>
                  </a:ext>
                </a:extLst>
              </p:cNvPr>
              <p:cNvSpPr txBox="1"/>
              <p:nvPr/>
            </p:nvSpPr>
            <p:spPr>
              <a:xfrm>
                <a:off x="3509811" y="326273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244AD-6956-1247-9C7F-E6153BE1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1" y="326273"/>
                <a:ext cx="360987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8711E-7A14-5C40-8069-F926AB414BA6}"/>
                  </a:ext>
                </a:extLst>
              </p:cNvPr>
              <p:cNvSpPr txBox="1"/>
              <p:nvPr/>
            </p:nvSpPr>
            <p:spPr>
              <a:xfrm>
                <a:off x="1820577" y="1652367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8711E-7A14-5C40-8069-F926AB414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77" y="1652367"/>
                <a:ext cx="360987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6C53C7-3402-C14B-861D-69A5F433B93F}"/>
                  </a:ext>
                </a:extLst>
              </p:cNvPr>
              <p:cNvSpPr txBox="1"/>
              <p:nvPr/>
            </p:nvSpPr>
            <p:spPr>
              <a:xfrm>
                <a:off x="6772064" y="1652366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6C53C7-3402-C14B-861D-69A5F433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64" y="1652366"/>
                <a:ext cx="360987" cy="353943"/>
              </a:xfrm>
              <a:prstGeom prst="rect">
                <a:avLst/>
              </a:prstGeom>
              <a:blipFill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8BB372-4EFF-3C41-846D-3EEBE5FCA62F}"/>
                  </a:ext>
                </a:extLst>
              </p:cNvPr>
              <p:cNvSpPr txBox="1"/>
              <p:nvPr/>
            </p:nvSpPr>
            <p:spPr>
              <a:xfrm>
                <a:off x="545235" y="3215986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8BB372-4EFF-3C41-846D-3EEBE5FCA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5" y="3215986"/>
                <a:ext cx="360987" cy="353943"/>
              </a:xfrm>
              <a:prstGeom prst="rect">
                <a:avLst/>
              </a:prstGeom>
              <a:blipFill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A1E2E-AB67-4A4E-B52E-E1CFA8AC595B}"/>
                  </a:ext>
                </a:extLst>
              </p:cNvPr>
              <p:cNvSpPr txBox="1"/>
              <p:nvPr/>
            </p:nvSpPr>
            <p:spPr>
              <a:xfrm>
                <a:off x="3509810" y="3215986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A1E2E-AB67-4A4E-B52E-E1CFA8AC5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0" y="3215986"/>
                <a:ext cx="360987" cy="353943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E4FA42-E4C2-9A4F-9D99-71C29D20A8A8}"/>
                  </a:ext>
                </a:extLst>
              </p:cNvPr>
              <p:cNvSpPr txBox="1"/>
              <p:nvPr/>
            </p:nvSpPr>
            <p:spPr>
              <a:xfrm>
                <a:off x="6474401" y="3215985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E4FA42-E4C2-9A4F-9D99-71C29D20A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01" y="3215985"/>
                <a:ext cx="360987" cy="353943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39DEE8-01E8-2748-BF64-FA5C816687B4}"/>
                  </a:ext>
                </a:extLst>
              </p:cNvPr>
              <p:cNvSpPr txBox="1"/>
              <p:nvPr/>
            </p:nvSpPr>
            <p:spPr>
              <a:xfrm>
                <a:off x="9438983" y="3201610"/>
                <a:ext cx="36098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39DEE8-01E8-2748-BF64-FA5C81668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83" y="3201610"/>
                <a:ext cx="360987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6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224</Words>
  <Application>Microsoft Macintosh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8</cp:revision>
  <cp:lastPrinted>2019-05-06T22:39:59Z</cp:lastPrinted>
  <dcterms:created xsi:type="dcterms:W3CDTF">2019-04-20T02:52:21Z</dcterms:created>
  <dcterms:modified xsi:type="dcterms:W3CDTF">2019-05-06T22:59:37Z</dcterms:modified>
</cp:coreProperties>
</file>