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E975-F754-4405-A3F6-0330E3E7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4AAE1-F540-4CD9-ABEB-3C24A3EA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05975-5A55-4541-90AB-C9F7EA3B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8308-1A6B-4502-A6C2-04446F05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FC49-1330-47BE-A44B-FD1B0149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0BCC-97C7-4DCD-8BD4-6697C557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2BBC6-23F5-4191-92FE-31703C427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0BF1-BFE7-4871-9B52-8F782A94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B140-49B5-4A39-AF7A-D2615EE9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DC7A-5CA1-4AD9-BF15-D724835F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C3094-3823-4B7C-8FE8-E9A14B612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5D5E-499D-4739-8C9F-5B3AAF09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686C9-9D79-4156-A812-6DF3C6C4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2A92-5C67-4443-A2FC-8AAD7386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2660-365B-4A0B-8B6D-1587E781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50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8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5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8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2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44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73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6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2954-2B7C-48A5-A47D-EC5F8179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527F-E167-408C-956D-C357E996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89B3-9F0F-4CB1-964A-22E47668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1563-399F-40B4-B8E6-1E4F669C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AB27-5F32-455A-9257-A6B047C5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46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23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5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33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55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63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41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29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0F53-DCEE-4335-86C8-D5F50D79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0F78-F40E-4BC9-A2F3-20D0B106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1482-2786-41BF-8A35-300FFDF3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1F02-AEEE-41F8-B0AA-5527E20E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783B-D6A0-4AA8-B802-5192A1D4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7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74-382D-473C-8624-B11EA562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3FB5-A330-4112-986F-C846E6EFE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1A534-8612-46C4-8A62-25704DAA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AC9DB-E362-4756-9A4F-DB0532F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B01F-B9F3-484F-9283-628B1F83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EE91-C050-4198-ABDC-1C9F42E0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5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1852-A473-49F2-BB0A-C808430A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CA186-27AA-42AB-925C-B62A6944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7185-1BA0-4745-B41D-981E6F00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9C5EC-1628-498A-8E67-2CCF4ABF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B7EB6-14A1-4F58-A771-FB11D5FB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F1FE-0B01-4F17-8960-68BC408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BF049-727F-4296-B359-15047248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30A21-5AF5-4AF6-BA57-0638787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4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BD30-6F34-4E98-B30F-76FEAD3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BAEA-978C-4329-9201-F9F7F42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B562-227F-4716-B3FF-54CAFA52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E2484-E682-4AE5-9679-99412E3C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0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9973A-200E-491C-A84F-E9840316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4D7C3-A592-4C37-92C2-24100318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1100-8356-40FC-B99D-6052EEEB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7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53EC-9548-4A41-92CE-2D19D2C4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13BD-CC0C-46BD-B9EB-162E7F1E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3D0D-901C-4995-9210-8BEA1D01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4BD1-E3C1-4C36-9A35-416E4926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483E-C53A-4723-896A-FBBD8A49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D117E-EBE3-4FB7-BEC2-45702676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36BF-4455-4529-AA10-D02D0899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7A67-359D-4D85-9FE3-BC95398C3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63877-8730-4DF6-9CDA-B7F13F4F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3BFE-6C66-475D-92C3-BB78688F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9150-DA63-461C-AA49-7B8F9429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7745F-5B32-4FB4-B145-B4F52B62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5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92988-148E-4687-9508-DE449D07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9EFD4-84F8-4FA3-B6D7-F6CAD011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F1592-5B2F-4E47-AEB8-7D9CDE691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6ABF-8A7C-4304-AB96-17186EFB6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76A7-84D5-4DC2-8430-2B0393758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AC6D87-55E8-4B76-9B2A-68B7FE08094B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7CF053-6774-4570-B203-01FF0D6C4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3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5A68-C753-40C3-B9B2-00960407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0" y="2226365"/>
            <a:ext cx="9144000" cy="1707668"/>
          </a:xfrm>
        </p:spPr>
        <p:txBody>
          <a:bodyPr>
            <a:normAutofit/>
          </a:bodyPr>
          <a:lstStyle/>
          <a:p>
            <a:r>
              <a:rPr lang="en-IN" dirty="0"/>
              <a:t>Predicting Remaining Life of Milling Cutters</a:t>
            </a:r>
          </a:p>
        </p:txBody>
      </p:sp>
    </p:spTree>
    <p:extLst>
      <p:ext uri="{BB962C8B-B14F-4D97-AF65-F5344CB8AC3E}">
        <p14:creationId xmlns:p14="http://schemas.microsoft.com/office/powerpoint/2010/main" val="107635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DF3-0272-4E30-B126-0B92876E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3ED7-DC95-47CF-950A-6AEF8886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Data-set for the wear of the flutes of a cutter, predict the remaining life of the cutter</a:t>
            </a:r>
          </a:p>
          <a:p>
            <a:endParaRPr lang="en-US" dirty="0"/>
          </a:p>
          <a:p>
            <a:r>
              <a:rPr lang="en-US" dirty="0"/>
              <a:t>Each cutter data consisted of 315 cuts.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5FDD4-5B49-4232-89C1-9B7B305315DA}"/>
              </a:ext>
            </a:extLst>
          </p:cNvPr>
          <p:cNvSpPr txBox="1"/>
          <p:nvPr/>
        </p:nvSpPr>
        <p:spPr>
          <a:xfrm>
            <a:off x="1550504" y="552615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Data-Set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C2D9A-233B-4DEC-BFEB-1559AB2A8038}"/>
              </a:ext>
            </a:extLst>
          </p:cNvPr>
          <p:cNvSpPr txBox="1"/>
          <p:nvPr/>
        </p:nvSpPr>
        <p:spPr>
          <a:xfrm>
            <a:off x="6533322" y="4744278"/>
            <a:ext cx="3016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Data (70%)</a:t>
            </a:r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Testing </a:t>
            </a:r>
            <a:r>
              <a:rPr lang="en-IN" sz="2800" dirty="0"/>
              <a:t>Data (30%)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21E17B-1CE6-4549-9CBE-D4574C7DBA02}"/>
              </a:ext>
            </a:extLst>
          </p:cNvPr>
          <p:cNvCxnSpPr>
            <a:stCxn id="4" idx="3"/>
          </p:cNvCxnSpPr>
          <p:nvPr/>
        </p:nvCxnSpPr>
        <p:spPr>
          <a:xfrm flipV="1">
            <a:off x="2983910" y="5009322"/>
            <a:ext cx="3443394" cy="77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28C0D-7BE8-4A5F-BEE4-49BF411AF6E9}"/>
              </a:ext>
            </a:extLst>
          </p:cNvPr>
          <p:cNvCxnSpPr>
            <a:stCxn id="4" idx="3"/>
          </p:cNvCxnSpPr>
          <p:nvPr/>
        </p:nvCxnSpPr>
        <p:spPr>
          <a:xfrm>
            <a:off x="2983910" y="5787767"/>
            <a:ext cx="3324125" cy="52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6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A598-8789-43F5-995F-333CADBB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A4CE-6F6F-4140-BF55-54D699B9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 (KNN)</a:t>
            </a:r>
          </a:p>
          <a:p>
            <a:endParaRPr lang="en-US" dirty="0"/>
          </a:p>
          <a:p>
            <a:r>
              <a:rPr lang="en-US" dirty="0"/>
              <a:t>Regression Based Model</a:t>
            </a:r>
          </a:p>
        </p:txBody>
      </p:sp>
    </p:spTree>
    <p:extLst>
      <p:ext uri="{BB962C8B-B14F-4D97-AF65-F5344CB8AC3E}">
        <p14:creationId xmlns:p14="http://schemas.microsoft.com/office/powerpoint/2010/main" val="263270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5D0B-799E-4724-9230-D27DC821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F574A2-E1C3-4EB7-BBBA-32F449344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15272"/>
              </p:ext>
            </p:extLst>
          </p:nvPr>
        </p:nvGraphicFramePr>
        <p:xfrm>
          <a:off x="728870" y="1690689"/>
          <a:ext cx="9713844" cy="45924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9316">
                  <a:extLst>
                    <a:ext uri="{9D8B030D-6E8A-4147-A177-3AD203B41FA5}">
                      <a16:colId xmlns:a16="http://schemas.microsoft.com/office/drawing/2014/main" val="3692406736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938233958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462506393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998985740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11920754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037959578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182020367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1178838907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907643261"/>
                    </a:ext>
                  </a:extLst>
                </a:gridCol>
              </a:tblGrid>
              <a:tr h="44291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Parameters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OP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OP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57068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3.96E+01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27.48874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8047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30.02635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97863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-9.86E-03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49.31164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7719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74.68918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3784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42.80913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8803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-4.70E-03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43.13928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77529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-8.55E-03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49.52318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375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-8.58E-03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51.93721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45204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59.38756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41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469C-58E8-40A5-B19C-295CCB1E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7D5C-2E0D-4642-B343-2EA43FC1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were not satisfactory</a:t>
            </a:r>
          </a:p>
          <a:p>
            <a:endParaRPr lang="en-US" dirty="0"/>
          </a:p>
          <a:p>
            <a:r>
              <a:rPr lang="en-US" dirty="0"/>
              <a:t>Mean Squared Error : 202.67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9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6A39-0B13-4752-BBA4-4AD87A7D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863C5-2C93-4E78-BBCC-427511A9E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50670"/>
              </p:ext>
            </p:extLst>
          </p:nvPr>
        </p:nvGraphicFramePr>
        <p:xfrm>
          <a:off x="728870" y="1690689"/>
          <a:ext cx="9713844" cy="45924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79316">
                  <a:extLst>
                    <a:ext uri="{9D8B030D-6E8A-4147-A177-3AD203B41FA5}">
                      <a16:colId xmlns:a16="http://schemas.microsoft.com/office/drawing/2014/main" val="3692406736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938233958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462506393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998985740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11920754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037959578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3182020367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1178838907"/>
                    </a:ext>
                  </a:extLst>
                </a:gridCol>
                <a:gridCol w="1079316">
                  <a:extLst>
                    <a:ext uri="{9D8B030D-6E8A-4147-A177-3AD203B41FA5}">
                      <a16:colId xmlns:a16="http://schemas.microsoft.com/office/drawing/2014/main" val="2907643261"/>
                    </a:ext>
                  </a:extLst>
                </a:gridCol>
              </a:tblGrid>
              <a:tr h="44291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Parameters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OP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OP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57068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6.29E-01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-5.98E-05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3.96E+01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30.08252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88047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36.15609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97863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-9.86E-03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45.84894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87719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-5.91E-03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56.30881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3784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57.02227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48803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-4.70E-03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9.53E-02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60.62555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77529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-8.55E-03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61.61363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76375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-8.58E-03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5.26E+01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62.89203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45204"/>
                  </a:ext>
                </a:extLst>
              </a:tr>
              <a:tr h="44825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8.27E-03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1.44E-02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1.15E-01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5.42E+01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71.99619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1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5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6A89-3A4A-4CDC-A0F5-A7988613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29CA-0387-4B22-AC8C-B516FD9B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Accuracy</a:t>
            </a:r>
          </a:p>
          <a:p>
            <a:endParaRPr lang="en-US" dirty="0"/>
          </a:p>
          <a:p>
            <a:r>
              <a:rPr lang="en-US" dirty="0"/>
              <a:t>Mean Squared Error : 22.5924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3DC1E-4E88-417C-A4C9-AC11965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via Calls from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95B6-6D9E-4045-AE60-35F73940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can request Prediction Data from the Machine</a:t>
            </a:r>
          </a:p>
          <a:p>
            <a:r>
              <a:rPr lang="en-US" dirty="0"/>
              <a:t>Prediction Results are output on Terminal</a:t>
            </a:r>
          </a:p>
          <a:p>
            <a:r>
              <a:rPr lang="en-US" dirty="0"/>
              <a:t>Node.JS Calls python Script</a:t>
            </a:r>
          </a:p>
          <a:p>
            <a:endParaRPr lang="en-US" dirty="0"/>
          </a:p>
          <a:p>
            <a:r>
              <a:rPr lang="en-US" dirty="0"/>
              <a:t>Python script uses the trained model to predict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2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FB545-4E32-43F0-BA3F-27DFA09D6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-13252" y="689114"/>
            <a:ext cx="12214155" cy="57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29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456</Words>
  <Application>Microsoft Office PowerPoint</Application>
  <PresentationFormat>Widescreen</PresentationFormat>
  <Paragraphs>198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Celestial</vt:lpstr>
      <vt:lpstr>Predicting Remaining Life of Milling Cutters</vt:lpstr>
      <vt:lpstr>Objective</vt:lpstr>
      <vt:lpstr>Models</vt:lpstr>
      <vt:lpstr>KNN</vt:lpstr>
      <vt:lpstr>KNN</vt:lpstr>
      <vt:lpstr>Regression Model</vt:lpstr>
      <vt:lpstr>Regression Model</vt:lpstr>
      <vt:lpstr>Predictions via Calls from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Remaining Life of Milling Cutters</dc:title>
  <dc:creator>SAPTARSHI GHOSH</dc:creator>
  <cp:lastModifiedBy>SAPTARSHI GHOSH</cp:lastModifiedBy>
  <cp:revision>8</cp:revision>
  <dcterms:created xsi:type="dcterms:W3CDTF">2018-04-30T18:58:45Z</dcterms:created>
  <dcterms:modified xsi:type="dcterms:W3CDTF">2018-04-30T21:25:22Z</dcterms:modified>
</cp:coreProperties>
</file>