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Lst>
  <p:sldSz cy="5143500" cx="9144000"/>
  <p:notesSz cx="6858000" cy="9144000"/>
  <p:embeddedFontLst>
    <p:embeddedFont>
      <p:font typeface="Nunito"/>
      <p:regular r:id="rId123"/>
      <p:bold r:id="rId124"/>
      <p:italic r:id="rId125"/>
      <p:boldItalic r:id="rId1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D34272D-E302-4015-AECC-5830FE61998D}">
  <a:tblStyle styleId="{9D34272D-E302-4015-AECC-5830FE61998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slide" Target="slides/slide103.xml"/><Relationship Id="rId108" Type="http://schemas.openxmlformats.org/officeDocument/2006/relationships/slide" Target="slides/slide102.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26" Type="http://schemas.openxmlformats.org/officeDocument/2006/relationships/font" Target="fonts/Nunito-boldItalic.fntdata"/><Relationship Id="rId26" Type="http://schemas.openxmlformats.org/officeDocument/2006/relationships/slide" Target="slides/slide20.xml"/><Relationship Id="rId121" Type="http://schemas.openxmlformats.org/officeDocument/2006/relationships/slide" Target="slides/slide115.xml"/><Relationship Id="rId25" Type="http://schemas.openxmlformats.org/officeDocument/2006/relationships/slide" Target="slides/slide19.xml"/><Relationship Id="rId120" Type="http://schemas.openxmlformats.org/officeDocument/2006/relationships/slide" Target="slides/slide114.xml"/><Relationship Id="rId28" Type="http://schemas.openxmlformats.org/officeDocument/2006/relationships/slide" Target="slides/slide22.xml"/><Relationship Id="rId27" Type="http://schemas.openxmlformats.org/officeDocument/2006/relationships/slide" Target="slides/slide21.xml"/><Relationship Id="rId125" Type="http://schemas.openxmlformats.org/officeDocument/2006/relationships/font" Target="fonts/Nunito-italic.fntdata"/><Relationship Id="rId29" Type="http://schemas.openxmlformats.org/officeDocument/2006/relationships/slide" Target="slides/slide23.xml"/><Relationship Id="rId124" Type="http://schemas.openxmlformats.org/officeDocument/2006/relationships/font" Target="fonts/Nunito-bold.fntdata"/><Relationship Id="rId123" Type="http://schemas.openxmlformats.org/officeDocument/2006/relationships/font" Target="fonts/Nunito-regular.fntdata"/><Relationship Id="rId122" Type="http://schemas.openxmlformats.org/officeDocument/2006/relationships/slide" Target="slides/slide116.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slide" Target="slides/slide112.xml"/><Relationship Id="rId117" Type="http://schemas.openxmlformats.org/officeDocument/2006/relationships/slide" Target="slides/slide111.xml"/><Relationship Id="rId116" Type="http://schemas.openxmlformats.org/officeDocument/2006/relationships/slide" Target="slides/slide110.xml"/><Relationship Id="rId115" Type="http://schemas.openxmlformats.org/officeDocument/2006/relationships/slide" Target="slides/slide109.xml"/><Relationship Id="rId119" Type="http://schemas.openxmlformats.org/officeDocument/2006/relationships/slide" Target="slides/slide113.xml"/><Relationship Id="rId15" Type="http://schemas.openxmlformats.org/officeDocument/2006/relationships/slide" Target="slides/slide9.xml"/><Relationship Id="rId110" Type="http://schemas.openxmlformats.org/officeDocument/2006/relationships/slide" Target="slides/slide104.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14" Type="http://schemas.openxmlformats.org/officeDocument/2006/relationships/slide" Target="slides/slide108.xml"/><Relationship Id="rId18" Type="http://schemas.openxmlformats.org/officeDocument/2006/relationships/slide" Target="slides/slide12.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5630ff738a_1_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5630ff738a_1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5630ff738a_1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5630ff738a_1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7" name="Shape 787"/>
        <p:cNvGrpSpPr/>
        <p:nvPr/>
      </p:nvGrpSpPr>
      <p:grpSpPr>
        <a:xfrm>
          <a:off x="0" y="0"/>
          <a:ext cx="0" cy="0"/>
          <a:chOff x="0" y="0"/>
          <a:chExt cx="0" cy="0"/>
        </a:xfrm>
      </p:grpSpPr>
      <p:sp>
        <p:nvSpPr>
          <p:cNvPr id="788" name="Google Shape;788;g5630ff738a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9" name="Google Shape;789;g5630ff738a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2" name="Shape 792"/>
        <p:cNvGrpSpPr/>
        <p:nvPr/>
      </p:nvGrpSpPr>
      <p:grpSpPr>
        <a:xfrm>
          <a:off x="0" y="0"/>
          <a:ext cx="0" cy="0"/>
          <a:chOff x="0" y="0"/>
          <a:chExt cx="0" cy="0"/>
        </a:xfrm>
      </p:grpSpPr>
      <p:sp>
        <p:nvSpPr>
          <p:cNvPr id="793" name="Google Shape;793;g5630ff738a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4" name="Google Shape;794;g5630ff738a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8" name="Shape 798"/>
        <p:cNvGrpSpPr/>
        <p:nvPr/>
      </p:nvGrpSpPr>
      <p:grpSpPr>
        <a:xfrm>
          <a:off x="0" y="0"/>
          <a:ext cx="0" cy="0"/>
          <a:chOff x="0" y="0"/>
          <a:chExt cx="0" cy="0"/>
        </a:xfrm>
      </p:grpSpPr>
      <p:sp>
        <p:nvSpPr>
          <p:cNvPr id="799" name="Google Shape;799;g5630ff738a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0" name="Google Shape;800;g5630ff738a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4" name="Shape 804"/>
        <p:cNvGrpSpPr/>
        <p:nvPr/>
      </p:nvGrpSpPr>
      <p:grpSpPr>
        <a:xfrm>
          <a:off x="0" y="0"/>
          <a:ext cx="0" cy="0"/>
          <a:chOff x="0" y="0"/>
          <a:chExt cx="0" cy="0"/>
        </a:xfrm>
      </p:grpSpPr>
      <p:sp>
        <p:nvSpPr>
          <p:cNvPr id="805" name="Google Shape;805;g5630ff738a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6" name="Google Shape;806;g5630ff738a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0" name="Shape 810"/>
        <p:cNvGrpSpPr/>
        <p:nvPr/>
      </p:nvGrpSpPr>
      <p:grpSpPr>
        <a:xfrm>
          <a:off x="0" y="0"/>
          <a:ext cx="0" cy="0"/>
          <a:chOff x="0" y="0"/>
          <a:chExt cx="0" cy="0"/>
        </a:xfrm>
      </p:grpSpPr>
      <p:sp>
        <p:nvSpPr>
          <p:cNvPr id="811" name="Google Shape;811;g5630ff738a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2" name="Google Shape;812;g5630ff738a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6" name="Shape 816"/>
        <p:cNvGrpSpPr/>
        <p:nvPr/>
      </p:nvGrpSpPr>
      <p:grpSpPr>
        <a:xfrm>
          <a:off x="0" y="0"/>
          <a:ext cx="0" cy="0"/>
          <a:chOff x="0" y="0"/>
          <a:chExt cx="0" cy="0"/>
        </a:xfrm>
      </p:grpSpPr>
      <p:sp>
        <p:nvSpPr>
          <p:cNvPr id="817" name="Google Shape;817;g5630ff738a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8" name="Google Shape;818;g5630ff738a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8" name="Shape 828"/>
        <p:cNvGrpSpPr/>
        <p:nvPr/>
      </p:nvGrpSpPr>
      <p:grpSpPr>
        <a:xfrm>
          <a:off x="0" y="0"/>
          <a:ext cx="0" cy="0"/>
          <a:chOff x="0" y="0"/>
          <a:chExt cx="0" cy="0"/>
        </a:xfrm>
      </p:grpSpPr>
      <p:sp>
        <p:nvSpPr>
          <p:cNvPr id="829" name="Google Shape;829;g5630ff738a_1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0" name="Google Shape;830;g5630ff738a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3" name="Shape 833"/>
        <p:cNvGrpSpPr/>
        <p:nvPr/>
      </p:nvGrpSpPr>
      <p:grpSpPr>
        <a:xfrm>
          <a:off x="0" y="0"/>
          <a:ext cx="0" cy="0"/>
          <a:chOff x="0" y="0"/>
          <a:chExt cx="0" cy="0"/>
        </a:xfrm>
      </p:grpSpPr>
      <p:sp>
        <p:nvSpPr>
          <p:cNvPr id="834" name="Google Shape;834;g5630ff738a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5" name="Google Shape;835;g5630ff738a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9" name="Shape 839"/>
        <p:cNvGrpSpPr/>
        <p:nvPr/>
      </p:nvGrpSpPr>
      <p:grpSpPr>
        <a:xfrm>
          <a:off x="0" y="0"/>
          <a:ext cx="0" cy="0"/>
          <a:chOff x="0" y="0"/>
          <a:chExt cx="0" cy="0"/>
        </a:xfrm>
      </p:grpSpPr>
      <p:sp>
        <p:nvSpPr>
          <p:cNvPr id="840" name="Google Shape;840;g5630ff738a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1" name="Google Shape;841;g5630ff738a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5" name="Shape 845"/>
        <p:cNvGrpSpPr/>
        <p:nvPr/>
      </p:nvGrpSpPr>
      <p:grpSpPr>
        <a:xfrm>
          <a:off x="0" y="0"/>
          <a:ext cx="0" cy="0"/>
          <a:chOff x="0" y="0"/>
          <a:chExt cx="0" cy="0"/>
        </a:xfrm>
      </p:grpSpPr>
      <p:sp>
        <p:nvSpPr>
          <p:cNvPr id="846" name="Google Shape;846;g5630ff738a_1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7" name="Google Shape;847;g5630ff738a_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5630ff738a_1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5630ff738a_1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1" name="Shape 851"/>
        <p:cNvGrpSpPr/>
        <p:nvPr/>
      </p:nvGrpSpPr>
      <p:grpSpPr>
        <a:xfrm>
          <a:off x="0" y="0"/>
          <a:ext cx="0" cy="0"/>
          <a:chOff x="0" y="0"/>
          <a:chExt cx="0" cy="0"/>
        </a:xfrm>
      </p:grpSpPr>
      <p:sp>
        <p:nvSpPr>
          <p:cNvPr id="852" name="Google Shape;852;g5630ff738a_1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3" name="Google Shape;853;g5630ff738a_1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7" name="Shape 857"/>
        <p:cNvGrpSpPr/>
        <p:nvPr/>
      </p:nvGrpSpPr>
      <p:grpSpPr>
        <a:xfrm>
          <a:off x="0" y="0"/>
          <a:ext cx="0" cy="0"/>
          <a:chOff x="0" y="0"/>
          <a:chExt cx="0" cy="0"/>
        </a:xfrm>
      </p:grpSpPr>
      <p:sp>
        <p:nvSpPr>
          <p:cNvPr id="858" name="Google Shape;858;g5630ff738a_1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9" name="Google Shape;859;g5630ff738a_1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9" name="Shape 869"/>
        <p:cNvGrpSpPr/>
        <p:nvPr/>
      </p:nvGrpSpPr>
      <p:grpSpPr>
        <a:xfrm>
          <a:off x="0" y="0"/>
          <a:ext cx="0" cy="0"/>
          <a:chOff x="0" y="0"/>
          <a:chExt cx="0" cy="0"/>
        </a:xfrm>
      </p:grpSpPr>
      <p:sp>
        <p:nvSpPr>
          <p:cNvPr id="870" name="Google Shape;870;g5630ff738a_0_5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1" name="Google Shape;871;g5630ff738a_0_5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5" name="Shape 875"/>
        <p:cNvGrpSpPr/>
        <p:nvPr/>
      </p:nvGrpSpPr>
      <p:grpSpPr>
        <a:xfrm>
          <a:off x="0" y="0"/>
          <a:ext cx="0" cy="0"/>
          <a:chOff x="0" y="0"/>
          <a:chExt cx="0" cy="0"/>
        </a:xfrm>
      </p:grpSpPr>
      <p:sp>
        <p:nvSpPr>
          <p:cNvPr id="876" name="Google Shape;876;g5630ff738a_0_5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7" name="Google Shape;877;g5630ff738a_0_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1" name="Shape 881"/>
        <p:cNvGrpSpPr/>
        <p:nvPr/>
      </p:nvGrpSpPr>
      <p:grpSpPr>
        <a:xfrm>
          <a:off x="0" y="0"/>
          <a:ext cx="0" cy="0"/>
          <a:chOff x="0" y="0"/>
          <a:chExt cx="0" cy="0"/>
        </a:xfrm>
      </p:grpSpPr>
      <p:sp>
        <p:nvSpPr>
          <p:cNvPr id="882" name="Google Shape;882;g5630ff738a_0_5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3" name="Google Shape;883;g5630ff738a_0_5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7" name="Shape 887"/>
        <p:cNvGrpSpPr/>
        <p:nvPr/>
      </p:nvGrpSpPr>
      <p:grpSpPr>
        <a:xfrm>
          <a:off x="0" y="0"/>
          <a:ext cx="0" cy="0"/>
          <a:chOff x="0" y="0"/>
          <a:chExt cx="0" cy="0"/>
        </a:xfrm>
      </p:grpSpPr>
      <p:sp>
        <p:nvSpPr>
          <p:cNvPr id="888" name="Google Shape;888;g5630ff738a_1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9" name="Google Shape;889;g5630ff738a_1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3" name="Shape 893"/>
        <p:cNvGrpSpPr/>
        <p:nvPr/>
      </p:nvGrpSpPr>
      <p:grpSpPr>
        <a:xfrm>
          <a:off x="0" y="0"/>
          <a:ext cx="0" cy="0"/>
          <a:chOff x="0" y="0"/>
          <a:chExt cx="0" cy="0"/>
        </a:xfrm>
      </p:grpSpPr>
      <p:sp>
        <p:nvSpPr>
          <p:cNvPr id="894" name="Google Shape;894;g5630ff738a_1_9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5" name="Google Shape;895;g5630ff738a_1_9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5630ff738a_1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5630ff738a_1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5630ff738a_1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5630ff738a_1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5630ff738a_1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5630ff738a_1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5630ff738a_1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5630ff738a_1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5630ff738a_1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5630ff738a_1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5630ff738a_1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5630ff738a_1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5630ff738a_1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5630ff738a_1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5630ff738a_1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5630ff738a_1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5630ff738a_1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5630ff738a_1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5630ff738a_1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5630ff738a_1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5630ff738a_1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5630ff738a_1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g5630ff738a_1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5630ff738a_1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5630ff738a_1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5630ff738a_1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g5630ff738a_1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5630ff738a_1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5630ff738a_1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5630ff738a_1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g5630ff738a_1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5630ff738a_1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g5630ff738a_1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5630ff738a_1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5630ff738a_1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5630ff738a_1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g5630ff738a_1_5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g5630ff738a_1_5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5630ff738a_1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5630ff738a_1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g5630ff738a_1_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g5630ff738a_1_5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g5630ff738a_1_5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g5630ff738a_1_5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g5630ff738a_1_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g5630ff738a_1_5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g5630ff738a_1_5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g5630ff738a_1_5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g5630ff738a_1_5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g5630ff738a_1_5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Google Shape;370;g5630ff738a_1_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g5630ff738a_1_5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Google Shape;379;g5630ff738a_1_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g5630ff738a_1_5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 name="Shape 386"/>
        <p:cNvGrpSpPr/>
        <p:nvPr/>
      </p:nvGrpSpPr>
      <p:grpSpPr>
        <a:xfrm>
          <a:off x="0" y="0"/>
          <a:ext cx="0" cy="0"/>
          <a:chOff x="0" y="0"/>
          <a:chExt cx="0" cy="0"/>
        </a:xfrm>
      </p:grpSpPr>
      <p:sp>
        <p:nvSpPr>
          <p:cNvPr id="387" name="Google Shape;387;g5630ff738a_1_5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g5630ff738a_1_5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Google Shape;393;g5630ff738a_1_5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g5630ff738a_1_5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8" name="Shape 398"/>
        <p:cNvGrpSpPr/>
        <p:nvPr/>
      </p:nvGrpSpPr>
      <p:grpSpPr>
        <a:xfrm>
          <a:off x="0" y="0"/>
          <a:ext cx="0" cy="0"/>
          <a:chOff x="0" y="0"/>
          <a:chExt cx="0" cy="0"/>
        </a:xfrm>
      </p:grpSpPr>
      <p:sp>
        <p:nvSpPr>
          <p:cNvPr id="399" name="Google Shape;399;g5630ff738a_1_5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g5630ff738a_1_5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5630ff738a_1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5630ff738a_1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Google Shape;405;g5630ff738a_1_6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g5630ff738a_1_6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1" name="Shape 411"/>
        <p:cNvGrpSpPr/>
        <p:nvPr/>
      </p:nvGrpSpPr>
      <p:grpSpPr>
        <a:xfrm>
          <a:off x="0" y="0"/>
          <a:ext cx="0" cy="0"/>
          <a:chOff x="0" y="0"/>
          <a:chExt cx="0" cy="0"/>
        </a:xfrm>
      </p:grpSpPr>
      <p:sp>
        <p:nvSpPr>
          <p:cNvPr id="412" name="Google Shape;412;g5630ff738a_1_6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g5630ff738a_1_60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7" name="Shape 417"/>
        <p:cNvGrpSpPr/>
        <p:nvPr/>
      </p:nvGrpSpPr>
      <p:grpSpPr>
        <a:xfrm>
          <a:off x="0" y="0"/>
          <a:ext cx="0" cy="0"/>
          <a:chOff x="0" y="0"/>
          <a:chExt cx="0" cy="0"/>
        </a:xfrm>
      </p:grpSpPr>
      <p:sp>
        <p:nvSpPr>
          <p:cNvPr id="418" name="Google Shape;418;g5630ff738a_1_6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g5630ff738a_1_6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4" name="Shape 424"/>
        <p:cNvGrpSpPr/>
        <p:nvPr/>
      </p:nvGrpSpPr>
      <p:grpSpPr>
        <a:xfrm>
          <a:off x="0" y="0"/>
          <a:ext cx="0" cy="0"/>
          <a:chOff x="0" y="0"/>
          <a:chExt cx="0" cy="0"/>
        </a:xfrm>
      </p:grpSpPr>
      <p:sp>
        <p:nvSpPr>
          <p:cNvPr id="425" name="Google Shape;425;g5630ff738a_1_6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g5630ff738a_1_6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0" name="Shape 430"/>
        <p:cNvGrpSpPr/>
        <p:nvPr/>
      </p:nvGrpSpPr>
      <p:grpSpPr>
        <a:xfrm>
          <a:off x="0" y="0"/>
          <a:ext cx="0" cy="0"/>
          <a:chOff x="0" y="0"/>
          <a:chExt cx="0" cy="0"/>
        </a:xfrm>
      </p:grpSpPr>
      <p:sp>
        <p:nvSpPr>
          <p:cNvPr id="431" name="Google Shape;431;g5630ff738a_1_6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g5630ff738a_1_6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9" name="Shape 439"/>
        <p:cNvGrpSpPr/>
        <p:nvPr/>
      </p:nvGrpSpPr>
      <p:grpSpPr>
        <a:xfrm>
          <a:off x="0" y="0"/>
          <a:ext cx="0" cy="0"/>
          <a:chOff x="0" y="0"/>
          <a:chExt cx="0" cy="0"/>
        </a:xfrm>
      </p:grpSpPr>
      <p:sp>
        <p:nvSpPr>
          <p:cNvPr id="440" name="Google Shape;440;g5630ff738a_1_6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g5630ff738a_1_6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5" name="Shape 445"/>
        <p:cNvGrpSpPr/>
        <p:nvPr/>
      </p:nvGrpSpPr>
      <p:grpSpPr>
        <a:xfrm>
          <a:off x="0" y="0"/>
          <a:ext cx="0" cy="0"/>
          <a:chOff x="0" y="0"/>
          <a:chExt cx="0" cy="0"/>
        </a:xfrm>
      </p:grpSpPr>
      <p:sp>
        <p:nvSpPr>
          <p:cNvPr id="446" name="Google Shape;446;g5630ff738a_1_6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g5630ff738a_1_6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2" name="Shape 452"/>
        <p:cNvGrpSpPr/>
        <p:nvPr/>
      </p:nvGrpSpPr>
      <p:grpSpPr>
        <a:xfrm>
          <a:off x="0" y="0"/>
          <a:ext cx="0" cy="0"/>
          <a:chOff x="0" y="0"/>
          <a:chExt cx="0" cy="0"/>
        </a:xfrm>
      </p:grpSpPr>
      <p:sp>
        <p:nvSpPr>
          <p:cNvPr id="453" name="Google Shape;453;g5630ff738a_1_6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g5630ff738a_1_6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9" name="Shape 459"/>
        <p:cNvGrpSpPr/>
        <p:nvPr/>
      </p:nvGrpSpPr>
      <p:grpSpPr>
        <a:xfrm>
          <a:off x="0" y="0"/>
          <a:ext cx="0" cy="0"/>
          <a:chOff x="0" y="0"/>
          <a:chExt cx="0" cy="0"/>
        </a:xfrm>
      </p:grpSpPr>
      <p:sp>
        <p:nvSpPr>
          <p:cNvPr id="460" name="Google Shape;460;g5630ff738a_1_6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g5630ff738a_1_6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7" name="Shape 467"/>
        <p:cNvGrpSpPr/>
        <p:nvPr/>
      </p:nvGrpSpPr>
      <p:grpSpPr>
        <a:xfrm>
          <a:off x="0" y="0"/>
          <a:ext cx="0" cy="0"/>
          <a:chOff x="0" y="0"/>
          <a:chExt cx="0" cy="0"/>
        </a:xfrm>
      </p:grpSpPr>
      <p:sp>
        <p:nvSpPr>
          <p:cNvPr id="468" name="Google Shape;468;g5630ff738a_1_6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g5630ff738a_1_6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5630ff738a_1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5630ff738a_1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3" name="Shape 473"/>
        <p:cNvGrpSpPr/>
        <p:nvPr/>
      </p:nvGrpSpPr>
      <p:grpSpPr>
        <a:xfrm>
          <a:off x="0" y="0"/>
          <a:ext cx="0" cy="0"/>
          <a:chOff x="0" y="0"/>
          <a:chExt cx="0" cy="0"/>
        </a:xfrm>
      </p:grpSpPr>
      <p:sp>
        <p:nvSpPr>
          <p:cNvPr id="474" name="Google Shape;474;g5630ff738a_1_6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g5630ff738a_1_6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0" name="Shape 480"/>
        <p:cNvGrpSpPr/>
        <p:nvPr/>
      </p:nvGrpSpPr>
      <p:grpSpPr>
        <a:xfrm>
          <a:off x="0" y="0"/>
          <a:ext cx="0" cy="0"/>
          <a:chOff x="0" y="0"/>
          <a:chExt cx="0" cy="0"/>
        </a:xfrm>
      </p:grpSpPr>
      <p:sp>
        <p:nvSpPr>
          <p:cNvPr id="481" name="Google Shape;481;g5630ff738a_1_6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g5630ff738a_1_6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5" name="Shape 485"/>
        <p:cNvGrpSpPr/>
        <p:nvPr/>
      </p:nvGrpSpPr>
      <p:grpSpPr>
        <a:xfrm>
          <a:off x="0" y="0"/>
          <a:ext cx="0" cy="0"/>
          <a:chOff x="0" y="0"/>
          <a:chExt cx="0" cy="0"/>
        </a:xfrm>
      </p:grpSpPr>
      <p:sp>
        <p:nvSpPr>
          <p:cNvPr id="486" name="Google Shape;486;g5630ff738a_1_6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g5630ff738a_1_6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0" name="Shape 490"/>
        <p:cNvGrpSpPr/>
        <p:nvPr/>
      </p:nvGrpSpPr>
      <p:grpSpPr>
        <a:xfrm>
          <a:off x="0" y="0"/>
          <a:ext cx="0" cy="0"/>
          <a:chOff x="0" y="0"/>
          <a:chExt cx="0" cy="0"/>
        </a:xfrm>
      </p:grpSpPr>
      <p:sp>
        <p:nvSpPr>
          <p:cNvPr id="491" name="Google Shape;491;g5630ff738a_1_6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g5630ff738a_1_6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6" name="Shape 496"/>
        <p:cNvGrpSpPr/>
        <p:nvPr/>
      </p:nvGrpSpPr>
      <p:grpSpPr>
        <a:xfrm>
          <a:off x="0" y="0"/>
          <a:ext cx="0" cy="0"/>
          <a:chOff x="0" y="0"/>
          <a:chExt cx="0" cy="0"/>
        </a:xfrm>
      </p:grpSpPr>
      <p:sp>
        <p:nvSpPr>
          <p:cNvPr id="497" name="Google Shape;497;g5630ff738a_1_8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5630ff738a_1_8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1" name="Shape 501"/>
        <p:cNvGrpSpPr/>
        <p:nvPr/>
      </p:nvGrpSpPr>
      <p:grpSpPr>
        <a:xfrm>
          <a:off x="0" y="0"/>
          <a:ext cx="0" cy="0"/>
          <a:chOff x="0" y="0"/>
          <a:chExt cx="0" cy="0"/>
        </a:xfrm>
      </p:grpSpPr>
      <p:sp>
        <p:nvSpPr>
          <p:cNvPr id="502" name="Google Shape;502;g5630ff738a_1_8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5630ff738a_1_8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7" name="Shape 507"/>
        <p:cNvGrpSpPr/>
        <p:nvPr/>
      </p:nvGrpSpPr>
      <p:grpSpPr>
        <a:xfrm>
          <a:off x="0" y="0"/>
          <a:ext cx="0" cy="0"/>
          <a:chOff x="0" y="0"/>
          <a:chExt cx="0" cy="0"/>
        </a:xfrm>
      </p:grpSpPr>
      <p:sp>
        <p:nvSpPr>
          <p:cNvPr id="508" name="Google Shape;508;g5630ff738a_1_8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5630ff738a_1_8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3" name="Shape 513"/>
        <p:cNvGrpSpPr/>
        <p:nvPr/>
      </p:nvGrpSpPr>
      <p:grpSpPr>
        <a:xfrm>
          <a:off x="0" y="0"/>
          <a:ext cx="0" cy="0"/>
          <a:chOff x="0" y="0"/>
          <a:chExt cx="0" cy="0"/>
        </a:xfrm>
      </p:grpSpPr>
      <p:sp>
        <p:nvSpPr>
          <p:cNvPr id="514" name="Google Shape;514;g5630ff738a_1_8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g5630ff738a_1_8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0" name="Shape 520"/>
        <p:cNvGrpSpPr/>
        <p:nvPr/>
      </p:nvGrpSpPr>
      <p:grpSpPr>
        <a:xfrm>
          <a:off x="0" y="0"/>
          <a:ext cx="0" cy="0"/>
          <a:chOff x="0" y="0"/>
          <a:chExt cx="0" cy="0"/>
        </a:xfrm>
      </p:grpSpPr>
      <p:sp>
        <p:nvSpPr>
          <p:cNvPr id="521" name="Google Shape;521;g5630ff738a_1_8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5630ff738a_1_8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6" name="Shape 526"/>
        <p:cNvGrpSpPr/>
        <p:nvPr/>
      </p:nvGrpSpPr>
      <p:grpSpPr>
        <a:xfrm>
          <a:off x="0" y="0"/>
          <a:ext cx="0" cy="0"/>
          <a:chOff x="0" y="0"/>
          <a:chExt cx="0" cy="0"/>
        </a:xfrm>
      </p:grpSpPr>
      <p:sp>
        <p:nvSpPr>
          <p:cNvPr id="527" name="Google Shape;527;g5630ff738a_1_8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5630ff738a_1_8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5630ff738a_1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5630ff738a_1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2" name="Shape 532"/>
        <p:cNvGrpSpPr/>
        <p:nvPr/>
      </p:nvGrpSpPr>
      <p:grpSpPr>
        <a:xfrm>
          <a:off x="0" y="0"/>
          <a:ext cx="0" cy="0"/>
          <a:chOff x="0" y="0"/>
          <a:chExt cx="0" cy="0"/>
        </a:xfrm>
      </p:grpSpPr>
      <p:sp>
        <p:nvSpPr>
          <p:cNvPr id="533" name="Google Shape;533;g5630ff738a_1_8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5630ff738a_1_8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8" name="Shape 538"/>
        <p:cNvGrpSpPr/>
        <p:nvPr/>
      </p:nvGrpSpPr>
      <p:grpSpPr>
        <a:xfrm>
          <a:off x="0" y="0"/>
          <a:ext cx="0" cy="0"/>
          <a:chOff x="0" y="0"/>
          <a:chExt cx="0" cy="0"/>
        </a:xfrm>
      </p:grpSpPr>
      <p:sp>
        <p:nvSpPr>
          <p:cNvPr id="539" name="Google Shape;539;g5630ff738a_1_8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5630ff738a_1_8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4" name="Shape 544"/>
        <p:cNvGrpSpPr/>
        <p:nvPr/>
      </p:nvGrpSpPr>
      <p:grpSpPr>
        <a:xfrm>
          <a:off x="0" y="0"/>
          <a:ext cx="0" cy="0"/>
          <a:chOff x="0" y="0"/>
          <a:chExt cx="0" cy="0"/>
        </a:xfrm>
      </p:grpSpPr>
      <p:sp>
        <p:nvSpPr>
          <p:cNvPr id="545" name="Google Shape;54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9" name="Shape 549"/>
        <p:cNvGrpSpPr/>
        <p:nvPr/>
      </p:nvGrpSpPr>
      <p:grpSpPr>
        <a:xfrm>
          <a:off x="0" y="0"/>
          <a:ext cx="0" cy="0"/>
          <a:chOff x="0" y="0"/>
          <a:chExt cx="0" cy="0"/>
        </a:xfrm>
      </p:grpSpPr>
      <p:sp>
        <p:nvSpPr>
          <p:cNvPr id="550" name="Google Shape;550;g5630ff738a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5630ff738a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5" name="Shape 555"/>
        <p:cNvGrpSpPr/>
        <p:nvPr/>
      </p:nvGrpSpPr>
      <p:grpSpPr>
        <a:xfrm>
          <a:off x="0" y="0"/>
          <a:ext cx="0" cy="0"/>
          <a:chOff x="0" y="0"/>
          <a:chExt cx="0" cy="0"/>
        </a:xfrm>
      </p:grpSpPr>
      <p:sp>
        <p:nvSpPr>
          <p:cNvPr id="556" name="Google Shape;556;g5630ff738a_0_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5630ff738a_0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2" name="Shape 562"/>
        <p:cNvGrpSpPr/>
        <p:nvPr/>
      </p:nvGrpSpPr>
      <p:grpSpPr>
        <a:xfrm>
          <a:off x="0" y="0"/>
          <a:ext cx="0" cy="0"/>
          <a:chOff x="0" y="0"/>
          <a:chExt cx="0" cy="0"/>
        </a:xfrm>
      </p:grpSpPr>
      <p:sp>
        <p:nvSpPr>
          <p:cNvPr id="563" name="Google Shape;563;g5630ff738a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5630ff738a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8" name="Shape 568"/>
        <p:cNvGrpSpPr/>
        <p:nvPr/>
      </p:nvGrpSpPr>
      <p:grpSpPr>
        <a:xfrm>
          <a:off x="0" y="0"/>
          <a:ext cx="0" cy="0"/>
          <a:chOff x="0" y="0"/>
          <a:chExt cx="0" cy="0"/>
        </a:xfrm>
      </p:grpSpPr>
      <p:sp>
        <p:nvSpPr>
          <p:cNvPr id="569" name="Google Shape;569;g5630ff738a_0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5630ff738a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4" name="Shape 574"/>
        <p:cNvGrpSpPr/>
        <p:nvPr/>
      </p:nvGrpSpPr>
      <p:grpSpPr>
        <a:xfrm>
          <a:off x="0" y="0"/>
          <a:ext cx="0" cy="0"/>
          <a:chOff x="0" y="0"/>
          <a:chExt cx="0" cy="0"/>
        </a:xfrm>
      </p:grpSpPr>
      <p:sp>
        <p:nvSpPr>
          <p:cNvPr id="575" name="Google Shape;575;g5630ff738a_0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5630ff738a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0" name="Shape 580"/>
        <p:cNvGrpSpPr/>
        <p:nvPr/>
      </p:nvGrpSpPr>
      <p:grpSpPr>
        <a:xfrm>
          <a:off x="0" y="0"/>
          <a:ext cx="0" cy="0"/>
          <a:chOff x="0" y="0"/>
          <a:chExt cx="0" cy="0"/>
        </a:xfrm>
      </p:grpSpPr>
      <p:sp>
        <p:nvSpPr>
          <p:cNvPr id="581" name="Google Shape;581;g5630ff738a_0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2" name="Google Shape;582;g5630ff738a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6" name="Shape 586"/>
        <p:cNvGrpSpPr/>
        <p:nvPr/>
      </p:nvGrpSpPr>
      <p:grpSpPr>
        <a:xfrm>
          <a:off x="0" y="0"/>
          <a:ext cx="0" cy="0"/>
          <a:chOff x="0" y="0"/>
          <a:chExt cx="0" cy="0"/>
        </a:xfrm>
      </p:grpSpPr>
      <p:sp>
        <p:nvSpPr>
          <p:cNvPr id="587" name="Google Shape;587;g5630ff738a_0_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5630ff738a_0_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5630ff738a_1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5630ff738a_1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2" name="Shape 592"/>
        <p:cNvGrpSpPr/>
        <p:nvPr/>
      </p:nvGrpSpPr>
      <p:grpSpPr>
        <a:xfrm>
          <a:off x="0" y="0"/>
          <a:ext cx="0" cy="0"/>
          <a:chOff x="0" y="0"/>
          <a:chExt cx="0" cy="0"/>
        </a:xfrm>
      </p:grpSpPr>
      <p:sp>
        <p:nvSpPr>
          <p:cNvPr id="593" name="Google Shape;593;g5630ff738a_0_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5630ff738a_0_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8" name="Shape 598"/>
        <p:cNvGrpSpPr/>
        <p:nvPr/>
      </p:nvGrpSpPr>
      <p:grpSpPr>
        <a:xfrm>
          <a:off x="0" y="0"/>
          <a:ext cx="0" cy="0"/>
          <a:chOff x="0" y="0"/>
          <a:chExt cx="0" cy="0"/>
        </a:xfrm>
      </p:grpSpPr>
      <p:sp>
        <p:nvSpPr>
          <p:cNvPr id="599" name="Google Shape;599;g5630ff738a_0_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0" name="Google Shape;600;g5630ff738a_0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4" name="Shape 604"/>
        <p:cNvGrpSpPr/>
        <p:nvPr/>
      </p:nvGrpSpPr>
      <p:grpSpPr>
        <a:xfrm>
          <a:off x="0" y="0"/>
          <a:ext cx="0" cy="0"/>
          <a:chOff x="0" y="0"/>
          <a:chExt cx="0" cy="0"/>
        </a:xfrm>
      </p:grpSpPr>
      <p:sp>
        <p:nvSpPr>
          <p:cNvPr id="605" name="Google Shape;605;g5630ff738a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6" name="Google Shape;606;g5630ff738a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0" name="Shape 610"/>
        <p:cNvGrpSpPr/>
        <p:nvPr/>
      </p:nvGrpSpPr>
      <p:grpSpPr>
        <a:xfrm>
          <a:off x="0" y="0"/>
          <a:ext cx="0" cy="0"/>
          <a:chOff x="0" y="0"/>
          <a:chExt cx="0" cy="0"/>
        </a:xfrm>
      </p:grpSpPr>
      <p:sp>
        <p:nvSpPr>
          <p:cNvPr id="611" name="Google Shape;611;g5630ff738a_0_4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2" name="Google Shape;612;g5630ff738a_0_4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6" name="Shape 616"/>
        <p:cNvGrpSpPr/>
        <p:nvPr/>
      </p:nvGrpSpPr>
      <p:grpSpPr>
        <a:xfrm>
          <a:off x="0" y="0"/>
          <a:ext cx="0" cy="0"/>
          <a:chOff x="0" y="0"/>
          <a:chExt cx="0" cy="0"/>
        </a:xfrm>
      </p:grpSpPr>
      <p:sp>
        <p:nvSpPr>
          <p:cNvPr id="617" name="Google Shape;617;g5630ff738a_0_4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8" name="Google Shape;618;g5630ff738a_0_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2" name="Shape 622"/>
        <p:cNvGrpSpPr/>
        <p:nvPr/>
      </p:nvGrpSpPr>
      <p:grpSpPr>
        <a:xfrm>
          <a:off x="0" y="0"/>
          <a:ext cx="0" cy="0"/>
          <a:chOff x="0" y="0"/>
          <a:chExt cx="0" cy="0"/>
        </a:xfrm>
      </p:grpSpPr>
      <p:sp>
        <p:nvSpPr>
          <p:cNvPr id="623" name="Google Shape;623;g5630ff738a_0_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4" name="Google Shape;624;g5630ff738a_0_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8" name="Shape 628"/>
        <p:cNvGrpSpPr/>
        <p:nvPr/>
      </p:nvGrpSpPr>
      <p:grpSpPr>
        <a:xfrm>
          <a:off x="0" y="0"/>
          <a:ext cx="0" cy="0"/>
          <a:chOff x="0" y="0"/>
          <a:chExt cx="0" cy="0"/>
        </a:xfrm>
      </p:grpSpPr>
      <p:sp>
        <p:nvSpPr>
          <p:cNvPr id="629" name="Google Shape;629;g5630ff738a_0_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0" name="Google Shape;630;g5630ff738a_0_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4" name="Shape 634"/>
        <p:cNvGrpSpPr/>
        <p:nvPr/>
      </p:nvGrpSpPr>
      <p:grpSpPr>
        <a:xfrm>
          <a:off x="0" y="0"/>
          <a:ext cx="0" cy="0"/>
          <a:chOff x="0" y="0"/>
          <a:chExt cx="0" cy="0"/>
        </a:xfrm>
      </p:grpSpPr>
      <p:sp>
        <p:nvSpPr>
          <p:cNvPr id="635" name="Google Shape;635;g5630ff738a_0_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6" name="Google Shape;636;g5630ff738a_0_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0" name="Shape 640"/>
        <p:cNvGrpSpPr/>
        <p:nvPr/>
      </p:nvGrpSpPr>
      <p:grpSpPr>
        <a:xfrm>
          <a:off x="0" y="0"/>
          <a:ext cx="0" cy="0"/>
          <a:chOff x="0" y="0"/>
          <a:chExt cx="0" cy="0"/>
        </a:xfrm>
      </p:grpSpPr>
      <p:sp>
        <p:nvSpPr>
          <p:cNvPr id="641" name="Google Shape;641;g5630ff738a_0_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2" name="Google Shape;642;g5630ff738a_0_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6" name="Shape 646"/>
        <p:cNvGrpSpPr/>
        <p:nvPr/>
      </p:nvGrpSpPr>
      <p:grpSpPr>
        <a:xfrm>
          <a:off x="0" y="0"/>
          <a:ext cx="0" cy="0"/>
          <a:chOff x="0" y="0"/>
          <a:chExt cx="0" cy="0"/>
        </a:xfrm>
      </p:grpSpPr>
      <p:sp>
        <p:nvSpPr>
          <p:cNvPr id="647" name="Google Shape;647;g5630ff738a_0_4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8" name="Google Shape;648;g5630ff738a_0_4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5630ff738a_1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5630ff738a_1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2" name="Shape 652"/>
        <p:cNvGrpSpPr/>
        <p:nvPr/>
      </p:nvGrpSpPr>
      <p:grpSpPr>
        <a:xfrm>
          <a:off x="0" y="0"/>
          <a:ext cx="0" cy="0"/>
          <a:chOff x="0" y="0"/>
          <a:chExt cx="0" cy="0"/>
        </a:xfrm>
      </p:grpSpPr>
      <p:sp>
        <p:nvSpPr>
          <p:cNvPr id="653" name="Google Shape;653;g5630ff738a_0_4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4" name="Google Shape;654;g5630ff738a_0_4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8" name="Shape 658"/>
        <p:cNvGrpSpPr/>
        <p:nvPr/>
      </p:nvGrpSpPr>
      <p:grpSpPr>
        <a:xfrm>
          <a:off x="0" y="0"/>
          <a:ext cx="0" cy="0"/>
          <a:chOff x="0" y="0"/>
          <a:chExt cx="0" cy="0"/>
        </a:xfrm>
      </p:grpSpPr>
      <p:sp>
        <p:nvSpPr>
          <p:cNvPr id="659" name="Google Shape;659;g5630ff738a_0_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0" name="Google Shape;660;g5630ff738a_0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3" name="Shape 663"/>
        <p:cNvGrpSpPr/>
        <p:nvPr/>
      </p:nvGrpSpPr>
      <p:grpSpPr>
        <a:xfrm>
          <a:off x="0" y="0"/>
          <a:ext cx="0" cy="0"/>
          <a:chOff x="0" y="0"/>
          <a:chExt cx="0" cy="0"/>
        </a:xfrm>
      </p:grpSpPr>
      <p:sp>
        <p:nvSpPr>
          <p:cNvPr id="664" name="Google Shape;664;g5630ff738a_0_5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5" name="Google Shape;665;g5630ff738a_0_5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9" name="Shape 669"/>
        <p:cNvGrpSpPr/>
        <p:nvPr/>
      </p:nvGrpSpPr>
      <p:grpSpPr>
        <a:xfrm>
          <a:off x="0" y="0"/>
          <a:ext cx="0" cy="0"/>
          <a:chOff x="0" y="0"/>
          <a:chExt cx="0" cy="0"/>
        </a:xfrm>
      </p:grpSpPr>
      <p:sp>
        <p:nvSpPr>
          <p:cNvPr id="670" name="Google Shape;670;g5630ff738a_0_5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1" name="Google Shape;671;g5630ff738a_0_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4" name="Shape 674"/>
        <p:cNvGrpSpPr/>
        <p:nvPr/>
      </p:nvGrpSpPr>
      <p:grpSpPr>
        <a:xfrm>
          <a:off x="0" y="0"/>
          <a:ext cx="0" cy="0"/>
          <a:chOff x="0" y="0"/>
          <a:chExt cx="0" cy="0"/>
        </a:xfrm>
      </p:grpSpPr>
      <p:sp>
        <p:nvSpPr>
          <p:cNvPr id="675" name="Google Shape;675;g5630ff738a_0_5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6" name="Google Shape;676;g5630ff738a_0_5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0" name="Shape 680"/>
        <p:cNvGrpSpPr/>
        <p:nvPr/>
      </p:nvGrpSpPr>
      <p:grpSpPr>
        <a:xfrm>
          <a:off x="0" y="0"/>
          <a:ext cx="0" cy="0"/>
          <a:chOff x="0" y="0"/>
          <a:chExt cx="0" cy="0"/>
        </a:xfrm>
      </p:grpSpPr>
      <p:sp>
        <p:nvSpPr>
          <p:cNvPr id="681" name="Google Shape;681;g5630ff738a_0_5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2" name="Google Shape;682;g5630ff738a_0_5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6" name="Shape 686"/>
        <p:cNvGrpSpPr/>
        <p:nvPr/>
      </p:nvGrpSpPr>
      <p:grpSpPr>
        <a:xfrm>
          <a:off x="0" y="0"/>
          <a:ext cx="0" cy="0"/>
          <a:chOff x="0" y="0"/>
          <a:chExt cx="0" cy="0"/>
        </a:xfrm>
      </p:grpSpPr>
      <p:sp>
        <p:nvSpPr>
          <p:cNvPr id="687" name="Google Shape;687;g5630ff738a_0_5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8" name="Google Shape;688;g5630ff738a_0_5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2" name="Shape 692"/>
        <p:cNvGrpSpPr/>
        <p:nvPr/>
      </p:nvGrpSpPr>
      <p:grpSpPr>
        <a:xfrm>
          <a:off x="0" y="0"/>
          <a:ext cx="0" cy="0"/>
          <a:chOff x="0" y="0"/>
          <a:chExt cx="0" cy="0"/>
        </a:xfrm>
      </p:grpSpPr>
      <p:sp>
        <p:nvSpPr>
          <p:cNvPr id="693" name="Google Shape;693;g5630ff738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4" name="Google Shape;694;g5630ff738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8" name="Shape 698"/>
        <p:cNvGrpSpPr/>
        <p:nvPr/>
      </p:nvGrpSpPr>
      <p:grpSpPr>
        <a:xfrm>
          <a:off x="0" y="0"/>
          <a:ext cx="0" cy="0"/>
          <a:chOff x="0" y="0"/>
          <a:chExt cx="0" cy="0"/>
        </a:xfrm>
      </p:grpSpPr>
      <p:sp>
        <p:nvSpPr>
          <p:cNvPr id="699" name="Google Shape;699;g5630ff738a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0" name="Google Shape;700;g5630ff738a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4" name="Shape 704"/>
        <p:cNvGrpSpPr/>
        <p:nvPr/>
      </p:nvGrpSpPr>
      <p:grpSpPr>
        <a:xfrm>
          <a:off x="0" y="0"/>
          <a:ext cx="0" cy="0"/>
          <a:chOff x="0" y="0"/>
          <a:chExt cx="0" cy="0"/>
        </a:xfrm>
      </p:grpSpPr>
      <p:sp>
        <p:nvSpPr>
          <p:cNvPr id="705" name="Google Shape;705;g5630ff738a_0_5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6" name="Google Shape;706;g5630ff738a_0_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5630ff738a_1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5630ff738a_1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0" name="Shape 710"/>
        <p:cNvGrpSpPr/>
        <p:nvPr/>
      </p:nvGrpSpPr>
      <p:grpSpPr>
        <a:xfrm>
          <a:off x="0" y="0"/>
          <a:ext cx="0" cy="0"/>
          <a:chOff x="0" y="0"/>
          <a:chExt cx="0" cy="0"/>
        </a:xfrm>
      </p:grpSpPr>
      <p:sp>
        <p:nvSpPr>
          <p:cNvPr id="711" name="Google Shape;711;g5630ff738a_0_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2" name="Google Shape;712;g5630ff738a_0_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2" name="Shape 722"/>
        <p:cNvGrpSpPr/>
        <p:nvPr/>
      </p:nvGrpSpPr>
      <p:grpSpPr>
        <a:xfrm>
          <a:off x="0" y="0"/>
          <a:ext cx="0" cy="0"/>
          <a:chOff x="0" y="0"/>
          <a:chExt cx="0" cy="0"/>
        </a:xfrm>
      </p:grpSpPr>
      <p:sp>
        <p:nvSpPr>
          <p:cNvPr id="723" name="Google Shape;723;g5630ff738a_0_5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4" name="Google Shape;724;g5630ff738a_0_5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0" name="Shape 730"/>
        <p:cNvGrpSpPr/>
        <p:nvPr/>
      </p:nvGrpSpPr>
      <p:grpSpPr>
        <a:xfrm>
          <a:off x="0" y="0"/>
          <a:ext cx="0" cy="0"/>
          <a:chOff x="0" y="0"/>
          <a:chExt cx="0" cy="0"/>
        </a:xfrm>
      </p:grpSpPr>
      <p:sp>
        <p:nvSpPr>
          <p:cNvPr id="731" name="Google Shape;731;g5630ff738a_0_5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2" name="Google Shape;732;g5630ff738a_0_5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8" name="Shape 738"/>
        <p:cNvGrpSpPr/>
        <p:nvPr/>
      </p:nvGrpSpPr>
      <p:grpSpPr>
        <a:xfrm>
          <a:off x="0" y="0"/>
          <a:ext cx="0" cy="0"/>
          <a:chOff x="0" y="0"/>
          <a:chExt cx="0" cy="0"/>
        </a:xfrm>
      </p:grpSpPr>
      <p:sp>
        <p:nvSpPr>
          <p:cNvPr id="739" name="Google Shape;739;g5630ff738a_0_5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0" name="Google Shape;740;g5630ff738a_0_5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6" name="Shape 746"/>
        <p:cNvGrpSpPr/>
        <p:nvPr/>
      </p:nvGrpSpPr>
      <p:grpSpPr>
        <a:xfrm>
          <a:off x="0" y="0"/>
          <a:ext cx="0" cy="0"/>
          <a:chOff x="0" y="0"/>
          <a:chExt cx="0" cy="0"/>
        </a:xfrm>
      </p:grpSpPr>
      <p:sp>
        <p:nvSpPr>
          <p:cNvPr id="747" name="Google Shape;747;g5630ff738a_0_6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8" name="Google Shape;748;g5630ff738a_0_6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1" name="Shape 751"/>
        <p:cNvGrpSpPr/>
        <p:nvPr/>
      </p:nvGrpSpPr>
      <p:grpSpPr>
        <a:xfrm>
          <a:off x="0" y="0"/>
          <a:ext cx="0" cy="0"/>
          <a:chOff x="0" y="0"/>
          <a:chExt cx="0" cy="0"/>
        </a:xfrm>
      </p:grpSpPr>
      <p:sp>
        <p:nvSpPr>
          <p:cNvPr id="752" name="Google Shape;752;g5630ff738a_0_6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3" name="Google Shape;753;g5630ff738a_0_6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7" name="Shape 757"/>
        <p:cNvGrpSpPr/>
        <p:nvPr/>
      </p:nvGrpSpPr>
      <p:grpSpPr>
        <a:xfrm>
          <a:off x="0" y="0"/>
          <a:ext cx="0" cy="0"/>
          <a:chOff x="0" y="0"/>
          <a:chExt cx="0" cy="0"/>
        </a:xfrm>
      </p:grpSpPr>
      <p:sp>
        <p:nvSpPr>
          <p:cNvPr id="758" name="Google Shape;758;g5630ff738a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9" name="Google Shape;759;g5630ff738a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3" name="Shape 763"/>
        <p:cNvGrpSpPr/>
        <p:nvPr/>
      </p:nvGrpSpPr>
      <p:grpSpPr>
        <a:xfrm>
          <a:off x="0" y="0"/>
          <a:ext cx="0" cy="0"/>
          <a:chOff x="0" y="0"/>
          <a:chExt cx="0" cy="0"/>
        </a:xfrm>
      </p:grpSpPr>
      <p:sp>
        <p:nvSpPr>
          <p:cNvPr id="764" name="Google Shape;764;g5630ff738a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5" name="Google Shape;765;g5630ff738a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9" name="Shape 769"/>
        <p:cNvGrpSpPr/>
        <p:nvPr/>
      </p:nvGrpSpPr>
      <p:grpSpPr>
        <a:xfrm>
          <a:off x="0" y="0"/>
          <a:ext cx="0" cy="0"/>
          <a:chOff x="0" y="0"/>
          <a:chExt cx="0" cy="0"/>
        </a:xfrm>
      </p:grpSpPr>
      <p:sp>
        <p:nvSpPr>
          <p:cNvPr id="770" name="Google Shape;770;g5630ff738a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1" name="Google Shape;771;g5630ff738a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5" name="Shape 775"/>
        <p:cNvGrpSpPr/>
        <p:nvPr/>
      </p:nvGrpSpPr>
      <p:grpSpPr>
        <a:xfrm>
          <a:off x="0" y="0"/>
          <a:ext cx="0" cy="0"/>
          <a:chOff x="0" y="0"/>
          <a:chExt cx="0" cy="0"/>
        </a:xfrm>
      </p:grpSpPr>
      <p:sp>
        <p:nvSpPr>
          <p:cNvPr id="776" name="Google Shape;776;g5630ff738a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7" name="Google Shape;777;g5630ff738a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24" name="Shape 124"/>
        <p:cNvGrpSpPr/>
        <p:nvPr/>
      </p:nvGrpSpPr>
      <p:grpSpPr>
        <a:xfrm>
          <a:off x="0" y="0"/>
          <a:ext cx="0" cy="0"/>
          <a:chOff x="0" y="0"/>
          <a:chExt cx="0" cy="0"/>
        </a:xfrm>
      </p:grpSpPr>
      <p:sp>
        <p:nvSpPr>
          <p:cNvPr id="125" name="Google Shape;125;p13"/>
          <p:cNvSpPr txBox="1"/>
          <p:nvPr>
            <p:ph idx="1" type="body"/>
          </p:nvPr>
        </p:nvSpPr>
        <p:spPr>
          <a:xfrm>
            <a:off x="457200" y="1110996"/>
            <a:ext cx="8229600" cy="3394500"/>
          </a:xfrm>
          <a:prstGeom prst="rect">
            <a:avLst/>
          </a:prstGeom>
          <a:noFill/>
          <a:ln>
            <a:noFill/>
          </a:ln>
        </p:spPr>
        <p:txBody>
          <a:bodyPr anchorCtr="0" anchor="t" bIns="45700" lIns="91425" spcFirstLastPara="1" rIns="91425" wrap="square" tIns="45700"/>
          <a:lstStyle>
            <a:lvl1pPr indent="-306324" lvl="0" marL="457200" rtl="0" algn="l">
              <a:spcBef>
                <a:spcPts val="400"/>
              </a:spcBef>
              <a:spcAft>
                <a:spcPts val="0"/>
              </a:spcAft>
              <a:buSzPts val="1224"/>
              <a:buChar char="●"/>
              <a:defRPr/>
            </a:lvl1pPr>
            <a:lvl2pPr indent="-342900" lvl="1" marL="914400" rtl="0" algn="l">
              <a:spcBef>
                <a:spcPts val="324"/>
              </a:spcBef>
              <a:spcAft>
                <a:spcPts val="0"/>
              </a:spcAft>
              <a:buSzPts val="1800"/>
              <a:buChar char="○"/>
              <a:defRPr/>
            </a:lvl2pPr>
            <a:lvl3pPr indent="-342900" lvl="2" marL="1371600" rtl="0" algn="l">
              <a:spcBef>
                <a:spcPts val="1600"/>
              </a:spcBef>
              <a:spcAft>
                <a:spcPts val="0"/>
              </a:spcAft>
              <a:buSzPts val="1800"/>
              <a:buChar char="■"/>
              <a:defRPr/>
            </a:lvl3pPr>
            <a:lvl4pPr indent="-342900" lvl="3" marL="1828800" rtl="0" algn="l">
              <a:spcBef>
                <a:spcPts val="1600"/>
              </a:spcBef>
              <a:spcAft>
                <a:spcPts val="0"/>
              </a:spcAft>
              <a:buSzPts val="1800"/>
              <a:buChar char="●"/>
              <a:defRPr/>
            </a:lvl4pPr>
            <a:lvl5pPr indent="-342900" lvl="4" marL="2286000" rtl="0" algn="l">
              <a:spcBef>
                <a:spcPts val="1600"/>
              </a:spcBef>
              <a:spcAft>
                <a:spcPts val="0"/>
              </a:spcAft>
              <a:buSzPts val="1800"/>
              <a:buChar char="○"/>
              <a:defRPr/>
            </a:lvl5pPr>
            <a:lvl6pPr indent="-342900" lvl="5" marL="2743200" rtl="0" algn="l">
              <a:spcBef>
                <a:spcPts val="1600"/>
              </a:spcBef>
              <a:spcAft>
                <a:spcPts val="0"/>
              </a:spcAft>
              <a:buSzPts val="1800"/>
              <a:buChar char="■"/>
              <a:defRPr/>
            </a:lvl6pPr>
            <a:lvl7pPr indent="-342900" lvl="6" marL="3200400" rtl="0" algn="l">
              <a:spcBef>
                <a:spcPts val="1600"/>
              </a:spcBef>
              <a:spcAft>
                <a:spcPts val="0"/>
              </a:spcAft>
              <a:buSzPts val="1800"/>
              <a:buChar char="●"/>
              <a:defRPr/>
            </a:lvl7pPr>
            <a:lvl8pPr indent="-342900" lvl="7" marL="3657600" rtl="0" algn="l">
              <a:spcBef>
                <a:spcPts val="1600"/>
              </a:spcBef>
              <a:spcAft>
                <a:spcPts val="0"/>
              </a:spcAft>
              <a:buSzPts val="1800"/>
              <a:buChar char="○"/>
              <a:defRPr/>
            </a:lvl8pPr>
            <a:lvl9pPr indent="-342900" lvl="8" marL="4114800" rtl="0" algn="l">
              <a:spcBef>
                <a:spcPts val="1600"/>
              </a:spcBef>
              <a:spcAft>
                <a:spcPts val="1600"/>
              </a:spcAft>
              <a:buSzPts val="1800"/>
              <a:buChar char="■"/>
              <a:defRPr/>
            </a:lvl9pPr>
          </a:lstStyle>
          <a:p/>
        </p:txBody>
      </p:sp>
      <p:sp>
        <p:nvSpPr>
          <p:cNvPr id="126" name="Google Shape;126;p13"/>
          <p:cNvSpPr txBox="1"/>
          <p:nvPr>
            <p:ph idx="10" type="dt"/>
          </p:nvPr>
        </p:nvSpPr>
        <p:spPr>
          <a:xfrm>
            <a:off x="6727032" y="4805958"/>
            <a:ext cx="1920300" cy="274200"/>
          </a:xfrm>
          <a:prstGeom prst="rect">
            <a:avLst/>
          </a:prstGeom>
          <a:noFill/>
          <a:ln>
            <a:noFill/>
          </a:ln>
        </p:spPr>
        <p:txBody>
          <a:bodyPr anchorCtr="0" anchor="b"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7" name="Google Shape;127;p13"/>
          <p:cNvSpPr txBox="1"/>
          <p:nvPr>
            <p:ph idx="11" type="ftr"/>
          </p:nvPr>
        </p:nvSpPr>
        <p:spPr>
          <a:xfrm>
            <a:off x="4380072" y="4805958"/>
            <a:ext cx="2350800" cy="273900"/>
          </a:xfrm>
          <a:prstGeom prst="rect">
            <a:avLst/>
          </a:prstGeom>
          <a:noFill/>
          <a:ln>
            <a:noFill/>
          </a:ln>
        </p:spPr>
        <p:txBody>
          <a:bodyPr anchorCtr="0" anchor="b" bIns="45700" lIns="91425" spcFirstLastPara="1" rIns="91425" wrap="square" tIns="45700"/>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8" name="Google Shape;128;p13"/>
          <p:cNvSpPr txBox="1"/>
          <p:nvPr>
            <p:ph idx="12" type="sldNum"/>
          </p:nvPr>
        </p:nvSpPr>
        <p:spPr>
          <a:xfrm>
            <a:off x="8647272" y="4805958"/>
            <a:ext cx="365700" cy="273900"/>
          </a:xfrm>
          <a:prstGeom prst="rect">
            <a:avLst/>
          </a:prstGeom>
          <a:noFill/>
          <a:ln>
            <a:noFill/>
          </a:ln>
        </p:spPr>
        <p:txBody>
          <a:bodyPr anchorCtr="0" anchor="b"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29" name="Google Shape;129;p13"/>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lstStyle>
            <a:lvl1pPr lvl="0" rtl="0" algn="l">
              <a:spcBef>
                <a:spcPts val="0"/>
              </a:spcBef>
              <a:spcAft>
                <a:spcPts val="0"/>
              </a:spcAft>
              <a:buClr>
                <a:schemeClr val="dk2"/>
              </a:buClr>
              <a:buSzPts val="1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showMasterSp="0" type="twoTxTwoObj">
  <p:cSld name="TWO_OBJECTS_WITH_TEXT">
    <p:bg>
      <p:bgPr>
        <a:blipFill rotWithShape="1">
          <a:blip r:embed="rId2">
            <a:alphaModFix/>
          </a:blip>
          <a:tile algn="tl" flip="none" tx="0" sx="50002" ty="0" sy="50002"/>
        </a:blipFill>
      </p:bgPr>
    </p:bg>
    <p:spTree>
      <p:nvGrpSpPr>
        <p:cNvPr id="130" name="Shape 130"/>
        <p:cNvGrpSpPr/>
        <p:nvPr/>
      </p:nvGrpSpPr>
      <p:grpSpPr>
        <a:xfrm>
          <a:off x="0" y="0"/>
          <a:ext cx="0" cy="0"/>
          <a:chOff x="0" y="0"/>
          <a:chExt cx="0" cy="0"/>
        </a:xfrm>
      </p:grpSpPr>
      <p:sp>
        <p:nvSpPr>
          <p:cNvPr id="131" name="Google Shape;131;p14"/>
          <p:cNvSpPr txBox="1"/>
          <p:nvPr>
            <p:ph type="title"/>
          </p:nvPr>
        </p:nvSpPr>
        <p:spPr>
          <a:xfrm>
            <a:off x="457200" y="204788"/>
            <a:ext cx="8229600" cy="857400"/>
          </a:xfrm>
          <a:prstGeom prst="rect">
            <a:avLst/>
          </a:prstGeom>
          <a:noFill/>
          <a:ln>
            <a:noFill/>
          </a:ln>
        </p:spPr>
        <p:txBody>
          <a:bodyPr anchorCtr="0" anchor="ctr" bIns="45700" lIns="91425" spcFirstLastPara="1" rIns="91425" wrap="square" tIns="45700"/>
          <a:lstStyle>
            <a:lvl1pPr lvl="0" rtl="0" algn="l">
              <a:spcBef>
                <a:spcPts val="0"/>
              </a:spcBef>
              <a:spcAft>
                <a:spcPts val="0"/>
              </a:spcAft>
              <a:buClr>
                <a:schemeClr val="dk2"/>
              </a:buClr>
              <a:buSzPts val="4100"/>
              <a:buFont typeface="Lucida Sans"/>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2" name="Google Shape;132;p14"/>
          <p:cNvSpPr txBox="1"/>
          <p:nvPr>
            <p:ph idx="1" type="body"/>
          </p:nvPr>
        </p:nvSpPr>
        <p:spPr>
          <a:xfrm>
            <a:off x="457200" y="4057650"/>
            <a:ext cx="4040100" cy="571500"/>
          </a:xfrm>
          <a:prstGeom prst="rect">
            <a:avLst/>
          </a:prstGeom>
          <a:solidFill>
            <a:schemeClr val="accent1"/>
          </a:solidFill>
          <a:ln cap="flat" cmpd="sng" w="9650">
            <a:solidFill>
              <a:schemeClr val="accent1"/>
            </a:solidFill>
            <a:prstDash val="solid"/>
            <a:miter lim="800000"/>
            <a:headEnd len="sm" w="sm" type="none"/>
            <a:tailEnd len="sm" w="sm" type="none"/>
          </a:ln>
        </p:spPr>
        <p:txBody>
          <a:bodyPr anchorCtr="0" anchor="ctr" bIns="45700" lIns="182875" spcFirstLastPara="1" rIns="91425" wrap="square" tIns="45700"/>
          <a:lstStyle>
            <a:lvl1pPr indent="-228600" lvl="0" marL="457200" rtl="0" algn="l">
              <a:spcBef>
                <a:spcPts val="400"/>
              </a:spcBef>
              <a:spcAft>
                <a:spcPts val="0"/>
              </a:spcAft>
              <a:buSzPts val="1632"/>
              <a:buNone/>
              <a:defRPr b="0" sz="2400">
                <a:solidFill>
                  <a:schemeClr val="lt1"/>
                </a:solidFill>
              </a:defRPr>
            </a:lvl1pPr>
            <a:lvl2pPr indent="-228600" lvl="1" marL="914400" rtl="0" algn="l">
              <a:spcBef>
                <a:spcPts val="324"/>
              </a:spcBef>
              <a:spcAft>
                <a:spcPts val="0"/>
              </a:spcAft>
              <a:buSzPts val="2000"/>
              <a:buNone/>
              <a:defRPr b="1" sz="2000"/>
            </a:lvl2pPr>
            <a:lvl3pPr indent="-228600" lvl="2" marL="1371600" rtl="0" algn="l">
              <a:spcBef>
                <a:spcPts val="1600"/>
              </a:spcBef>
              <a:spcAft>
                <a:spcPts val="0"/>
              </a:spcAft>
              <a:buSzPts val="1800"/>
              <a:buNone/>
              <a:defRPr b="1" sz="1800"/>
            </a:lvl3pPr>
            <a:lvl4pPr indent="-228600" lvl="3" marL="1828800" rtl="0" algn="l">
              <a:spcBef>
                <a:spcPts val="1600"/>
              </a:spcBef>
              <a:spcAft>
                <a:spcPts val="0"/>
              </a:spcAft>
              <a:buSzPts val="1600"/>
              <a:buNone/>
              <a:defRPr b="1" sz="1600"/>
            </a:lvl4pPr>
            <a:lvl5pPr indent="-228600" lvl="4" marL="2286000" rtl="0" algn="l">
              <a:spcBef>
                <a:spcPts val="1600"/>
              </a:spcBef>
              <a:spcAft>
                <a:spcPts val="0"/>
              </a:spcAft>
              <a:buSzPts val="1600"/>
              <a:buNone/>
              <a:defRPr b="1" sz="1600"/>
            </a:lvl5pPr>
            <a:lvl6pPr indent="-342900" lvl="5" marL="2743200" rtl="0" algn="l">
              <a:spcBef>
                <a:spcPts val="1600"/>
              </a:spcBef>
              <a:spcAft>
                <a:spcPts val="0"/>
              </a:spcAft>
              <a:buSzPts val="1800"/>
              <a:buChar char="■"/>
              <a:defRPr/>
            </a:lvl6pPr>
            <a:lvl7pPr indent="-342900" lvl="6" marL="3200400" rtl="0" algn="l">
              <a:spcBef>
                <a:spcPts val="1600"/>
              </a:spcBef>
              <a:spcAft>
                <a:spcPts val="0"/>
              </a:spcAft>
              <a:buSzPts val="1800"/>
              <a:buChar char="●"/>
              <a:defRPr/>
            </a:lvl7pPr>
            <a:lvl8pPr indent="-342900" lvl="7" marL="3657600" rtl="0" algn="l">
              <a:spcBef>
                <a:spcPts val="1600"/>
              </a:spcBef>
              <a:spcAft>
                <a:spcPts val="0"/>
              </a:spcAft>
              <a:buSzPts val="1800"/>
              <a:buChar char="○"/>
              <a:defRPr/>
            </a:lvl8pPr>
            <a:lvl9pPr indent="-342900" lvl="8" marL="4114800" rtl="0" algn="l">
              <a:spcBef>
                <a:spcPts val="1600"/>
              </a:spcBef>
              <a:spcAft>
                <a:spcPts val="1600"/>
              </a:spcAft>
              <a:buSzPts val="1800"/>
              <a:buChar char="■"/>
              <a:defRPr/>
            </a:lvl9pPr>
          </a:lstStyle>
          <a:p/>
        </p:txBody>
      </p:sp>
      <p:sp>
        <p:nvSpPr>
          <p:cNvPr id="133" name="Google Shape;133;p14"/>
          <p:cNvSpPr txBox="1"/>
          <p:nvPr>
            <p:ph idx="2" type="body"/>
          </p:nvPr>
        </p:nvSpPr>
        <p:spPr>
          <a:xfrm>
            <a:off x="4645026" y="4057650"/>
            <a:ext cx="4041900" cy="571500"/>
          </a:xfrm>
          <a:prstGeom prst="rect">
            <a:avLst/>
          </a:prstGeom>
          <a:solidFill>
            <a:schemeClr val="accent1"/>
          </a:solidFill>
          <a:ln cap="flat" cmpd="sng" w="9650">
            <a:solidFill>
              <a:schemeClr val="accent1"/>
            </a:solidFill>
            <a:prstDash val="solid"/>
            <a:miter lim="800000"/>
            <a:headEnd len="sm" w="sm" type="none"/>
            <a:tailEnd len="sm" w="sm" type="none"/>
          </a:ln>
        </p:spPr>
        <p:txBody>
          <a:bodyPr anchorCtr="0" anchor="ctr" bIns="45700" lIns="182875" spcFirstLastPara="1" rIns="91425" wrap="square" tIns="45700"/>
          <a:lstStyle>
            <a:lvl1pPr indent="-228600" lvl="0" marL="457200" rtl="0" algn="l">
              <a:spcBef>
                <a:spcPts val="400"/>
              </a:spcBef>
              <a:spcAft>
                <a:spcPts val="0"/>
              </a:spcAft>
              <a:buSzPts val="1632"/>
              <a:buNone/>
              <a:defRPr b="0" sz="2400">
                <a:solidFill>
                  <a:schemeClr val="lt1"/>
                </a:solidFill>
              </a:defRPr>
            </a:lvl1pPr>
            <a:lvl2pPr indent="-228600" lvl="1" marL="914400" rtl="0" algn="l">
              <a:spcBef>
                <a:spcPts val="324"/>
              </a:spcBef>
              <a:spcAft>
                <a:spcPts val="0"/>
              </a:spcAft>
              <a:buSzPts val="2000"/>
              <a:buNone/>
              <a:defRPr b="1" sz="2000"/>
            </a:lvl2pPr>
            <a:lvl3pPr indent="-228600" lvl="2" marL="1371600" rtl="0" algn="l">
              <a:spcBef>
                <a:spcPts val="1600"/>
              </a:spcBef>
              <a:spcAft>
                <a:spcPts val="0"/>
              </a:spcAft>
              <a:buSzPts val="1800"/>
              <a:buNone/>
              <a:defRPr b="1" sz="1800"/>
            </a:lvl3pPr>
            <a:lvl4pPr indent="-228600" lvl="3" marL="1828800" rtl="0" algn="l">
              <a:spcBef>
                <a:spcPts val="1600"/>
              </a:spcBef>
              <a:spcAft>
                <a:spcPts val="0"/>
              </a:spcAft>
              <a:buSzPts val="1600"/>
              <a:buNone/>
              <a:defRPr b="1" sz="1600"/>
            </a:lvl4pPr>
            <a:lvl5pPr indent="-228600" lvl="4" marL="2286000" rtl="0" algn="l">
              <a:spcBef>
                <a:spcPts val="1600"/>
              </a:spcBef>
              <a:spcAft>
                <a:spcPts val="0"/>
              </a:spcAft>
              <a:buSzPts val="1600"/>
              <a:buNone/>
              <a:defRPr b="1" sz="1600"/>
            </a:lvl5pPr>
            <a:lvl6pPr indent="-342900" lvl="5" marL="2743200" rtl="0" algn="l">
              <a:spcBef>
                <a:spcPts val="1600"/>
              </a:spcBef>
              <a:spcAft>
                <a:spcPts val="0"/>
              </a:spcAft>
              <a:buSzPts val="1800"/>
              <a:buChar char="■"/>
              <a:defRPr/>
            </a:lvl6pPr>
            <a:lvl7pPr indent="-342900" lvl="6" marL="3200400" rtl="0" algn="l">
              <a:spcBef>
                <a:spcPts val="1600"/>
              </a:spcBef>
              <a:spcAft>
                <a:spcPts val="0"/>
              </a:spcAft>
              <a:buSzPts val="1800"/>
              <a:buChar char="●"/>
              <a:defRPr/>
            </a:lvl7pPr>
            <a:lvl8pPr indent="-342900" lvl="7" marL="3657600" rtl="0" algn="l">
              <a:spcBef>
                <a:spcPts val="1600"/>
              </a:spcBef>
              <a:spcAft>
                <a:spcPts val="0"/>
              </a:spcAft>
              <a:buSzPts val="1800"/>
              <a:buChar char="○"/>
              <a:defRPr/>
            </a:lvl8pPr>
            <a:lvl9pPr indent="-342900" lvl="8" marL="4114800" rtl="0" algn="l">
              <a:spcBef>
                <a:spcPts val="1600"/>
              </a:spcBef>
              <a:spcAft>
                <a:spcPts val="1600"/>
              </a:spcAft>
              <a:buSzPts val="1800"/>
              <a:buChar char="■"/>
              <a:defRPr/>
            </a:lvl9pPr>
          </a:lstStyle>
          <a:p/>
        </p:txBody>
      </p:sp>
      <p:sp>
        <p:nvSpPr>
          <p:cNvPr id="134" name="Google Shape;134;p14"/>
          <p:cNvSpPr txBox="1"/>
          <p:nvPr>
            <p:ph idx="3" type="body"/>
          </p:nvPr>
        </p:nvSpPr>
        <p:spPr>
          <a:xfrm>
            <a:off x="457200" y="1083221"/>
            <a:ext cx="4040100" cy="2956200"/>
          </a:xfrm>
          <a:prstGeom prst="rect">
            <a:avLst/>
          </a:prstGeom>
          <a:noFill/>
          <a:ln>
            <a:noFill/>
          </a:ln>
        </p:spPr>
        <p:txBody>
          <a:bodyPr anchorCtr="0" anchor="t" bIns="45700" lIns="91425" spcFirstLastPara="1" rIns="91425" wrap="square" tIns="45700"/>
          <a:lstStyle>
            <a:lvl1pPr indent="-332232" lvl="0" marL="457200" rtl="0" algn="l">
              <a:spcBef>
                <a:spcPts val="400"/>
              </a:spcBef>
              <a:spcAft>
                <a:spcPts val="0"/>
              </a:spcAft>
              <a:buSzPts val="1632"/>
              <a:buChar char="●"/>
              <a:defRPr sz="2400"/>
            </a:lvl1pPr>
            <a:lvl2pPr indent="-355600" lvl="1" marL="914400" rtl="0" algn="l">
              <a:spcBef>
                <a:spcPts val="324"/>
              </a:spcBef>
              <a:spcAft>
                <a:spcPts val="0"/>
              </a:spcAft>
              <a:buSzPts val="2000"/>
              <a:buChar char="○"/>
              <a:defRPr sz="2000"/>
            </a:lvl2pPr>
            <a:lvl3pPr indent="-342900" lvl="2" marL="1371600" rtl="0" algn="l">
              <a:spcBef>
                <a:spcPts val="1600"/>
              </a:spcBef>
              <a:spcAft>
                <a:spcPts val="0"/>
              </a:spcAft>
              <a:buSzPts val="1800"/>
              <a:buChar char="■"/>
              <a:defRPr sz="1800"/>
            </a:lvl3pPr>
            <a:lvl4pPr indent="-330200" lvl="3" marL="1828800" rtl="0" algn="l">
              <a:spcBef>
                <a:spcPts val="1600"/>
              </a:spcBef>
              <a:spcAft>
                <a:spcPts val="0"/>
              </a:spcAft>
              <a:buSzPts val="1600"/>
              <a:buChar char="●"/>
              <a:defRPr sz="1600"/>
            </a:lvl4pPr>
            <a:lvl5pPr indent="-330200" lvl="4" marL="2286000" rtl="0" algn="l">
              <a:spcBef>
                <a:spcPts val="1600"/>
              </a:spcBef>
              <a:spcAft>
                <a:spcPts val="0"/>
              </a:spcAft>
              <a:buSzPts val="1600"/>
              <a:buChar char="○"/>
              <a:defRPr sz="1600"/>
            </a:lvl5pPr>
            <a:lvl6pPr indent="-342900" lvl="5" marL="2743200" rtl="0" algn="l">
              <a:spcBef>
                <a:spcPts val="1600"/>
              </a:spcBef>
              <a:spcAft>
                <a:spcPts val="0"/>
              </a:spcAft>
              <a:buSzPts val="1800"/>
              <a:buChar char="■"/>
              <a:defRPr/>
            </a:lvl6pPr>
            <a:lvl7pPr indent="-342900" lvl="6" marL="3200400" rtl="0" algn="l">
              <a:spcBef>
                <a:spcPts val="1600"/>
              </a:spcBef>
              <a:spcAft>
                <a:spcPts val="0"/>
              </a:spcAft>
              <a:buSzPts val="1800"/>
              <a:buChar char="●"/>
              <a:defRPr/>
            </a:lvl7pPr>
            <a:lvl8pPr indent="-342900" lvl="7" marL="3657600" rtl="0" algn="l">
              <a:spcBef>
                <a:spcPts val="1600"/>
              </a:spcBef>
              <a:spcAft>
                <a:spcPts val="0"/>
              </a:spcAft>
              <a:buSzPts val="1800"/>
              <a:buChar char="○"/>
              <a:defRPr/>
            </a:lvl8pPr>
            <a:lvl9pPr indent="-342900" lvl="8" marL="4114800" rtl="0" algn="l">
              <a:spcBef>
                <a:spcPts val="1600"/>
              </a:spcBef>
              <a:spcAft>
                <a:spcPts val="1600"/>
              </a:spcAft>
              <a:buSzPts val="1800"/>
              <a:buChar char="■"/>
              <a:defRPr/>
            </a:lvl9pPr>
          </a:lstStyle>
          <a:p/>
        </p:txBody>
      </p:sp>
      <p:sp>
        <p:nvSpPr>
          <p:cNvPr id="135" name="Google Shape;135;p14"/>
          <p:cNvSpPr txBox="1"/>
          <p:nvPr>
            <p:ph idx="4" type="body"/>
          </p:nvPr>
        </p:nvSpPr>
        <p:spPr>
          <a:xfrm>
            <a:off x="4645025" y="1083221"/>
            <a:ext cx="4041900" cy="2956200"/>
          </a:xfrm>
          <a:prstGeom prst="rect">
            <a:avLst/>
          </a:prstGeom>
          <a:noFill/>
          <a:ln>
            <a:noFill/>
          </a:ln>
        </p:spPr>
        <p:txBody>
          <a:bodyPr anchorCtr="0" anchor="t" bIns="45700" lIns="91425" spcFirstLastPara="1" rIns="91425" wrap="square" tIns="45700"/>
          <a:lstStyle>
            <a:lvl1pPr indent="-332232" lvl="0" marL="457200" rtl="0" algn="l">
              <a:spcBef>
                <a:spcPts val="0"/>
              </a:spcBef>
              <a:spcAft>
                <a:spcPts val="0"/>
              </a:spcAft>
              <a:buSzPts val="1632"/>
              <a:buChar char="●"/>
              <a:defRPr sz="2400"/>
            </a:lvl1pPr>
            <a:lvl2pPr indent="-355600" lvl="1" marL="914400" rtl="0" algn="l">
              <a:spcBef>
                <a:spcPts val="324"/>
              </a:spcBef>
              <a:spcAft>
                <a:spcPts val="0"/>
              </a:spcAft>
              <a:buSzPts val="2000"/>
              <a:buChar char="○"/>
              <a:defRPr sz="2000"/>
            </a:lvl2pPr>
            <a:lvl3pPr indent="-342900" lvl="2" marL="1371600" rtl="0" algn="l">
              <a:spcBef>
                <a:spcPts val="1600"/>
              </a:spcBef>
              <a:spcAft>
                <a:spcPts val="0"/>
              </a:spcAft>
              <a:buSzPts val="1800"/>
              <a:buChar char="■"/>
              <a:defRPr sz="1800"/>
            </a:lvl3pPr>
            <a:lvl4pPr indent="-330200" lvl="3" marL="1828800" rtl="0" algn="l">
              <a:spcBef>
                <a:spcPts val="1600"/>
              </a:spcBef>
              <a:spcAft>
                <a:spcPts val="0"/>
              </a:spcAft>
              <a:buSzPts val="1600"/>
              <a:buChar char="●"/>
              <a:defRPr sz="1600"/>
            </a:lvl4pPr>
            <a:lvl5pPr indent="-330200" lvl="4" marL="2286000" rtl="0" algn="l">
              <a:spcBef>
                <a:spcPts val="1600"/>
              </a:spcBef>
              <a:spcAft>
                <a:spcPts val="0"/>
              </a:spcAft>
              <a:buSzPts val="1600"/>
              <a:buChar char="○"/>
              <a:defRPr sz="1600"/>
            </a:lvl5pPr>
            <a:lvl6pPr indent="-342900" lvl="5" marL="2743200" rtl="0" algn="l">
              <a:spcBef>
                <a:spcPts val="1600"/>
              </a:spcBef>
              <a:spcAft>
                <a:spcPts val="0"/>
              </a:spcAft>
              <a:buSzPts val="1800"/>
              <a:buChar char="■"/>
              <a:defRPr/>
            </a:lvl6pPr>
            <a:lvl7pPr indent="-342900" lvl="6" marL="3200400" rtl="0" algn="l">
              <a:spcBef>
                <a:spcPts val="1600"/>
              </a:spcBef>
              <a:spcAft>
                <a:spcPts val="0"/>
              </a:spcAft>
              <a:buSzPts val="1800"/>
              <a:buChar char="●"/>
              <a:defRPr/>
            </a:lvl7pPr>
            <a:lvl8pPr indent="-342900" lvl="7" marL="3657600" rtl="0" algn="l">
              <a:spcBef>
                <a:spcPts val="1600"/>
              </a:spcBef>
              <a:spcAft>
                <a:spcPts val="0"/>
              </a:spcAft>
              <a:buSzPts val="1800"/>
              <a:buChar char="○"/>
              <a:defRPr/>
            </a:lvl8pPr>
            <a:lvl9pPr indent="-342900" lvl="8" marL="4114800" rtl="0" algn="l">
              <a:spcBef>
                <a:spcPts val="1600"/>
              </a:spcBef>
              <a:spcAft>
                <a:spcPts val="1600"/>
              </a:spcAft>
              <a:buSzPts val="1800"/>
              <a:buChar char="■"/>
              <a:defRPr/>
            </a:lvl9pPr>
          </a:lstStyle>
          <a:p/>
        </p:txBody>
      </p:sp>
      <p:sp>
        <p:nvSpPr>
          <p:cNvPr id="136" name="Google Shape;136;p14"/>
          <p:cNvSpPr txBox="1"/>
          <p:nvPr>
            <p:ph idx="10" type="dt"/>
          </p:nvPr>
        </p:nvSpPr>
        <p:spPr>
          <a:xfrm>
            <a:off x="6727032" y="4805958"/>
            <a:ext cx="1920300" cy="274200"/>
          </a:xfrm>
          <a:prstGeom prst="rect">
            <a:avLst/>
          </a:prstGeom>
          <a:noFill/>
          <a:ln>
            <a:noFill/>
          </a:ln>
        </p:spPr>
        <p:txBody>
          <a:bodyPr anchorCtr="0" anchor="b"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7" name="Google Shape;137;p14"/>
          <p:cNvSpPr txBox="1"/>
          <p:nvPr>
            <p:ph idx="11" type="ftr"/>
          </p:nvPr>
        </p:nvSpPr>
        <p:spPr>
          <a:xfrm>
            <a:off x="4380072" y="4805958"/>
            <a:ext cx="2350800" cy="273900"/>
          </a:xfrm>
          <a:prstGeom prst="rect">
            <a:avLst/>
          </a:prstGeom>
          <a:noFill/>
          <a:ln>
            <a:noFill/>
          </a:ln>
        </p:spPr>
        <p:txBody>
          <a:bodyPr anchorCtr="0" anchor="b" bIns="45700" lIns="91425" spcFirstLastPara="1" rIns="91425" wrap="square" tIns="45700"/>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8" name="Google Shape;138;p14"/>
          <p:cNvSpPr txBox="1"/>
          <p:nvPr>
            <p:ph idx="12" type="sldNum"/>
          </p:nvPr>
        </p:nvSpPr>
        <p:spPr>
          <a:xfrm>
            <a:off x="8647272" y="4805958"/>
            <a:ext cx="365700" cy="273900"/>
          </a:xfrm>
          <a:prstGeom prst="rect">
            <a:avLst/>
          </a:prstGeom>
          <a:noFill/>
          <a:ln>
            <a:noFill/>
          </a:ln>
        </p:spPr>
        <p:txBody>
          <a:bodyPr anchorCtr="0" anchor="b"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5.xml"/><Relationship Id="rId3" Type="http://schemas.openxmlformats.org/officeDocument/2006/relationships/image" Target="../media/image56.png"/><Relationship Id="rId4" Type="http://schemas.openxmlformats.org/officeDocument/2006/relationships/image" Target="../media/image29.png"/><Relationship Id="rId9" Type="http://schemas.openxmlformats.org/officeDocument/2006/relationships/image" Target="../media/image46.png"/><Relationship Id="rId5" Type="http://schemas.openxmlformats.org/officeDocument/2006/relationships/image" Target="../media/image25.png"/><Relationship Id="rId6" Type="http://schemas.openxmlformats.org/officeDocument/2006/relationships/image" Target="../media/image27.png"/><Relationship Id="rId7" Type="http://schemas.openxmlformats.org/officeDocument/2006/relationships/image" Target="../media/image32.png"/><Relationship Id="rId8" Type="http://schemas.openxmlformats.org/officeDocument/2006/relationships/image" Target="../media/image3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1.xml"/><Relationship Id="rId3" Type="http://schemas.openxmlformats.org/officeDocument/2006/relationships/image" Target="../media/image45.png"/><Relationship Id="rId4" Type="http://schemas.openxmlformats.org/officeDocument/2006/relationships/image" Target="../media/image55.png"/><Relationship Id="rId9" Type="http://schemas.openxmlformats.org/officeDocument/2006/relationships/image" Target="../media/image52.png"/><Relationship Id="rId5" Type="http://schemas.openxmlformats.org/officeDocument/2006/relationships/image" Target="../media/image57.png"/><Relationship Id="rId6" Type="http://schemas.openxmlformats.org/officeDocument/2006/relationships/image" Target="../media/image59.png"/><Relationship Id="rId7" Type="http://schemas.openxmlformats.org/officeDocument/2006/relationships/image" Target="../media/image49.png"/><Relationship Id="rId8" Type="http://schemas.openxmlformats.org/officeDocument/2006/relationships/image" Target="../media/image48.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0" Type="http://schemas.openxmlformats.org/officeDocument/2006/relationships/hyperlink" Target="https://en.wikipedia.org/wiki/XUnit" TargetMode="External"/><Relationship Id="rId1" Type="http://schemas.openxmlformats.org/officeDocument/2006/relationships/slideLayout" Target="../slideLayouts/slideLayout3.xml"/><Relationship Id="rId2" Type="http://schemas.openxmlformats.org/officeDocument/2006/relationships/notesSlide" Target="../notesSlides/notesSlide115.xml"/><Relationship Id="rId3" Type="http://schemas.openxmlformats.org/officeDocument/2006/relationships/hyperlink" Target="https://www.boost.org/doc/libs/1_45_0/libs/test/doc/html/utf.html" TargetMode="External"/><Relationship Id="rId4" Type="http://schemas.openxmlformats.org/officeDocument/2006/relationships/hyperlink" Target="https://www.boost.org/doc/libs/1_45_0/libs/test/doc/html/utf/tutorials.html" TargetMode="External"/><Relationship Id="rId9" Type="http://schemas.openxmlformats.org/officeDocument/2006/relationships/hyperlink" Target="https://github.com/google/googletest/blob/master/googlemock/README.md" TargetMode="External"/><Relationship Id="rId5" Type="http://schemas.openxmlformats.org/officeDocument/2006/relationships/hyperlink" Target="https://github.com/boostorg/test" TargetMode="External"/><Relationship Id="rId6" Type="http://schemas.openxmlformats.org/officeDocument/2006/relationships/hyperlink" Target="http://alexott.net/en/cpp/CppTestingIntro.html" TargetMode="External"/><Relationship Id="rId7" Type="http://schemas.openxmlformats.org/officeDocument/2006/relationships/hyperlink" Target="https://github.com/google/googletest" TargetMode="External"/><Relationship Id="rId8" Type="http://schemas.openxmlformats.org/officeDocument/2006/relationships/hyperlink" Target="https://github.com/google/googletest/blob/master/googletest/docs/primer.md" TargetMode="Externa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www.chromium.org/" TargetMode="External"/><Relationship Id="rId4" Type="http://schemas.openxmlformats.org/officeDocument/2006/relationships/hyperlink" Target="http://llvm.org/" TargetMode="External"/><Relationship Id="rId5" Type="http://schemas.openxmlformats.org/officeDocument/2006/relationships/hyperlink" Target="https://github.com/google/protobuf" TargetMode="External"/><Relationship Id="rId6" Type="http://schemas.openxmlformats.org/officeDocument/2006/relationships/hyperlink" Target="http://opencv.org/" TargetMode="External"/><Relationship Id="rId7" Type="http://schemas.openxmlformats.org/officeDocument/2006/relationships/hyperlink" Target="https://github.com/tiny-dnn/tiny-dnn"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www.boost.org/doc/libs/release/libs/test/doc/html/boost_test/test_output/test_tools_support_for_logging/contexts.html" TargetMode="External"/><Relationship Id="rId4" Type="http://schemas.openxmlformats.org/officeDocument/2006/relationships/hyperlink" Target="http://www.boost.org/doc/libs/release/libs/test/doc/html/boost_test/tests_organization/test_cases/test_case_generation.html"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8.png"/><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43.png"/><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2.png"/><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image" Target="../media/image1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 Id="rId3" Type="http://schemas.openxmlformats.org/officeDocument/2006/relationships/image" Target="../media/image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 Id="rId3" Type="http://schemas.openxmlformats.org/officeDocument/2006/relationships/image" Target="../media/image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 Id="rId3" Type="http://schemas.openxmlformats.org/officeDocument/2006/relationships/image" Target="../media/image4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 Id="rId3" Type="http://schemas.openxmlformats.org/officeDocument/2006/relationships/image" Target="../media/image1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 Id="rId3" Type="http://schemas.openxmlformats.org/officeDocument/2006/relationships/image" Target="../media/image1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5.xml"/><Relationship Id="rId3" Type="http://schemas.openxmlformats.org/officeDocument/2006/relationships/image" Target="../media/image4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4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8.xml"/><Relationship Id="rId3" Type="http://schemas.openxmlformats.org/officeDocument/2006/relationships/image" Target="../media/image3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9.xml"/><Relationship Id="rId3" Type="http://schemas.openxmlformats.org/officeDocument/2006/relationships/image" Target="../media/image3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hyperlink" Target="https://www.slideshare.net/abhinavshukla712/sdlc-its-model-and-software-testing"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0.xml"/><Relationship Id="rId3" Type="http://schemas.openxmlformats.org/officeDocument/2006/relationships/image" Target="../media/image41.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7.xml"/><Relationship Id="rId3" Type="http://schemas.openxmlformats.org/officeDocument/2006/relationships/image" Target="../media/image39.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2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0.xml"/><Relationship Id="rId3" Type="http://schemas.openxmlformats.org/officeDocument/2006/relationships/image" Target="../media/image63.png"/><Relationship Id="rId4" Type="http://schemas.openxmlformats.org/officeDocument/2006/relationships/image" Target="../media/image58.png"/><Relationship Id="rId9" Type="http://schemas.openxmlformats.org/officeDocument/2006/relationships/image" Target="../media/image51.png"/><Relationship Id="rId5" Type="http://schemas.openxmlformats.org/officeDocument/2006/relationships/image" Target="../media/image54.png"/><Relationship Id="rId6" Type="http://schemas.openxmlformats.org/officeDocument/2006/relationships/image" Target="../media/image61.png"/><Relationship Id="rId7" Type="http://schemas.openxmlformats.org/officeDocument/2006/relationships/image" Target="../media/image36.png"/><Relationship Id="rId8" Type="http://schemas.openxmlformats.org/officeDocument/2006/relationships/image" Target="../media/image37.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 Id="rId3" Type="http://schemas.openxmlformats.org/officeDocument/2006/relationships/image" Target="../media/image23.png"/><Relationship Id="rId4" Type="http://schemas.openxmlformats.org/officeDocument/2006/relationships/image" Target="../media/image53.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 Id="rId3" Type="http://schemas.openxmlformats.org/officeDocument/2006/relationships/image" Target="../media/image20.png"/><Relationship Id="rId4" Type="http://schemas.openxmlformats.org/officeDocument/2006/relationships/image" Target="../media/image26.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 Id="rId3" Type="http://schemas.openxmlformats.org/officeDocument/2006/relationships/image" Target="../media/image22.png"/><Relationship Id="rId4" Type="http://schemas.openxmlformats.org/officeDocument/2006/relationships/image" Target="../media/image34.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9.xml"/><Relationship Id="rId3" Type="http://schemas.openxmlformats.org/officeDocument/2006/relationships/image" Target="../media/image28.png"/><Relationship Id="rId4" Type="http://schemas.openxmlformats.org/officeDocument/2006/relationships/image" Target="../media/image50.png"/><Relationship Id="rId9" Type="http://schemas.openxmlformats.org/officeDocument/2006/relationships/image" Target="../media/image62.png"/><Relationship Id="rId5" Type="http://schemas.openxmlformats.org/officeDocument/2006/relationships/image" Target="../media/image60.png"/><Relationship Id="rId6" Type="http://schemas.openxmlformats.org/officeDocument/2006/relationships/image" Target="../media/image33.png"/><Relationship Id="rId7" Type="http://schemas.openxmlformats.org/officeDocument/2006/relationships/image" Target="../media/image35.png"/><Relationship Id="rId8" Type="http://schemas.openxmlformats.org/officeDocument/2006/relationships/image" Target="../media/image4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15"/>
          <p:cNvSpPr txBox="1"/>
          <p:nvPr>
            <p:ph type="ctrTitle"/>
          </p:nvPr>
        </p:nvSpPr>
        <p:spPr>
          <a:xfrm>
            <a:off x="1858703" y="1043508"/>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Testing and Debugging Tools</a:t>
            </a:r>
            <a:endParaRPr/>
          </a:p>
        </p:txBody>
      </p:sp>
      <p:sp>
        <p:nvSpPr>
          <p:cNvPr id="144" name="Google Shape;144;p15"/>
          <p:cNvSpPr txBox="1"/>
          <p:nvPr>
            <p:ph idx="1" type="subTitle"/>
          </p:nvPr>
        </p:nvSpPr>
        <p:spPr>
          <a:xfrm>
            <a:off x="4179325" y="2803225"/>
            <a:ext cx="4306800" cy="104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a:t>
            </a:r>
            <a:endParaRPr/>
          </a:p>
          <a:p>
            <a:pPr indent="0" lvl="0" marL="0" rtl="0" algn="ctr">
              <a:spcBef>
                <a:spcPts val="0"/>
              </a:spcBef>
              <a:spcAft>
                <a:spcPts val="0"/>
              </a:spcAft>
              <a:buNone/>
            </a:pPr>
            <a:r>
              <a:rPr lang="en"/>
              <a:t>Souvik Mandal ( 160002056 )</a:t>
            </a:r>
            <a:endParaRPr/>
          </a:p>
          <a:p>
            <a:pPr indent="0" lvl="0" marL="0" rtl="0" algn="ctr">
              <a:spcBef>
                <a:spcPts val="0"/>
              </a:spcBef>
              <a:spcAft>
                <a:spcPts val="0"/>
              </a:spcAft>
              <a:buNone/>
            </a:pPr>
            <a:r>
              <a:rPr lang="en"/>
              <a:t>Biplab Kumar Sahoo ( 160001015 )</a:t>
            </a:r>
            <a:endParaRPr/>
          </a:p>
          <a:p>
            <a:pPr indent="0" lvl="0" marL="0" rtl="0" algn="ctr">
              <a:spcBef>
                <a:spcPts val="0"/>
              </a:spcBef>
              <a:spcAft>
                <a:spcPts val="0"/>
              </a:spcAft>
              <a:buNone/>
            </a:pPr>
            <a:r>
              <a:rPr lang="en"/>
              <a:t>Tatavarthy Venkat Nikhil ( 160001058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2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Architecture</a:t>
            </a:r>
            <a:endParaRPr/>
          </a:p>
        </p:txBody>
      </p:sp>
      <p:sp>
        <p:nvSpPr>
          <p:cNvPr id="199" name="Google Shape;199;p2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00" name="Google Shape;200;p24"/>
          <p:cNvPicPr preferRelativeResize="0"/>
          <p:nvPr/>
        </p:nvPicPr>
        <p:blipFill>
          <a:blip r:embed="rId3">
            <a:alphaModFix/>
          </a:blip>
          <a:stretch>
            <a:fillRect/>
          </a:stretch>
        </p:blipFill>
        <p:spPr>
          <a:xfrm>
            <a:off x="620500" y="1631300"/>
            <a:ext cx="7800975" cy="3043650"/>
          </a:xfrm>
          <a:prstGeom prst="rect">
            <a:avLst/>
          </a:prstGeom>
          <a:noFill/>
          <a:ln>
            <a:noFill/>
          </a:ln>
        </p:spPr>
      </p:pic>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0" name="Shape 790"/>
        <p:cNvGrpSpPr/>
        <p:nvPr/>
      </p:nvGrpSpPr>
      <p:grpSpPr>
        <a:xfrm>
          <a:off x="0" y="0"/>
          <a:ext cx="0" cy="0"/>
          <a:chOff x="0" y="0"/>
          <a:chExt cx="0" cy="0"/>
        </a:xfrm>
      </p:grpSpPr>
      <p:sp>
        <p:nvSpPr>
          <p:cNvPr id="791" name="Google Shape;791;p114"/>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Kdevelop</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5" name="Shape 795"/>
        <p:cNvGrpSpPr/>
        <p:nvPr/>
      </p:nvGrpSpPr>
      <p:grpSpPr>
        <a:xfrm>
          <a:off x="0" y="0"/>
          <a:ext cx="0" cy="0"/>
          <a:chOff x="0" y="0"/>
          <a:chExt cx="0" cy="0"/>
        </a:xfrm>
      </p:grpSpPr>
      <p:sp>
        <p:nvSpPr>
          <p:cNvPr id="796" name="Google Shape;796;p11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797" name="Google Shape;797;p11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KDevelop is a modern integrated development environment (IDE) for C++ (and other languages) that is one of many KDE applications.</a:t>
            </a:r>
            <a:endParaRPr sz="2400"/>
          </a:p>
          <a:p>
            <a:pPr indent="0" lvl="0" marL="0" rtl="0" algn="l">
              <a:spcBef>
                <a:spcPts val="1600"/>
              </a:spcBef>
              <a:spcAft>
                <a:spcPts val="0"/>
              </a:spcAft>
              <a:buNone/>
            </a:pPr>
            <a:r>
              <a:rPr lang="en" sz="2400"/>
              <a:t>It is a GUI</a:t>
            </a:r>
            <a:endParaRPr sz="2400"/>
          </a:p>
          <a:p>
            <a:pPr indent="0" lvl="0" marL="0" rtl="0" algn="l">
              <a:spcBef>
                <a:spcPts val="1600"/>
              </a:spcBef>
              <a:spcAft>
                <a:spcPts val="1600"/>
              </a:spcAft>
              <a:buNone/>
            </a:pPr>
            <a:r>
              <a:t/>
            </a:r>
            <a:endParaRPr sz="2400"/>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1" name="Shape 801"/>
        <p:cNvGrpSpPr/>
        <p:nvPr/>
      </p:nvGrpSpPr>
      <p:grpSpPr>
        <a:xfrm>
          <a:off x="0" y="0"/>
          <a:ext cx="0" cy="0"/>
          <a:chOff x="0" y="0"/>
          <a:chExt cx="0" cy="0"/>
        </a:xfrm>
      </p:grpSpPr>
      <p:sp>
        <p:nvSpPr>
          <p:cNvPr id="802" name="Google Shape;802;p116"/>
          <p:cNvSpPr txBox="1"/>
          <p:nvPr>
            <p:ph type="title"/>
          </p:nvPr>
        </p:nvSpPr>
        <p:spPr>
          <a:xfrm>
            <a:off x="819150" y="5165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Features</a:t>
            </a:r>
            <a:endParaRPr/>
          </a:p>
        </p:txBody>
      </p:sp>
      <p:sp>
        <p:nvSpPr>
          <p:cNvPr id="803" name="Google Shape;803;p116"/>
          <p:cNvSpPr txBox="1"/>
          <p:nvPr>
            <p:ph idx="1" type="body"/>
          </p:nvPr>
        </p:nvSpPr>
        <p:spPr>
          <a:xfrm>
            <a:off x="819150" y="1471175"/>
            <a:ext cx="7505700" cy="2448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2400">
                <a:solidFill>
                  <a:srgbClr val="000000"/>
                </a:solidFill>
              </a:rPr>
              <a:t>Low Resource Cost.</a:t>
            </a:r>
            <a:endParaRPr sz="2400">
              <a:solidFill>
                <a:srgbClr val="000000"/>
              </a:solidFill>
            </a:endParaRPr>
          </a:p>
          <a:p>
            <a:pPr indent="0" lvl="0" marL="0" rtl="0" algn="just">
              <a:spcBef>
                <a:spcPts val="800"/>
              </a:spcBef>
              <a:spcAft>
                <a:spcPts val="0"/>
              </a:spcAft>
              <a:buNone/>
            </a:pPr>
            <a:r>
              <a:rPr lang="en" sz="2400">
                <a:solidFill>
                  <a:srgbClr val="000000"/>
                </a:solidFill>
              </a:rPr>
              <a:t>Full Language Support</a:t>
            </a:r>
            <a:endParaRPr sz="2400">
              <a:solidFill>
                <a:srgbClr val="000000"/>
              </a:solidFill>
            </a:endParaRPr>
          </a:p>
          <a:p>
            <a:pPr indent="0" lvl="0" marL="0" rtl="0" algn="just">
              <a:spcBef>
                <a:spcPts val="800"/>
              </a:spcBef>
              <a:spcAft>
                <a:spcPts val="0"/>
              </a:spcAft>
              <a:buNone/>
            </a:pPr>
            <a:r>
              <a:rPr lang="en" sz="2400">
                <a:solidFill>
                  <a:srgbClr val="000000"/>
                </a:solidFill>
              </a:rPr>
              <a:t>Context-Based Completion</a:t>
            </a:r>
            <a:endParaRPr sz="2400">
              <a:solidFill>
                <a:srgbClr val="000000"/>
              </a:solidFill>
            </a:endParaRPr>
          </a:p>
          <a:p>
            <a:pPr indent="0" lvl="0" marL="0" rtl="0" algn="just">
              <a:spcBef>
                <a:spcPts val="800"/>
              </a:spcBef>
              <a:spcAft>
                <a:spcPts val="0"/>
              </a:spcAft>
              <a:buNone/>
            </a:pPr>
            <a:r>
              <a:rPr lang="en" sz="2400">
                <a:solidFill>
                  <a:srgbClr val="000000"/>
                </a:solidFill>
              </a:rPr>
              <a:t>GUI-Integrated VCS</a:t>
            </a:r>
            <a:endParaRPr sz="2400">
              <a:solidFill>
                <a:srgbClr val="000000"/>
              </a:solidFill>
            </a:endParaRPr>
          </a:p>
          <a:p>
            <a:pPr indent="0" lvl="0" marL="0" rtl="0" algn="just">
              <a:spcBef>
                <a:spcPts val="800"/>
              </a:spcBef>
              <a:spcAft>
                <a:spcPts val="0"/>
              </a:spcAft>
              <a:buNone/>
            </a:pPr>
            <a:r>
              <a:rPr lang="en" sz="2400">
                <a:solidFill>
                  <a:srgbClr val="000000"/>
                </a:solidFill>
              </a:rPr>
              <a:t>Pop-Up Navigation</a:t>
            </a:r>
            <a:endParaRPr sz="2400">
              <a:solidFill>
                <a:srgbClr val="000000"/>
              </a:solidFill>
            </a:endParaRPr>
          </a:p>
          <a:p>
            <a:pPr indent="0" lvl="0" marL="0" rtl="0" algn="just">
              <a:spcBef>
                <a:spcPts val="800"/>
              </a:spcBef>
              <a:spcAft>
                <a:spcPts val="0"/>
              </a:spcAft>
              <a:buNone/>
            </a:pPr>
            <a:r>
              <a:rPr lang="en" sz="2400">
                <a:solidFill>
                  <a:srgbClr val="000000"/>
                </a:solidFill>
              </a:rPr>
              <a:t>Easy Adaptation</a:t>
            </a:r>
            <a:endParaRPr sz="2400">
              <a:solidFill>
                <a:srgbClr val="000000"/>
              </a:solidFill>
            </a:endParaRPr>
          </a:p>
          <a:p>
            <a:pPr indent="0" lvl="0" marL="0" rtl="0" algn="l">
              <a:spcBef>
                <a:spcPts val="800"/>
              </a:spcBef>
              <a:spcAft>
                <a:spcPts val="1600"/>
              </a:spcAft>
              <a:buNone/>
            </a:pPr>
            <a:r>
              <a:t/>
            </a:r>
            <a:endParaRPr sz="2400"/>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7" name="Shape 807"/>
        <p:cNvGrpSpPr/>
        <p:nvPr/>
      </p:nvGrpSpPr>
      <p:grpSpPr>
        <a:xfrm>
          <a:off x="0" y="0"/>
          <a:ext cx="0" cy="0"/>
          <a:chOff x="0" y="0"/>
          <a:chExt cx="0" cy="0"/>
        </a:xfrm>
      </p:grpSpPr>
      <p:sp>
        <p:nvSpPr>
          <p:cNvPr id="808" name="Google Shape;808;p11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Execution Instructions</a:t>
            </a:r>
            <a:endParaRPr/>
          </a:p>
        </p:txBody>
      </p:sp>
      <p:sp>
        <p:nvSpPr>
          <p:cNvPr id="809" name="Google Shape;809;p117"/>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Open Kdevelop application</a:t>
            </a:r>
            <a:endParaRPr sz="1800"/>
          </a:p>
          <a:p>
            <a:pPr indent="0" lvl="0" marL="0" rtl="0" algn="l">
              <a:spcBef>
                <a:spcPts val="1600"/>
              </a:spcBef>
              <a:spcAft>
                <a:spcPts val="0"/>
              </a:spcAft>
              <a:buNone/>
            </a:pPr>
            <a:r>
              <a:rPr lang="en" sz="1800"/>
              <a:t>Attach the code </a:t>
            </a:r>
            <a:endParaRPr sz="1800"/>
          </a:p>
          <a:p>
            <a:pPr indent="0" lvl="0" marL="0" rtl="0" algn="l">
              <a:spcBef>
                <a:spcPts val="1600"/>
              </a:spcBef>
              <a:spcAft>
                <a:spcPts val="0"/>
              </a:spcAft>
              <a:buNone/>
            </a:pPr>
            <a:r>
              <a:rPr lang="en" sz="1800"/>
              <a:t>Use debug option</a:t>
            </a:r>
            <a:endParaRPr sz="1800"/>
          </a:p>
          <a:p>
            <a:pPr indent="0" lvl="0" marL="0" rtl="0" algn="l">
              <a:spcBef>
                <a:spcPts val="1600"/>
              </a:spcBef>
              <a:spcAft>
                <a:spcPts val="1600"/>
              </a:spcAft>
              <a:buNone/>
            </a:pPr>
            <a:r>
              <a:rPr lang="en" sz="1800"/>
              <a:t>Possible to insert breakpoints, etc. using the interface(gdb commands) </a:t>
            </a:r>
            <a:endParaRPr sz="1800"/>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3" name="Shape 813"/>
        <p:cNvGrpSpPr/>
        <p:nvPr/>
      </p:nvGrpSpPr>
      <p:grpSpPr>
        <a:xfrm>
          <a:off x="0" y="0"/>
          <a:ext cx="0" cy="0"/>
          <a:chOff x="0" y="0"/>
          <a:chExt cx="0" cy="0"/>
        </a:xfrm>
      </p:grpSpPr>
      <p:sp>
        <p:nvSpPr>
          <p:cNvPr id="814" name="Google Shape;814;p11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Types of errors</a:t>
            </a:r>
            <a:endParaRPr/>
          </a:p>
        </p:txBody>
      </p:sp>
      <p:sp>
        <p:nvSpPr>
          <p:cNvPr id="815" name="Google Shape;815;p118"/>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seg fault - detected				divide by 0 - detected</a:t>
            </a:r>
            <a:endParaRPr sz="1800"/>
          </a:p>
          <a:p>
            <a:pPr indent="0" lvl="0" marL="0" rtl="0" algn="l">
              <a:spcBef>
                <a:spcPts val="1600"/>
              </a:spcBef>
              <a:spcAft>
                <a:spcPts val="0"/>
              </a:spcAft>
              <a:buNone/>
            </a:pPr>
            <a:r>
              <a:rPr lang="en" sz="1800"/>
              <a:t>memory leak - undetected      	access unallocated memory - detected </a:t>
            </a:r>
            <a:endParaRPr sz="1800"/>
          </a:p>
          <a:p>
            <a:pPr indent="0" lvl="0" marL="0" rtl="0" algn="l">
              <a:spcBef>
                <a:spcPts val="1600"/>
              </a:spcBef>
              <a:spcAft>
                <a:spcPts val="0"/>
              </a:spcAft>
              <a:buNone/>
            </a:pPr>
            <a:r>
              <a:rPr lang="en" sz="1800"/>
              <a:t>access unallocated memory (static) - detected </a:t>
            </a:r>
            <a:endParaRPr sz="1800"/>
          </a:p>
          <a:p>
            <a:pPr indent="0" lvl="0" marL="0" rtl="0" algn="l">
              <a:spcBef>
                <a:spcPts val="1600"/>
              </a:spcBef>
              <a:spcAft>
                <a:spcPts val="0"/>
              </a:spcAft>
              <a:buNone/>
            </a:pPr>
            <a:r>
              <a:rPr lang="en" sz="1800"/>
              <a:t>access uninitialized memory - undetected 	</a:t>
            </a:r>
            <a:endParaRPr sz="1800"/>
          </a:p>
          <a:p>
            <a:pPr indent="0" lvl="0" marL="0" rtl="0" algn="l">
              <a:spcBef>
                <a:spcPts val="1600"/>
              </a:spcBef>
              <a:spcAft>
                <a:spcPts val="0"/>
              </a:spcAft>
              <a:buNone/>
            </a:pPr>
            <a:r>
              <a:rPr lang="en" sz="1800"/>
              <a:t>overflow - undetected</a:t>
            </a:r>
            <a:endParaRPr/>
          </a:p>
          <a:p>
            <a:pPr indent="0" lvl="0" marL="0" rtl="0" algn="l">
              <a:spcBef>
                <a:spcPts val="1600"/>
              </a:spcBef>
              <a:spcAft>
                <a:spcPts val="1600"/>
              </a:spcAft>
              <a:buNone/>
            </a:pPr>
            <a:r>
              <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9" name="Shape 819"/>
        <p:cNvGrpSpPr/>
        <p:nvPr/>
      </p:nvGrpSpPr>
      <p:grpSpPr>
        <a:xfrm>
          <a:off x="0" y="0"/>
          <a:ext cx="0" cy="0"/>
          <a:chOff x="0" y="0"/>
          <a:chExt cx="0" cy="0"/>
        </a:xfrm>
      </p:grpSpPr>
      <p:sp>
        <p:nvSpPr>
          <p:cNvPr id="820" name="Google Shape;820;p119"/>
          <p:cNvSpPr txBox="1"/>
          <p:nvPr>
            <p:ph idx="1" type="body"/>
          </p:nvPr>
        </p:nvSpPr>
        <p:spPr>
          <a:xfrm>
            <a:off x="328025" y="4406925"/>
            <a:ext cx="7415100" cy="6051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1600"/>
              </a:spcAft>
              <a:buNone/>
            </a:pPr>
            <a:r>
              <a:rPr lang="en" sz="1400"/>
              <a:t>*(code and output screenshots are given in research folder)</a:t>
            </a:r>
            <a:endParaRPr/>
          </a:p>
        </p:txBody>
      </p:sp>
      <p:pic>
        <p:nvPicPr>
          <p:cNvPr id="821" name="Google Shape;821;p119"/>
          <p:cNvPicPr preferRelativeResize="0"/>
          <p:nvPr/>
        </p:nvPicPr>
        <p:blipFill>
          <a:blip r:embed="rId3">
            <a:alphaModFix/>
          </a:blip>
          <a:stretch>
            <a:fillRect/>
          </a:stretch>
        </p:blipFill>
        <p:spPr>
          <a:xfrm>
            <a:off x="152400" y="152400"/>
            <a:ext cx="2895950" cy="2042675"/>
          </a:xfrm>
          <a:prstGeom prst="rect">
            <a:avLst/>
          </a:prstGeom>
          <a:noFill/>
          <a:ln>
            <a:noFill/>
          </a:ln>
        </p:spPr>
      </p:pic>
      <p:pic>
        <p:nvPicPr>
          <p:cNvPr id="822" name="Google Shape;822;p119"/>
          <p:cNvPicPr preferRelativeResize="0"/>
          <p:nvPr/>
        </p:nvPicPr>
        <p:blipFill>
          <a:blip r:embed="rId4">
            <a:alphaModFix/>
          </a:blip>
          <a:stretch>
            <a:fillRect/>
          </a:stretch>
        </p:blipFill>
        <p:spPr>
          <a:xfrm>
            <a:off x="3048350" y="152400"/>
            <a:ext cx="3602625" cy="1819550"/>
          </a:xfrm>
          <a:prstGeom prst="rect">
            <a:avLst/>
          </a:prstGeom>
          <a:noFill/>
          <a:ln>
            <a:noFill/>
          </a:ln>
        </p:spPr>
      </p:pic>
      <p:pic>
        <p:nvPicPr>
          <p:cNvPr id="823" name="Google Shape;823;p119"/>
          <p:cNvPicPr preferRelativeResize="0"/>
          <p:nvPr/>
        </p:nvPicPr>
        <p:blipFill>
          <a:blip r:embed="rId5">
            <a:alphaModFix/>
          </a:blip>
          <a:stretch>
            <a:fillRect/>
          </a:stretch>
        </p:blipFill>
        <p:spPr>
          <a:xfrm>
            <a:off x="6751425" y="152395"/>
            <a:ext cx="2257425" cy="1961250"/>
          </a:xfrm>
          <a:prstGeom prst="rect">
            <a:avLst/>
          </a:prstGeom>
          <a:noFill/>
          <a:ln>
            <a:noFill/>
          </a:ln>
        </p:spPr>
      </p:pic>
      <p:pic>
        <p:nvPicPr>
          <p:cNvPr id="824" name="Google Shape;824;p119"/>
          <p:cNvPicPr preferRelativeResize="0"/>
          <p:nvPr/>
        </p:nvPicPr>
        <p:blipFill>
          <a:blip r:embed="rId6">
            <a:alphaModFix/>
          </a:blip>
          <a:stretch>
            <a:fillRect/>
          </a:stretch>
        </p:blipFill>
        <p:spPr>
          <a:xfrm>
            <a:off x="152400" y="2195075"/>
            <a:ext cx="2103726" cy="1886750"/>
          </a:xfrm>
          <a:prstGeom prst="rect">
            <a:avLst/>
          </a:prstGeom>
          <a:noFill/>
          <a:ln>
            <a:noFill/>
          </a:ln>
        </p:spPr>
      </p:pic>
      <p:pic>
        <p:nvPicPr>
          <p:cNvPr id="825" name="Google Shape;825;p119"/>
          <p:cNvPicPr preferRelativeResize="0"/>
          <p:nvPr/>
        </p:nvPicPr>
        <p:blipFill>
          <a:blip r:embed="rId7">
            <a:alphaModFix/>
          </a:blip>
          <a:stretch>
            <a:fillRect/>
          </a:stretch>
        </p:blipFill>
        <p:spPr>
          <a:xfrm>
            <a:off x="2543525" y="2113650"/>
            <a:ext cx="1860358" cy="2344275"/>
          </a:xfrm>
          <a:prstGeom prst="rect">
            <a:avLst/>
          </a:prstGeom>
          <a:noFill/>
          <a:ln>
            <a:noFill/>
          </a:ln>
        </p:spPr>
      </p:pic>
      <p:pic>
        <p:nvPicPr>
          <p:cNvPr id="826" name="Google Shape;826;p119"/>
          <p:cNvPicPr preferRelativeResize="0"/>
          <p:nvPr/>
        </p:nvPicPr>
        <p:blipFill>
          <a:blip r:embed="rId8">
            <a:alphaModFix/>
          </a:blip>
          <a:stretch>
            <a:fillRect/>
          </a:stretch>
        </p:blipFill>
        <p:spPr>
          <a:xfrm>
            <a:off x="4556283" y="2124350"/>
            <a:ext cx="1749365" cy="1886750"/>
          </a:xfrm>
          <a:prstGeom prst="rect">
            <a:avLst/>
          </a:prstGeom>
          <a:noFill/>
          <a:ln>
            <a:noFill/>
          </a:ln>
        </p:spPr>
      </p:pic>
      <p:pic>
        <p:nvPicPr>
          <p:cNvPr id="827" name="Google Shape;827;p119"/>
          <p:cNvPicPr preferRelativeResize="0"/>
          <p:nvPr/>
        </p:nvPicPr>
        <p:blipFill>
          <a:blip r:embed="rId9">
            <a:alphaModFix/>
          </a:blip>
          <a:stretch>
            <a:fillRect/>
          </a:stretch>
        </p:blipFill>
        <p:spPr>
          <a:xfrm>
            <a:off x="6591145" y="2164645"/>
            <a:ext cx="2417700" cy="2242275"/>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1" name="Shape 831"/>
        <p:cNvGrpSpPr/>
        <p:nvPr/>
      </p:nvGrpSpPr>
      <p:grpSpPr>
        <a:xfrm>
          <a:off x="0" y="0"/>
          <a:ext cx="0" cy="0"/>
          <a:chOff x="0" y="0"/>
          <a:chExt cx="0" cy="0"/>
        </a:xfrm>
      </p:grpSpPr>
      <p:sp>
        <p:nvSpPr>
          <p:cNvPr id="832" name="Google Shape;832;p120"/>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Nemiver</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6" name="Shape 836"/>
        <p:cNvGrpSpPr/>
        <p:nvPr/>
      </p:nvGrpSpPr>
      <p:grpSpPr>
        <a:xfrm>
          <a:off x="0" y="0"/>
          <a:ext cx="0" cy="0"/>
          <a:chOff x="0" y="0"/>
          <a:chExt cx="0" cy="0"/>
        </a:xfrm>
      </p:grpSpPr>
      <p:sp>
        <p:nvSpPr>
          <p:cNvPr id="837" name="Google Shape;837;p12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838" name="Google Shape;838;p121"/>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24292E"/>
                </a:solidFill>
                <a:highlight>
                  <a:srgbClr val="FFFFFF"/>
                </a:highlight>
              </a:rPr>
              <a:t>Nemiver is a project to write a standalone graphical debugger that integrates well in the GNOME desktop environment.</a:t>
            </a:r>
            <a:endParaRPr sz="2400">
              <a:solidFill>
                <a:srgbClr val="24292E"/>
              </a:solidFill>
              <a:highlight>
                <a:srgbClr val="FFFFFF"/>
              </a:highlight>
            </a:endParaRPr>
          </a:p>
          <a:p>
            <a:pPr indent="0" lvl="0" marL="0" rtl="0" algn="l">
              <a:spcBef>
                <a:spcPts val="1600"/>
              </a:spcBef>
              <a:spcAft>
                <a:spcPts val="0"/>
              </a:spcAft>
              <a:buNone/>
            </a:pPr>
            <a:r>
              <a:rPr lang="en" sz="2400">
                <a:solidFill>
                  <a:srgbClr val="24292E"/>
                </a:solidFill>
                <a:highlight>
                  <a:srgbClr val="FFFFFF"/>
                </a:highlight>
              </a:rPr>
              <a:t>It currently features a backend which uses the well known GNU Debugger gdb</a:t>
            </a:r>
            <a:endParaRPr sz="2400">
              <a:solidFill>
                <a:srgbClr val="24292E"/>
              </a:solidFill>
              <a:highlight>
                <a:srgbClr val="FFFFFF"/>
              </a:highlight>
            </a:endParaRPr>
          </a:p>
          <a:p>
            <a:pPr indent="0" lvl="0" marL="0" rtl="0" algn="l">
              <a:spcBef>
                <a:spcPts val="0"/>
              </a:spcBef>
              <a:spcAft>
                <a:spcPts val="0"/>
              </a:spcAft>
              <a:buNone/>
            </a:pPr>
            <a:r>
              <a:t/>
            </a:r>
            <a:endParaRPr sz="2400"/>
          </a:p>
          <a:p>
            <a:pPr indent="0" lvl="0" marL="0" rtl="0" algn="l">
              <a:spcBef>
                <a:spcPts val="1600"/>
              </a:spcBef>
              <a:spcAft>
                <a:spcPts val="1600"/>
              </a:spcAft>
              <a:buNone/>
            </a:pPr>
            <a:r>
              <a:t/>
            </a:r>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2" name="Shape 842"/>
        <p:cNvGrpSpPr/>
        <p:nvPr/>
      </p:nvGrpSpPr>
      <p:grpSpPr>
        <a:xfrm>
          <a:off x="0" y="0"/>
          <a:ext cx="0" cy="0"/>
          <a:chOff x="0" y="0"/>
          <a:chExt cx="0" cy="0"/>
        </a:xfrm>
      </p:grpSpPr>
      <p:sp>
        <p:nvSpPr>
          <p:cNvPr id="843" name="Google Shape;843;p12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Features</a:t>
            </a:r>
            <a:endParaRPr/>
          </a:p>
        </p:txBody>
      </p:sp>
      <p:sp>
        <p:nvSpPr>
          <p:cNvPr id="844" name="Google Shape;844;p122"/>
          <p:cNvSpPr txBox="1"/>
          <p:nvPr>
            <p:ph idx="1" type="body"/>
          </p:nvPr>
        </p:nvSpPr>
        <p:spPr>
          <a:xfrm>
            <a:off x="819150" y="16899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24292E"/>
                </a:solidFill>
                <a:highlight>
                  <a:srgbClr val="FFFFFF"/>
                </a:highlight>
              </a:rPr>
              <a:t>In addition to the toolbar buttons, you can toggle breakpoints simply by  clicking in the margin on the line you want to break on.</a:t>
            </a:r>
            <a:endParaRPr sz="2400">
              <a:solidFill>
                <a:srgbClr val="24292E"/>
              </a:solidFill>
              <a:highlight>
                <a:srgbClr val="FFFFFF"/>
              </a:highlight>
            </a:endParaRPr>
          </a:p>
          <a:p>
            <a:pPr indent="0" lvl="0" marL="0" rtl="0" algn="l">
              <a:spcBef>
                <a:spcPts val="1600"/>
              </a:spcBef>
              <a:spcAft>
                <a:spcPts val="0"/>
              </a:spcAft>
              <a:buNone/>
            </a:pPr>
            <a:r>
              <a:rPr lang="en" sz="2400">
                <a:solidFill>
                  <a:srgbClr val="24292E"/>
                </a:solidFill>
                <a:highlight>
                  <a:srgbClr val="FFFFFF"/>
                </a:highlight>
              </a:rPr>
              <a:t>-Attaching to a running process is as simple as typing "nemiver --attach &lt;the-name-of-your-program&gt;". You are not obliged to know the PID of the process beforehand.</a:t>
            </a:r>
            <a:endParaRPr sz="2400">
              <a:solidFill>
                <a:srgbClr val="24292E"/>
              </a:solidFill>
              <a:highlight>
                <a:srgbClr val="FFFFFF"/>
              </a:highlight>
            </a:endParaRPr>
          </a:p>
          <a:p>
            <a:pPr indent="0" lvl="0" marL="0" rtl="0" algn="l">
              <a:spcBef>
                <a:spcPts val="1600"/>
              </a:spcBef>
              <a:spcAft>
                <a:spcPts val="1600"/>
              </a:spcAft>
              <a:buNone/>
            </a:pPr>
            <a:r>
              <a:t/>
            </a:r>
            <a:endParaRPr sz="2400"/>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8" name="Shape 848"/>
        <p:cNvGrpSpPr/>
        <p:nvPr/>
      </p:nvGrpSpPr>
      <p:grpSpPr>
        <a:xfrm>
          <a:off x="0" y="0"/>
          <a:ext cx="0" cy="0"/>
          <a:chOff x="0" y="0"/>
          <a:chExt cx="0" cy="0"/>
        </a:xfrm>
      </p:grpSpPr>
      <p:sp>
        <p:nvSpPr>
          <p:cNvPr id="849" name="Google Shape;849;p12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Execution Instructions</a:t>
            </a:r>
            <a:endParaRPr/>
          </a:p>
        </p:txBody>
      </p:sp>
      <p:sp>
        <p:nvSpPr>
          <p:cNvPr id="850" name="Google Shape;850;p123"/>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g++ -g program.cpp  (for c : gcc -g program.c)</a:t>
            </a:r>
            <a:endParaRPr sz="2400"/>
          </a:p>
          <a:p>
            <a:pPr indent="0" lvl="0" marL="0" rtl="0" algn="l">
              <a:spcBef>
                <a:spcPts val="1600"/>
              </a:spcBef>
              <a:spcAft>
                <a:spcPts val="0"/>
              </a:spcAft>
              <a:buNone/>
            </a:pPr>
            <a:r>
              <a:rPr lang="en" sz="2400"/>
              <a:t>nemiver ./a.out</a:t>
            </a:r>
            <a:endParaRPr sz="2400"/>
          </a:p>
          <a:p>
            <a:pPr indent="0" lvl="0" marL="0" rtl="0" algn="l">
              <a:spcBef>
                <a:spcPts val="1600"/>
              </a:spcBef>
              <a:spcAft>
                <a:spcPts val="1600"/>
              </a:spcAft>
              <a:buNone/>
            </a:pPr>
            <a:r>
              <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2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Assertions</a:t>
            </a:r>
            <a:endParaRPr/>
          </a:p>
        </p:txBody>
      </p:sp>
      <p:sp>
        <p:nvSpPr>
          <p:cNvPr id="206" name="Google Shape;206;p2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u="sng">
                <a:solidFill>
                  <a:srgbClr val="B45F06"/>
                </a:solidFill>
              </a:rPr>
              <a:t>Basic Assertions:</a:t>
            </a:r>
            <a:r>
              <a:rPr lang="en" sz="1800">
                <a:solidFill>
                  <a:srgbClr val="000000"/>
                </a:solidFill>
              </a:rPr>
              <a:t>   </a:t>
            </a:r>
            <a:r>
              <a:rPr lang="en" sz="1400">
                <a:solidFill>
                  <a:srgbClr val="000000"/>
                </a:solidFill>
              </a:rPr>
              <a:t>ASSERT_TRUE(cond), EXPECT_TRUE(cond),ASSERT_FALSE(cond)</a:t>
            </a:r>
            <a:endParaRPr sz="1400">
              <a:solidFill>
                <a:srgbClr val="000000"/>
              </a:solidFill>
            </a:endParaRPr>
          </a:p>
          <a:p>
            <a:pPr indent="0" lvl="0" marL="0" rtl="0" algn="l">
              <a:spcBef>
                <a:spcPts val="1600"/>
              </a:spcBef>
              <a:spcAft>
                <a:spcPts val="0"/>
              </a:spcAft>
              <a:buNone/>
            </a:pPr>
            <a:r>
              <a:rPr lang="en" sz="1800" u="sng">
                <a:solidFill>
                  <a:srgbClr val="B45F06"/>
                </a:solidFill>
              </a:rPr>
              <a:t>Binary Comparison:</a:t>
            </a:r>
            <a:r>
              <a:rPr lang="en" sz="1800">
                <a:solidFill>
                  <a:srgbClr val="000000"/>
                </a:solidFill>
              </a:rPr>
              <a:t>   </a:t>
            </a:r>
            <a:r>
              <a:rPr lang="en" sz="1400">
                <a:solidFill>
                  <a:srgbClr val="24292E"/>
                </a:solidFill>
                <a:latin typeface="Courier New"/>
                <a:ea typeface="Courier New"/>
                <a:cs typeface="Courier New"/>
                <a:sym typeface="Courier New"/>
              </a:rPr>
              <a:t>ASSERT_EQ</a:t>
            </a:r>
            <a:r>
              <a:rPr lang="en" sz="1400">
                <a:solidFill>
                  <a:srgbClr val="000000"/>
                </a:solidFill>
              </a:rPr>
              <a:t>(val1,val2), </a:t>
            </a:r>
            <a:r>
              <a:rPr lang="en" sz="1400">
                <a:solidFill>
                  <a:srgbClr val="24292E"/>
                </a:solidFill>
                <a:latin typeface="Courier New"/>
                <a:ea typeface="Courier New"/>
                <a:cs typeface="Courier New"/>
                <a:sym typeface="Courier New"/>
              </a:rPr>
              <a:t>ASSERT_NE</a:t>
            </a:r>
            <a:r>
              <a:rPr lang="en" sz="1400">
                <a:solidFill>
                  <a:srgbClr val="000000"/>
                </a:solidFill>
              </a:rPr>
              <a:t>(val1,val2),</a:t>
            </a:r>
            <a:r>
              <a:rPr lang="en" sz="1400">
                <a:solidFill>
                  <a:srgbClr val="24292E"/>
                </a:solidFill>
                <a:latin typeface="Courier New"/>
                <a:ea typeface="Courier New"/>
                <a:cs typeface="Courier New"/>
                <a:sym typeface="Courier New"/>
              </a:rPr>
              <a:t>ASSERT_LT</a:t>
            </a:r>
            <a:r>
              <a:rPr lang="en" sz="1400">
                <a:solidFill>
                  <a:srgbClr val="000000"/>
                </a:solidFill>
              </a:rPr>
              <a:t>(val1,val2),</a:t>
            </a:r>
            <a:endParaRPr sz="1400">
              <a:solidFill>
                <a:srgbClr val="000000"/>
              </a:solidFill>
            </a:endParaRPr>
          </a:p>
          <a:p>
            <a:pPr indent="0" lvl="0" marL="0" rtl="0" algn="l">
              <a:spcBef>
                <a:spcPts val="1600"/>
              </a:spcBef>
              <a:spcAft>
                <a:spcPts val="0"/>
              </a:spcAft>
              <a:buNone/>
            </a:pPr>
            <a:r>
              <a:rPr lang="en" sz="1400">
                <a:solidFill>
                  <a:srgbClr val="24292E"/>
                </a:solidFill>
                <a:latin typeface="Courier New"/>
                <a:ea typeface="Courier New"/>
                <a:cs typeface="Courier New"/>
                <a:sym typeface="Courier New"/>
              </a:rPr>
              <a:t>ASSERT_LE</a:t>
            </a:r>
            <a:r>
              <a:rPr lang="en" sz="1400">
                <a:solidFill>
                  <a:srgbClr val="000000"/>
                </a:solidFill>
              </a:rPr>
              <a:t>(val1,val2)</a:t>
            </a:r>
            <a:endParaRPr sz="1400">
              <a:solidFill>
                <a:srgbClr val="000000"/>
              </a:solidFill>
            </a:endParaRPr>
          </a:p>
          <a:p>
            <a:pPr indent="0" lvl="0" marL="0" rtl="0" algn="l">
              <a:spcBef>
                <a:spcPts val="1600"/>
              </a:spcBef>
              <a:spcAft>
                <a:spcPts val="0"/>
              </a:spcAft>
              <a:buNone/>
            </a:pPr>
            <a:r>
              <a:rPr lang="en" sz="1800" u="sng">
                <a:solidFill>
                  <a:srgbClr val="B45F06"/>
                </a:solidFill>
              </a:rPr>
              <a:t>String Comparison:</a:t>
            </a:r>
            <a:r>
              <a:rPr lang="en" sz="1800">
                <a:solidFill>
                  <a:srgbClr val="000000"/>
                </a:solidFill>
              </a:rPr>
              <a:t>  </a:t>
            </a:r>
            <a:r>
              <a:rPr lang="en" sz="1400">
                <a:solidFill>
                  <a:srgbClr val="000000"/>
                </a:solidFill>
              </a:rPr>
              <a:t>ASSERT_STREQ(str1,str2), ASSERT_NE(str1,str2), ASSERT_STRCASEEQ(str1,str2) , ASSERT_STRCASENE(str1,str2),</a:t>
            </a:r>
            <a:endParaRPr sz="1400">
              <a:solidFill>
                <a:srgbClr val="000000"/>
              </a:solidFill>
            </a:endParaRPr>
          </a:p>
          <a:p>
            <a:pPr indent="0" lvl="0" marL="0" rtl="0" algn="l">
              <a:spcBef>
                <a:spcPts val="1600"/>
              </a:spcBef>
              <a:spcAft>
                <a:spcPts val="1600"/>
              </a:spcAft>
              <a:buNone/>
            </a:pPr>
            <a:r>
              <a:rPr lang="en" sz="1800" u="sng">
                <a:solidFill>
                  <a:srgbClr val="B45F06"/>
                </a:solidFill>
              </a:rPr>
              <a:t>Death and Exception Test:</a:t>
            </a:r>
            <a:r>
              <a:rPr lang="en" sz="1800">
                <a:solidFill>
                  <a:srgbClr val="000000"/>
                </a:solidFill>
              </a:rPr>
              <a:t>  </a:t>
            </a:r>
            <a:r>
              <a:rPr lang="en" sz="1400">
                <a:solidFill>
                  <a:srgbClr val="000000"/>
                </a:solidFill>
              </a:rPr>
              <a:t>Expect_DEATH(val,regx), ASSERT_THROW(statement, exception_type), ASSERT_ANY_THROW(statement).</a:t>
            </a:r>
            <a:endParaRPr sz="1400">
              <a:solidFill>
                <a:srgbClr val="000000"/>
              </a:solidFill>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4" name="Shape 854"/>
        <p:cNvGrpSpPr/>
        <p:nvPr/>
      </p:nvGrpSpPr>
      <p:grpSpPr>
        <a:xfrm>
          <a:off x="0" y="0"/>
          <a:ext cx="0" cy="0"/>
          <a:chOff x="0" y="0"/>
          <a:chExt cx="0" cy="0"/>
        </a:xfrm>
      </p:grpSpPr>
      <p:sp>
        <p:nvSpPr>
          <p:cNvPr id="855" name="Google Shape;855;p12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Types of errors</a:t>
            </a:r>
            <a:endParaRPr/>
          </a:p>
        </p:txBody>
      </p:sp>
      <p:sp>
        <p:nvSpPr>
          <p:cNvPr id="856" name="Google Shape;856;p12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seg fault - detected				divide by 0 - detected</a:t>
            </a:r>
            <a:endParaRPr sz="1800"/>
          </a:p>
          <a:p>
            <a:pPr indent="0" lvl="0" marL="0" rtl="0" algn="l">
              <a:spcBef>
                <a:spcPts val="1600"/>
              </a:spcBef>
              <a:spcAft>
                <a:spcPts val="0"/>
              </a:spcAft>
              <a:buNone/>
            </a:pPr>
            <a:r>
              <a:rPr lang="en" sz="1800"/>
              <a:t>memory leak - undetected      	access unallocated memory - detected </a:t>
            </a:r>
            <a:endParaRPr sz="1800"/>
          </a:p>
          <a:p>
            <a:pPr indent="0" lvl="0" marL="0" rtl="0" algn="l">
              <a:spcBef>
                <a:spcPts val="1600"/>
              </a:spcBef>
              <a:spcAft>
                <a:spcPts val="0"/>
              </a:spcAft>
              <a:buNone/>
            </a:pPr>
            <a:r>
              <a:rPr lang="en" sz="1800"/>
              <a:t>access unallocated memory (static) - detected </a:t>
            </a:r>
            <a:endParaRPr sz="1800"/>
          </a:p>
          <a:p>
            <a:pPr indent="0" lvl="0" marL="0" rtl="0" algn="l">
              <a:spcBef>
                <a:spcPts val="1600"/>
              </a:spcBef>
              <a:spcAft>
                <a:spcPts val="0"/>
              </a:spcAft>
              <a:buNone/>
            </a:pPr>
            <a:r>
              <a:rPr lang="en" sz="1800"/>
              <a:t>access uninitialized memory - undetected 	</a:t>
            </a:r>
            <a:endParaRPr sz="1800"/>
          </a:p>
          <a:p>
            <a:pPr indent="0" lvl="0" marL="0" rtl="0" algn="l">
              <a:spcBef>
                <a:spcPts val="1600"/>
              </a:spcBef>
              <a:spcAft>
                <a:spcPts val="0"/>
              </a:spcAft>
              <a:buNone/>
            </a:pPr>
            <a:r>
              <a:rPr lang="en" sz="1800"/>
              <a:t>overflow - undetected</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0" name="Shape 860"/>
        <p:cNvGrpSpPr/>
        <p:nvPr/>
      </p:nvGrpSpPr>
      <p:grpSpPr>
        <a:xfrm>
          <a:off x="0" y="0"/>
          <a:ext cx="0" cy="0"/>
          <a:chOff x="0" y="0"/>
          <a:chExt cx="0" cy="0"/>
        </a:xfrm>
      </p:grpSpPr>
      <p:sp>
        <p:nvSpPr>
          <p:cNvPr id="861" name="Google Shape;861;p125"/>
          <p:cNvSpPr txBox="1"/>
          <p:nvPr>
            <p:ph idx="1" type="body"/>
          </p:nvPr>
        </p:nvSpPr>
        <p:spPr>
          <a:xfrm>
            <a:off x="4572000" y="4234625"/>
            <a:ext cx="3171000" cy="6051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1600"/>
              </a:spcAft>
              <a:buNone/>
            </a:pPr>
            <a:r>
              <a:rPr lang="en" sz="1400"/>
              <a:t>*(code and output screenshots are given in research folder)</a:t>
            </a:r>
            <a:endParaRPr/>
          </a:p>
        </p:txBody>
      </p:sp>
      <p:pic>
        <p:nvPicPr>
          <p:cNvPr id="862" name="Google Shape;862;p125"/>
          <p:cNvPicPr preferRelativeResize="0"/>
          <p:nvPr/>
        </p:nvPicPr>
        <p:blipFill>
          <a:blip r:embed="rId3">
            <a:alphaModFix/>
          </a:blip>
          <a:stretch>
            <a:fillRect/>
          </a:stretch>
        </p:blipFill>
        <p:spPr>
          <a:xfrm>
            <a:off x="152400" y="152400"/>
            <a:ext cx="2237850" cy="1751375"/>
          </a:xfrm>
          <a:prstGeom prst="rect">
            <a:avLst/>
          </a:prstGeom>
          <a:noFill/>
          <a:ln>
            <a:noFill/>
          </a:ln>
        </p:spPr>
      </p:pic>
      <p:pic>
        <p:nvPicPr>
          <p:cNvPr id="863" name="Google Shape;863;p125"/>
          <p:cNvPicPr preferRelativeResize="0"/>
          <p:nvPr/>
        </p:nvPicPr>
        <p:blipFill>
          <a:blip r:embed="rId4">
            <a:alphaModFix/>
          </a:blip>
          <a:stretch>
            <a:fillRect/>
          </a:stretch>
        </p:blipFill>
        <p:spPr>
          <a:xfrm>
            <a:off x="3094500" y="152400"/>
            <a:ext cx="2282138" cy="1802899"/>
          </a:xfrm>
          <a:prstGeom prst="rect">
            <a:avLst/>
          </a:prstGeom>
          <a:noFill/>
          <a:ln>
            <a:noFill/>
          </a:ln>
        </p:spPr>
      </p:pic>
      <p:pic>
        <p:nvPicPr>
          <p:cNvPr id="864" name="Google Shape;864;p125"/>
          <p:cNvPicPr preferRelativeResize="0"/>
          <p:nvPr/>
        </p:nvPicPr>
        <p:blipFill>
          <a:blip r:embed="rId5">
            <a:alphaModFix/>
          </a:blip>
          <a:stretch>
            <a:fillRect/>
          </a:stretch>
        </p:blipFill>
        <p:spPr>
          <a:xfrm>
            <a:off x="6036600" y="152400"/>
            <a:ext cx="2237851" cy="1760708"/>
          </a:xfrm>
          <a:prstGeom prst="rect">
            <a:avLst/>
          </a:prstGeom>
          <a:noFill/>
          <a:ln>
            <a:noFill/>
          </a:ln>
        </p:spPr>
      </p:pic>
      <p:pic>
        <p:nvPicPr>
          <p:cNvPr id="865" name="Google Shape;865;p125"/>
          <p:cNvPicPr preferRelativeResize="0"/>
          <p:nvPr/>
        </p:nvPicPr>
        <p:blipFill>
          <a:blip r:embed="rId6">
            <a:alphaModFix/>
          </a:blip>
          <a:stretch>
            <a:fillRect/>
          </a:stretch>
        </p:blipFill>
        <p:spPr>
          <a:xfrm>
            <a:off x="152400" y="1903775"/>
            <a:ext cx="2237851" cy="1467976"/>
          </a:xfrm>
          <a:prstGeom prst="rect">
            <a:avLst/>
          </a:prstGeom>
          <a:noFill/>
          <a:ln>
            <a:noFill/>
          </a:ln>
        </p:spPr>
      </p:pic>
      <p:pic>
        <p:nvPicPr>
          <p:cNvPr id="866" name="Google Shape;866;p125"/>
          <p:cNvPicPr preferRelativeResize="0"/>
          <p:nvPr/>
        </p:nvPicPr>
        <p:blipFill>
          <a:blip r:embed="rId7">
            <a:alphaModFix/>
          </a:blip>
          <a:stretch>
            <a:fillRect/>
          </a:stretch>
        </p:blipFill>
        <p:spPr>
          <a:xfrm>
            <a:off x="3094500" y="1913101"/>
            <a:ext cx="2479851" cy="1749200"/>
          </a:xfrm>
          <a:prstGeom prst="rect">
            <a:avLst/>
          </a:prstGeom>
          <a:noFill/>
          <a:ln>
            <a:noFill/>
          </a:ln>
        </p:spPr>
      </p:pic>
      <p:pic>
        <p:nvPicPr>
          <p:cNvPr id="867" name="Google Shape;867;p125"/>
          <p:cNvPicPr preferRelativeResize="0"/>
          <p:nvPr/>
        </p:nvPicPr>
        <p:blipFill>
          <a:blip r:embed="rId8">
            <a:alphaModFix/>
          </a:blip>
          <a:stretch>
            <a:fillRect/>
          </a:stretch>
        </p:blipFill>
        <p:spPr>
          <a:xfrm>
            <a:off x="5806125" y="1913100"/>
            <a:ext cx="2282150" cy="1798852"/>
          </a:xfrm>
          <a:prstGeom prst="rect">
            <a:avLst/>
          </a:prstGeom>
          <a:noFill/>
          <a:ln>
            <a:noFill/>
          </a:ln>
        </p:spPr>
      </p:pic>
      <p:pic>
        <p:nvPicPr>
          <p:cNvPr id="868" name="Google Shape;868;p125"/>
          <p:cNvPicPr preferRelativeResize="0"/>
          <p:nvPr/>
        </p:nvPicPr>
        <p:blipFill>
          <a:blip r:embed="rId9">
            <a:alphaModFix/>
          </a:blip>
          <a:stretch>
            <a:fillRect/>
          </a:stretch>
        </p:blipFill>
        <p:spPr>
          <a:xfrm>
            <a:off x="152400" y="3371754"/>
            <a:ext cx="2781575" cy="1467974"/>
          </a:xfrm>
          <a:prstGeom prst="rect">
            <a:avLst/>
          </a:prstGeom>
          <a:noFill/>
          <a:ln>
            <a:noFill/>
          </a:ln>
        </p:spPr>
      </p:pic>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2" name="Shape 872"/>
        <p:cNvGrpSpPr/>
        <p:nvPr/>
      </p:nvGrpSpPr>
      <p:grpSpPr>
        <a:xfrm>
          <a:off x="0" y="0"/>
          <a:ext cx="0" cy="0"/>
          <a:chOff x="0" y="0"/>
          <a:chExt cx="0" cy="0"/>
        </a:xfrm>
      </p:grpSpPr>
      <p:sp>
        <p:nvSpPr>
          <p:cNvPr id="873" name="Google Shape;873;p12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Tips on Debugging</a:t>
            </a:r>
            <a:endParaRPr/>
          </a:p>
        </p:txBody>
      </p:sp>
      <p:sp>
        <p:nvSpPr>
          <p:cNvPr id="874" name="Google Shape;874;p12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1. Computers aren’t random, and neither are bugs.</a:t>
            </a:r>
            <a:endParaRPr sz="2400"/>
          </a:p>
          <a:p>
            <a:pPr indent="0" lvl="0" marL="0" rtl="0" algn="l">
              <a:spcBef>
                <a:spcPts val="1600"/>
              </a:spcBef>
              <a:spcAft>
                <a:spcPts val="0"/>
              </a:spcAft>
              <a:buNone/>
            </a:pPr>
            <a:r>
              <a:rPr lang="en" sz="2400"/>
              <a:t>2. Persistence will always pay off.</a:t>
            </a:r>
            <a:endParaRPr sz="2400"/>
          </a:p>
          <a:p>
            <a:pPr indent="0" lvl="0" marL="0" rtl="0" algn="l">
              <a:spcBef>
                <a:spcPts val="1600"/>
              </a:spcBef>
              <a:spcAft>
                <a:spcPts val="0"/>
              </a:spcAft>
              <a:buNone/>
            </a:pPr>
            <a:r>
              <a:rPr lang="en" sz="2400"/>
              <a:t>3. Don’t be afraid to dive deep.</a:t>
            </a:r>
            <a:endParaRPr sz="2400"/>
          </a:p>
          <a:p>
            <a:pPr indent="0" lvl="0" marL="0" rtl="0" algn="l">
              <a:spcBef>
                <a:spcPts val="1600"/>
              </a:spcBef>
              <a:spcAft>
                <a:spcPts val="0"/>
              </a:spcAft>
              <a:buNone/>
            </a:pPr>
            <a:r>
              <a:rPr lang="en" sz="2400"/>
              <a:t>4. Don’t make assumptions or take things for granted.</a:t>
            </a:r>
            <a:endParaRPr sz="2400"/>
          </a:p>
          <a:p>
            <a:pPr indent="0" lvl="0" marL="0" rtl="0" algn="l">
              <a:spcBef>
                <a:spcPts val="1600"/>
              </a:spcBef>
              <a:spcAft>
                <a:spcPts val="1600"/>
              </a:spcAft>
              <a:buNone/>
            </a:pPr>
            <a:r>
              <a:t/>
            </a:r>
            <a:endParaRPr sz="2400"/>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8" name="Shape 878"/>
        <p:cNvGrpSpPr/>
        <p:nvPr/>
      </p:nvGrpSpPr>
      <p:grpSpPr>
        <a:xfrm>
          <a:off x="0" y="0"/>
          <a:ext cx="0" cy="0"/>
          <a:chOff x="0" y="0"/>
          <a:chExt cx="0" cy="0"/>
        </a:xfrm>
      </p:grpSpPr>
      <p:sp>
        <p:nvSpPr>
          <p:cNvPr id="879" name="Google Shape;879;p12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Long-Term results</a:t>
            </a:r>
            <a:endParaRPr/>
          </a:p>
        </p:txBody>
      </p:sp>
      <p:sp>
        <p:nvSpPr>
          <p:cNvPr id="880" name="Google Shape;880;p127"/>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 Gain experience</a:t>
            </a:r>
            <a:endParaRPr sz="2400"/>
          </a:p>
          <a:p>
            <a:pPr indent="0" lvl="0" marL="0" rtl="0" algn="l">
              <a:spcBef>
                <a:spcPts val="1600"/>
              </a:spcBef>
              <a:spcAft>
                <a:spcPts val="0"/>
              </a:spcAft>
              <a:buNone/>
            </a:pPr>
            <a:r>
              <a:rPr lang="en" sz="2400"/>
              <a:t>• Learn how the system works</a:t>
            </a:r>
            <a:endParaRPr sz="2400"/>
          </a:p>
          <a:p>
            <a:pPr indent="0" lvl="0" marL="0" rtl="0" algn="l">
              <a:spcBef>
                <a:spcPts val="1600"/>
              </a:spcBef>
              <a:spcAft>
                <a:spcPts val="0"/>
              </a:spcAft>
              <a:buNone/>
            </a:pPr>
            <a:r>
              <a:rPr lang="en" sz="2400"/>
              <a:t>• Develop a “sixth sense”</a:t>
            </a:r>
            <a:endParaRPr sz="2400"/>
          </a:p>
          <a:p>
            <a:pPr indent="0" lvl="0" marL="0" rtl="0" algn="l">
              <a:spcBef>
                <a:spcPts val="1600"/>
              </a:spcBef>
              <a:spcAft>
                <a:spcPts val="1600"/>
              </a:spcAft>
              <a:buNone/>
            </a:pPr>
            <a:r>
              <a:t/>
            </a:r>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4" name="Shape 884"/>
        <p:cNvGrpSpPr/>
        <p:nvPr/>
      </p:nvGrpSpPr>
      <p:grpSpPr>
        <a:xfrm>
          <a:off x="0" y="0"/>
          <a:ext cx="0" cy="0"/>
          <a:chOff x="0" y="0"/>
          <a:chExt cx="0" cy="0"/>
        </a:xfrm>
      </p:grpSpPr>
      <p:sp>
        <p:nvSpPr>
          <p:cNvPr id="885" name="Google Shape;885;p12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Quotations</a:t>
            </a:r>
            <a:endParaRPr/>
          </a:p>
        </p:txBody>
      </p:sp>
      <p:sp>
        <p:nvSpPr>
          <p:cNvPr id="886" name="Google Shape;886;p128"/>
          <p:cNvSpPr txBox="1"/>
          <p:nvPr>
            <p:ph idx="1" type="body"/>
          </p:nvPr>
        </p:nvSpPr>
        <p:spPr>
          <a:xfrm>
            <a:off x="819150" y="1800200"/>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“The bug is not moving around in your code, trying to trick or evade you. </a:t>
            </a:r>
            <a:endParaRPr sz="1600"/>
          </a:p>
          <a:p>
            <a:pPr indent="0" lvl="0" marL="0" rtl="0" algn="l">
              <a:spcBef>
                <a:spcPts val="1600"/>
              </a:spcBef>
              <a:spcAft>
                <a:spcPts val="0"/>
              </a:spcAft>
              <a:buNone/>
            </a:pPr>
            <a:r>
              <a:rPr lang="en" sz="1600"/>
              <a:t>It is just </a:t>
            </a:r>
            <a:r>
              <a:rPr lang="en" sz="1600"/>
              <a:t>sitting</a:t>
            </a:r>
            <a:r>
              <a:rPr lang="en" sz="1600"/>
              <a:t> in one place, doing the wrong thing in the same way every time.”</a:t>
            </a:r>
            <a:endParaRPr sz="1600"/>
          </a:p>
          <a:p>
            <a:pPr indent="0" lvl="0" marL="0" rtl="0" algn="l">
              <a:spcBef>
                <a:spcPts val="1600"/>
              </a:spcBef>
              <a:spcAft>
                <a:spcPts val="0"/>
              </a:spcAft>
              <a:buNone/>
            </a:pPr>
            <a:r>
              <a:rPr lang="en" sz="1600"/>
              <a:t>“ If debugging is the process of removing software bugs, then programming must be the process of putting them in. ”</a:t>
            </a:r>
            <a:endParaRPr sz="1600"/>
          </a:p>
          <a:p>
            <a:pPr indent="0" lvl="0" marL="0" rtl="0" algn="l">
              <a:spcBef>
                <a:spcPts val="1600"/>
              </a:spcBef>
              <a:spcAft>
                <a:spcPts val="0"/>
              </a:spcAft>
              <a:buNone/>
            </a:pPr>
            <a:r>
              <a:rPr lang="en" sz="1600"/>
              <a:t>“First, solve the problem. Then, write the code.”</a:t>
            </a:r>
            <a:endParaRPr sz="1600"/>
          </a:p>
          <a:p>
            <a:pPr indent="0" lvl="0" marL="0" rtl="0" algn="l">
              <a:spcBef>
                <a:spcPts val="1600"/>
              </a:spcBef>
              <a:spcAft>
                <a:spcPts val="0"/>
              </a:spcAft>
              <a:buNone/>
            </a:pPr>
            <a:r>
              <a:rPr lang="en" sz="1600"/>
              <a:t>“</a:t>
            </a:r>
            <a:r>
              <a:rPr lang="en" sz="1600"/>
              <a:t>Error messages are your best friend. : You will grow to love them for the useful information they give you.” </a:t>
            </a:r>
            <a:endParaRPr sz="1600"/>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sz="1600"/>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0" name="Shape 890"/>
        <p:cNvGrpSpPr/>
        <p:nvPr/>
      </p:nvGrpSpPr>
      <p:grpSpPr>
        <a:xfrm>
          <a:off x="0" y="0"/>
          <a:ext cx="0" cy="0"/>
          <a:chOff x="0" y="0"/>
          <a:chExt cx="0" cy="0"/>
        </a:xfrm>
      </p:grpSpPr>
      <p:sp>
        <p:nvSpPr>
          <p:cNvPr id="891" name="Google Shape;891;p12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892" name="Google Shape;892;p129"/>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100" u="sng">
                <a:solidFill>
                  <a:schemeClr val="accent5"/>
                </a:solidFill>
                <a:latin typeface="Arial"/>
                <a:ea typeface="Arial"/>
                <a:cs typeface="Arial"/>
                <a:sym typeface="Arial"/>
                <a:hlinkClick r:id="rId3"/>
              </a:rPr>
              <a:t>https://www.boost.org/doc/libs/1_45_0/libs/test/doc/html/utf.html</a:t>
            </a:r>
            <a:endParaRPr/>
          </a:p>
          <a:p>
            <a:pPr indent="-311150" lvl="0" marL="457200" rtl="0" algn="l">
              <a:spcBef>
                <a:spcPts val="0"/>
              </a:spcBef>
              <a:spcAft>
                <a:spcPts val="0"/>
              </a:spcAft>
              <a:buSzPts val="1300"/>
              <a:buChar char="●"/>
            </a:pPr>
            <a:r>
              <a:rPr lang="en" sz="1100" u="sng">
                <a:solidFill>
                  <a:schemeClr val="accent5"/>
                </a:solidFill>
                <a:latin typeface="Arial"/>
                <a:ea typeface="Arial"/>
                <a:cs typeface="Arial"/>
                <a:sym typeface="Arial"/>
                <a:hlinkClick r:id="rId4"/>
              </a:rPr>
              <a:t>https://www.boost.org/doc/libs/1_45_0/libs/test/doc/html/utf/tutorials.html</a:t>
            </a:r>
            <a:endParaRPr/>
          </a:p>
          <a:p>
            <a:pPr indent="-311150" lvl="0" marL="457200" rtl="0" algn="l">
              <a:spcBef>
                <a:spcPts val="0"/>
              </a:spcBef>
              <a:spcAft>
                <a:spcPts val="0"/>
              </a:spcAft>
              <a:buSzPts val="1300"/>
              <a:buChar char="●"/>
            </a:pPr>
            <a:r>
              <a:rPr lang="en" u="sng">
                <a:solidFill>
                  <a:schemeClr val="accent5"/>
                </a:solidFill>
                <a:hlinkClick r:id="rId5"/>
              </a:rPr>
              <a:t>https://github.com/boostorg/test</a:t>
            </a:r>
            <a:endParaRPr/>
          </a:p>
          <a:p>
            <a:pPr indent="-311150" lvl="0" marL="457200" rtl="0" algn="l">
              <a:spcBef>
                <a:spcPts val="0"/>
              </a:spcBef>
              <a:spcAft>
                <a:spcPts val="0"/>
              </a:spcAft>
              <a:buSzPts val="1300"/>
              <a:buChar char="●"/>
            </a:pPr>
            <a:r>
              <a:rPr lang="en" u="sng">
                <a:solidFill>
                  <a:schemeClr val="hlink"/>
                </a:solidFill>
                <a:hlinkClick r:id="rId6"/>
              </a:rPr>
              <a:t>http://alexott.net/en/cpp/CppTestingIntro.html</a:t>
            </a:r>
            <a:endParaRPr/>
          </a:p>
          <a:p>
            <a:pPr indent="-311150" lvl="0" marL="457200" rtl="0" algn="l">
              <a:spcBef>
                <a:spcPts val="0"/>
              </a:spcBef>
              <a:spcAft>
                <a:spcPts val="0"/>
              </a:spcAft>
              <a:buSzPts val="1300"/>
              <a:buChar char="●"/>
            </a:pPr>
            <a:r>
              <a:rPr lang="en" sz="1100" u="sng">
                <a:solidFill>
                  <a:schemeClr val="accent5"/>
                </a:solidFill>
                <a:latin typeface="Arial"/>
                <a:ea typeface="Arial"/>
                <a:cs typeface="Arial"/>
                <a:sym typeface="Arial"/>
                <a:hlinkClick r:id="rId7"/>
              </a:rPr>
              <a:t>https://github.com/google/googletest</a:t>
            </a:r>
            <a:endParaRPr/>
          </a:p>
          <a:p>
            <a:pPr indent="-311150" lvl="0" marL="457200" rtl="0" algn="l">
              <a:spcBef>
                <a:spcPts val="0"/>
              </a:spcBef>
              <a:spcAft>
                <a:spcPts val="0"/>
              </a:spcAft>
              <a:buSzPts val="1300"/>
              <a:buChar char="●"/>
            </a:pPr>
            <a:r>
              <a:rPr lang="en" sz="1100" u="sng">
                <a:solidFill>
                  <a:schemeClr val="accent5"/>
                </a:solidFill>
                <a:latin typeface="Arial"/>
                <a:ea typeface="Arial"/>
                <a:cs typeface="Arial"/>
                <a:sym typeface="Arial"/>
                <a:hlinkClick r:id="rId8"/>
              </a:rPr>
              <a:t>https://github.com/google/googletest/blob/master/googletest/docs/primer.md</a:t>
            </a:r>
            <a:endParaRPr/>
          </a:p>
          <a:p>
            <a:pPr indent="-311150" lvl="0" marL="457200" rtl="0" algn="l">
              <a:spcBef>
                <a:spcPts val="0"/>
              </a:spcBef>
              <a:spcAft>
                <a:spcPts val="0"/>
              </a:spcAft>
              <a:buSzPts val="1300"/>
              <a:buChar char="●"/>
            </a:pPr>
            <a:r>
              <a:rPr lang="en" sz="1100" u="sng">
                <a:solidFill>
                  <a:schemeClr val="accent5"/>
                </a:solidFill>
                <a:latin typeface="Arial"/>
                <a:ea typeface="Arial"/>
                <a:cs typeface="Arial"/>
                <a:sym typeface="Arial"/>
                <a:hlinkClick r:id="rId9"/>
              </a:rPr>
              <a:t>https://github.com/google/googletest/blob/master/googlemock/README.md</a:t>
            </a:r>
            <a:endParaRPr/>
          </a:p>
          <a:p>
            <a:pPr indent="-311150" lvl="0" marL="457200" rtl="0" algn="l">
              <a:spcBef>
                <a:spcPts val="0"/>
              </a:spcBef>
              <a:spcAft>
                <a:spcPts val="0"/>
              </a:spcAft>
              <a:buSzPts val="1300"/>
              <a:buChar char="●"/>
            </a:pPr>
            <a:r>
              <a:rPr lang="en" sz="1100" u="sng">
                <a:solidFill>
                  <a:schemeClr val="accent5"/>
                </a:solidFill>
                <a:latin typeface="Arial"/>
                <a:ea typeface="Arial"/>
                <a:cs typeface="Arial"/>
                <a:sym typeface="Arial"/>
                <a:hlinkClick r:id="rId10"/>
              </a:rPr>
              <a:t>https://en.wikipedia.org/wiki/XUnit</a:t>
            </a:r>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6" name="Shape 896"/>
        <p:cNvGrpSpPr/>
        <p:nvPr/>
      </p:nvGrpSpPr>
      <p:grpSpPr>
        <a:xfrm>
          <a:off x="0" y="0"/>
          <a:ext cx="0" cy="0"/>
          <a:chOff x="0" y="0"/>
          <a:chExt cx="0" cy="0"/>
        </a:xfrm>
      </p:grpSpPr>
      <p:sp>
        <p:nvSpPr>
          <p:cNvPr id="897" name="Google Shape;897;p130"/>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Happy Testing and Debugging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2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Death Tests</a:t>
            </a:r>
            <a:endParaRPr/>
          </a:p>
        </p:txBody>
      </p:sp>
      <p:sp>
        <p:nvSpPr>
          <p:cNvPr id="212" name="Google Shape;212;p26"/>
          <p:cNvSpPr txBox="1"/>
          <p:nvPr>
            <p:ph idx="1" type="body"/>
          </p:nvPr>
        </p:nvSpPr>
        <p:spPr>
          <a:xfrm>
            <a:off x="819150" y="1990725"/>
            <a:ext cx="3753000" cy="1401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200">
                <a:solidFill>
                  <a:srgbClr val="24292E"/>
                </a:solidFill>
                <a:highlight>
                  <a:srgbClr val="FFFFFF"/>
                </a:highlight>
                <a:latin typeface="Arial"/>
                <a:ea typeface="Arial"/>
                <a:cs typeface="Arial"/>
                <a:sym typeface="Arial"/>
              </a:rPr>
              <a:t>In many applications, there are assertions that can cause application failure if a condition is not met.</a:t>
            </a:r>
            <a:endParaRPr sz="1200">
              <a:solidFill>
                <a:srgbClr val="24292E"/>
              </a:solidFill>
              <a:highlight>
                <a:srgbClr val="FFFFFF"/>
              </a:highlight>
              <a:latin typeface="Arial"/>
              <a:ea typeface="Arial"/>
              <a:cs typeface="Arial"/>
              <a:sym typeface="Arial"/>
            </a:endParaRPr>
          </a:p>
          <a:p>
            <a:pPr indent="-304800" lvl="0" marL="457200" rtl="0" algn="l">
              <a:spcBef>
                <a:spcPts val="0"/>
              </a:spcBef>
              <a:spcAft>
                <a:spcPts val="0"/>
              </a:spcAft>
              <a:buClr>
                <a:srgbClr val="24292E"/>
              </a:buClr>
              <a:buSzPts val="1200"/>
              <a:buFont typeface="Arial"/>
              <a:buChar char="●"/>
            </a:pPr>
            <a:r>
              <a:rPr lang="en" sz="1200">
                <a:solidFill>
                  <a:srgbClr val="24292E"/>
                </a:solidFill>
                <a:highlight>
                  <a:srgbClr val="FFFFFF"/>
                </a:highlight>
                <a:latin typeface="Arial"/>
                <a:ea typeface="Arial"/>
                <a:cs typeface="Arial"/>
                <a:sym typeface="Arial"/>
              </a:rPr>
              <a:t>If a piece of code throws an exception, we don't consider it "death" for the purpose of death tests,</a:t>
            </a:r>
            <a:endParaRPr sz="1200">
              <a:solidFill>
                <a:srgbClr val="24292E"/>
              </a:solidFill>
              <a:highlight>
                <a:srgbClr val="FFFFFF"/>
              </a:highlight>
              <a:latin typeface="Arial"/>
              <a:ea typeface="Arial"/>
              <a:cs typeface="Arial"/>
              <a:sym typeface="Arial"/>
            </a:endParaRPr>
          </a:p>
        </p:txBody>
      </p:sp>
      <p:sp>
        <p:nvSpPr>
          <p:cNvPr id="213" name="Google Shape;213;p26"/>
          <p:cNvSpPr txBox="1"/>
          <p:nvPr>
            <p:ph idx="1" type="body"/>
          </p:nvPr>
        </p:nvSpPr>
        <p:spPr>
          <a:xfrm>
            <a:off x="4742125" y="1990725"/>
            <a:ext cx="3753000" cy="2448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Char char="●"/>
            </a:pPr>
            <a:r>
              <a:rPr lang="en" sz="1400" u="sng">
                <a:solidFill>
                  <a:schemeClr val="lt1"/>
                </a:solidFill>
              </a:rPr>
              <a:t>Assertions:</a:t>
            </a:r>
            <a:r>
              <a:rPr lang="en" sz="1400"/>
              <a:t> </a:t>
            </a:r>
            <a:endParaRPr sz="1400"/>
          </a:p>
          <a:p>
            <a:pPr indent="-317500" lvl="1" marL="914400" rtl="0" algn="l">
              <a:spcBef>
                <a:spcPts val="0"/>
              </a:spcBef>
              <a:spcAft>
                <a:spcPts val="0"/>
              </a:spcAft>
              <a:buSzPts val="1400"/>
              <a:buChar char="○"/>
            </a:pPr>
            <a:r>
              <a:rPr lang="en" sz="1400"/>
              <a:t>EXPECT_DEATH(val, regx)</a:t>
            </a:r>
            <a:endParaRPr sz="1400"/>
          </a:p>
          <a:p>
            <a:pPr indent="-317500" lvl="1" marL="914400" rtl="0" algn="l">
              <a:spcBef>
                <a:spcPts val="0"/>
              </a:spcBef>
              <a:spcAft>
                <a:spcPts val="0"/>
              </a:spcAft>
              <a:buSzPts val="1400"/>
              <a:buChar char="○"/>
            </a:pPr>
            <a:r>
              <a:rPr lang="en" sz="1400"/>
              <a:t>ASSERT_DEATH_IF_SUPPORTED(statement, regex);</a:t>
            </a:r>
            <a:endParaRPr sz="1400"/>
          </a:p>
          <a:p>
            <a:pPr indent="-317500" lvl="1" marL="914400" rtl="0" algn="l">
              <a:spcBef>
                <a:spcPts val="0"/>
              </a:spcBef>
              <a:spcAft>
                <a:spcPts val="0"/>
              </a:spcAft>
              <a:buSzPts val="1400"/>
              <a:buChar char="○"/>
            </a:pPr>
            <a:r>
              <a:rPr lang="en" sz="1400"/>
              <a:t>ASSERT_EXIT(statement, predicate, regex);</a:t>
            </a:r>
            <a:endParaRPr sz="1400"/>
          </a:p>
          <a:p>
            <a:pPr indent="0" lvl="0" marL="0" rtl="0" algn="l">
              <a:spcBef>
                <a:spcPts val="1600"/>
              </a:spcBef>
              <a:spcAft>
                <a:spcPts val="1600"/>
              </a:spcAft>
              <a:buNone/>
            </a:pPr>
            <a:r>
              <a:t/>
            </a:r>
            <a:endParaRPr sz="1400" u="sng">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2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Exception Test</a:t>
            </a:r>
            <a:endParaRPr/>
          </a:p>
        </p:txBody>
      </p:sp>
      <p:sp>
        <p:nvSpPr>
          <p:cNvPr id="219" name="Google Shape;219;p27"/>
          <p:cNvSpPr txBox="1"/>
          <p:nvPr>
            <p:ph idx="1" type="body"/>
          </p:nvPr>
        </p:nvSpPr>
        <p:spPr>
          <a:xfrm>
            <a:off x="819150" y="1990725"/>
            <a:ext cx="3753000" cy="1401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200">
                <a:solidFill>
                  <a:srgbClr val="24292E"/>
                </a:solidFill>
                <a:highlight>
                  <a:srgbClr val="FFFFFF"/>
                </a:highlight>
                <a:latin typeface="Arial"/>
                <a:ea typeface="Arial"/>
                <a:cs typeface="Arial"/>
                <a:sym typeface="Arial"/>
              </a:rPr>
              <a:t>These are for verifying that a piece of code throws (or does not throw) an exception of the given type.</a:t>
            </a:r>
            <a:endParaRPr sz="1000">
              <a:solidFill>
                <a:srgbClr val="24292E"/>
              </a:solidFill>
              <a:latin typeface="Courier New"/>
              <a:ea typeface="Courier New"/>
              <a:cs typeface="Courier New"/>
              <a:sym typeface="Courier New"/>
            </a:endParaRPr>
          </a:p>
        </p:txBody>
      </p:sp>
      <p:sp>
        <p:nvSpPr>
          <p:cNvPr id="220" name="Google Shape;220;p27"/>
          <p:cNvSpPr txBox="1"/>
          <p:nvPr>
            <p:ph idx="1" type="body"/>
          </p:nvPr>
        </p:nvSpPr>
        <p:spPr>
          <a:xfrm>
            <a:off x="819150" y="3392625"/>
            <a:ext cx="3753000" cy="1457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Font typeface="Arial"/>
              <a:buChar char="●"/>
            </a:pPr>
            <a:r>
              <a:rPr lang="en" sz="1400" u="sng">
                <a:solidFill>
                  <a:schemeClr val="lt1"/>
                </a:solidFill>
                <a:latin typeface="Courier New"/>
                <a:ea typeface="Courier New"/>
                <a:cs typeface="Courier New"/>
                <a:sym typeface="Courier New"/>
              </a:rPr>
              <a:t>ASSERTIONS:</a:t>
            </a:r>
            <a:endParaRPr sz="1400" u="sng">
              <a:solidFill>
                <a:schemeClr val="lt1"/>
              </a:solidFill>
              <a:latin typeface="Courier New"/>
              <a:ea typeface="Courier New"/>
              <a:cs typeface="Courier New"/>
              <a:sym typeface="Courier New"/>
            </a:endParaRPr>
          </a:p>
          <a:p>
            <a:pPr indent="-304800" lvl="1" marL="914400" rtl="0" algn="l">
              <a:spcBef>
                <a:spcPts val="0"/>
              </a:spcBef>
              <a:spcAft>
                <a:spcPts val="0"/>
              </a:spcAft>
              <a:buClr>
                <a:srgbClr val="24292E"/>
              </a:buClr>
              <a:buSzPts val="1200"/>
              <a:buFont typeface="Arial"/>
              <a:buChar char="○"/>
            </a:pPr>
            <a:r>
              <a:rPr lang="en" sz="1000">
                <a:solidFill>
                  <a:srgbClr val="24292E"/>
                </a:solidFill>
                <a:latin typeface="Courier New"/>
                <a:ea typeface="Courier New"/>
                <a:cs typeface="Courier New"/>
                <a:sym typeface="Courier New"/>
              </a:rPr>
              <a:t>ASSERT_THROW(statement, exception_type);</a:t>
            </a:r>
            <a:endParaRPr sz="1000">
              <a:solidFill>
                <a:srgbClr val="24292E"/>
              </a:solidFill>
              <a:latin typeface="Courier New"/>
              <a:ea typeface="Courier New"/>
              <a:cs typeface="Courier New"/>
              <a:sym typeface="Courier New"/>
            </a:endParaRPr>
          </a:p>
          <a:p>
            <a:pPr indent="-292100" lvl="1" marL="914400" rtl="0" algn="l">
              <a:spcBef>
                <a:spcPts val="0"/>
              </a:spcBef>
              <a:spcAft>
                <a:spcPts val="0"/>
              </a:spcAft>
              <a:buClr>
                <a:srgbClr val="24292E"/>
              </a:buClr>
              <a:buSzPts val="1000"/>
              <a:buFont typeface="Courier New"/>
              <a:buChar char="○"/>
            </a:pPr>
            <a:r>
              <a:rPr lang="en" sz="1000">
                <a:solidFill>
                  <a:srgbClr val="24292E"/>
                </a:solidFill>
                <a:latin typeface="Courier New"/>
                <a:ea typeface="Courier New"/>
                <a:cs typeface="Courier New"/>
                <a:sym typeface="Courier New"/>
              </a:rPr>
              <a:t>ASSERT_ANY_THROW(statement);</a:t>
            </a:r>
            <a:endParaRPr sz="1000">
              <a:solidFill>
                <a:srgbClr val="24292E"/>
              </a:solidFill>
              <a:latin typeface="Courier New"/>
              <a:ea typeface="Courier New"/>
              <a:cs typeface="Courier New"/>
              <a:sym typeface="Courier New"/>
            </a:endParaRPr>
          </a:p>
          <a:p>
            <a:pPr indent="-292100" lvl="1" marL="914400" rtl="0" algn="l">
              <a:spcBef>
                <a:spcPts val="0"/>
              </a:spcBef>
              <a:spcAft>
                <a:spcPts val="0"/>
              </a:spcAft>
              <a:buClr>
                <a:srgbClr val="24292E"/>
              </a:buClr>
              <a:buSzPts val="1000"/>
              <a:buFont typeface="Courier New"/>
              <a:buChar char="○"/>
            </a:pPr>
            <a:r>
              <a:rPr lang="en" sz="1000">
                <a:solidFill>
                  <a:srgbClr val="24292E"/>
                </a:solidFill>
                <a:latin typeface="Courier New"/>
                <a:ea typeface="Courier New"/>
                <a:cs typeface="Courier New"/>
                <a:sym typeface="Courier New"/>
              </a:rPr>
              <a:t>ASSERT_NO_THROW(statement);</a:t>
            </a:r>
            <a:endParaRPr sz="1000">
              <a:solidFill>
                <a:srgbClr val="24292E"/>
              </a:solidFill>
              <a:latin typeface="Courier New"/>
              <a:ea typeface="Courier New"/>
              <a:cs typeface="Courier New"/>
              <a:sym typeface="Courier New"/>
            </a:endParaRPr>
          </a:p>
          <a:p>
            <a:pPr indent="0" lvl="0" marL="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28"/>
          <p:cNvSpPr txBox="1"/>
          <p:nvPr>
            <p:ph type="title"/>
          </p:nvPr>
        </p:nvSpPr>
        <p:spPr>
          <a:xfrm>
            <a:off x="819150" y="322825"/>
            <a:ext cx="7505700" cy="147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 Example 1 </a:t>
            </a:r>
            <a:endParaRPr/>
          </a:p>
        </p:txBody>
      </p:sp>
      <p:sp>
        <p:nvSpPr>
          <p:cNvPr id="226" name="Google Shape;226;p28"/>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Add for loop example</a:t>
            </a:r>
            <a:endParaRPr/>
          </a:p>
        </p:txBody>
      </p:sp>
      <p:pic>
        <p:nvPicPr>
          <p:cNvPr id="227" name="Google Shape;227;p28"/>
          <p:cNvPicPr preferRelativeResize="0"/>
          <p:nvPr/>
        </p:nvPicPr>
        <p:blipFill>
          <a:blip r:embed="rId3">
            <a:alphaModFix/>
          </a:blip>
          <a:stretch>
            <a:fillRect/>
          </a:stretch>
        </p:blipFill>
        <p:spPr>
          <a:xfrm>
            <a:off x="284375" y="860825"/>
            <a:ext cx="5822949" cy="4013676"/>
          </a:xfrm>
          <a:prstGeom prst="rect">
            <a:avLst/>
          </a:prstGeom>
          <a:noFill/>
          <a:ln>
            <a:noFill/>
          </a:ln>
        </p:spPr>
      </p:pic>
      <p:pic>
        <p:nvPicPr>
          <p:cNvPr id="228" name="Google Shape;228;p28"/>
          <p:cNvPicPr preferRelativeResize="0"/>
          <p:nvPr/>
        </p:nvPicPr>
        <p:blipFill>
          <a:blip r:embed="rId4">
            <a:alphaModFix/>
          </a:blip>
          <a:stretch>
            <a:fillRect/>
          </a:stretch>
        </p:blipFill>
        <p:spPr>
          <a:xfrm>
            <a:off x="4059175" y="1769599"/>
            <a:ext cx="4839750" cy="3104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29"/>
          <p:cNvSpPr txBox="1"/>
          <p:nvPr>
            <p:ph type="title"/>
          </p:nvPr>
        </p:nvSpPr>
        <p:spPr>
          <a:xfrm>
            <a:off x="819150" y="35062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 example 2</a:t>
            </a:r>
            <a:endParaRPr/>
          </a:p>
        </p:txBody>
      </p:sp>
      <p:sp>
        <p:nvSpPr>
          <p:cNvPr id="234" name="Google Shape;234;p29"/>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Any other exxample</a:t>
            </a:r>
            <a:endParaRPr/>
          </a:p>
        </p:txBody>
      </p:sp>
      <p:pic>
        <p:nvPicPr>
          <p:cNvPr id="235" name="Google Shape;235;p29"/>
          <p:cNvPicPr preferRelativeResize="0"/>
          <p:nvPr/>
        </p:nvPicPr>
        <p:blipFill>
          <a:blip r:embed="rId3">
            <a:alphaModFix/>
          </a:blip>
          <a:stretch>
            <a:fillRect/>
          </a:stretch>
        </p:blipFill>
        <p:spPr>
          <a:xfrm>
            <a:off x="303775" y="1220248"/>
            <a:ext cx="4600575" cy="3380200"/>
          </a:xfrm>
          <a:prstGeom prst="rect">
            <a:avLst/>
          </a:prstGeom>
          <a:noFill/>
          <a:ln>
            <a:noFill/>
          </a:ln>
        </p:spPr>
      </p:pic>
      <p:pic>
        <p:nvPicPr>
          <p:cNvPr id="236" name="Google Shape;236;p29"/>
          <p:cNvPicPr preferRelativeResize="0"/>
          <p:nvPr/>
        </p:nvPicPr>
        <p:blipFill>
          <a:blip r:embed="rId4">
            <a:alphaModFix/>
          </a:blip>
          <a:stretch>
            <a:fillRect/>
          </a:stretch>
        </p:blipFill>
        <p:spPr>
          <a:xfrm>
            <a:off x="4904350" y="1220250"/>
            <a:ext cx="3990325" cy="2057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30"/>
          <p:cNvSpPr txBox="1"/>
          <p:nvPr>
            <p:ph type="title"/>
          </p:nvPr>
        </p:nvSpPr>
        <p:spPr>
          <a:xfrm>
            <a:off x="819150" y="35062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 example 3</a:t>
            </a:r>
            <a:endParaRPr/>
          </a:p>
        </p:txBody>
      </p:sp>
      <p:sp>
        <p:nvSpPr>
          <p:cNvPr id="242" name="Google Shape;242;p30"/>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Any other exxample</a:t>
            </a:r>
            <a:endParaRPr/>
          </a:p>
        </p:txBody>
      </p:sp>
      <p:pic>
        <p:nvPicPr>
          <p:cNvPr id="243" name="Google Shape;243;p30"/>
          <p:cNvPicPr preferRelativeResize="0"/>
          <p:nvPr/>
        </p:nvPicPr>
        <p:blipFill>
          <a:blip r:embed="rId3">
            <a:alphaModFix/>
          </a:blip>
          <a:stretch>
            <a:fillRect/>
          </a:stretch>
        </p:blipFill>
        <p:spPr>
          <a:xfrm>
            <a:off x="4658075" y="1220250"/>
            <a:ext cx="4236600" cy="2057400"/>
          </a:xfrm>
          <a:prstGeom prst="rect">
            <a:avLst/>
          </a:prstGeom>
          <a:noFill/>
          <a:ln>
            <a:noFill/>
          </a:ln>
        </p:spPr>
      </p:pic>
      <p:pic>
        <p:nvPicPr>
          <p:cNvPr id="244" name="Google Shape;244;p30"/>
          <p:cNvPicPr preferRelativeResize="0"/>
          <p:nvPr/>
        </p:nvPicPr>
        <p:blipFill>
          <a:blip r:embed="rId4">
            <a:alphaModFix/>
          </a:blip>
          <a:stretch>
            <a:fillRect/>
          </a:stretch>
        </p:blipFill>
        <p:spPr>
          <a:xfrm>
            <a:off x="276575" y="1220250"/>
            <a:ext cx="4381500" cy="36337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3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Example</a:t>
            </a:r>
            <a:endParaRPr/>
          </a:p>
        </p:txBody>
      </p:sp>
      <p:sp>
        <p:nvSpPr>
          <p:cNvPr id="250" name="Google Shape;250;p31"/>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24292E"/>
              </a:buClr>
              <a:buSzPts val="1400"/>
              <a:buFont typeface="Arial"/>
              <a:buChar char="●"/>
            </a:pPr>
            <a:r>
              <a:rPr lang="en" sz="1400">
                <a:solidFill>
                  <a:srgbClr val="24292E"/>
                </a:solidFill>
                <a:latin typeface="Arial"/>
                <a:ea typeface="Arial"/>
                <a:cs typeface="Arial"/>
                <a:sym typeface="Arial"/>
              </a:rPr>
              <a:t>The </a:t>
            </a:r>
            <a:r>
              <a:rPr lang="en" sz="1400" u="sng">
                <a:solidFill>
                  <a:srgbClr val="0366D6"/>
                </a:solidFill>
                <a:latin typeface="Arial"/>
                <a:ea typeface="Arial"/>
                <a:cs typeface="Arial"/>
                <a:sym typeface="Arial"/>
                <a:hlinkClick r:id="rId3"/>
              </a:rPr>
              <a:t>Chromium projects</a:t>
            </a:r>
            <a:r>
              <a:rPr lang="en" sz="1400">
                <a:solidFill>
                  <a:srgbClr val="24292E"/>
                </a:solidFill>
                <a:latin typeface="Arial"/>
                <a:ea typeface="Arial"/>
                <a:cs typeface="Arial"/>
                <a:sym typeface="Arial"/>
              </a:rPr>
              <a:t> (behind the Chrome browser and Chrome OS).</a:t>
            </a:r>
            <a:endParaRPr sz="1400">
              <a:solidFill>
                <a:srgbClr val="24292E"/>
              </a:solidFill>
              <a:latin typeface="Arial"/>
              <a:ea typeface="Arial"/>
              <a:cs typeface="Arial"/>
              <a:sym typeface="Arial"/>
            </a:endParaRPr>
          </a:p>
          <a:p>
            <a:pPr indent="-317500" lvl="0" marL="457200" rtl="0" algn="l">
              <a:spcBef>
                <a:spcPts val="0"/>
              </a:spcBef>
              <a:spcAft>
                <a:spcPts val="0"/>
              </a:spcAft>
              <a:buClr>
                <a:srgbClr val="24292E"/>
              </a:buClr>
              <a:buSzPts val="1400"/>
              <a:buFont typeface="Arial"/>
              <a:buChar char="●"/>
            </a:pPr>
            <a:r>
              <a:rPr lang="en" sz="1400">
                <a:solidFill>
                  <a:srgbClr val="24292E"/>
                </a:solidFill>
                <a:latin typeface="Arial"/>
                <a:ea typeface="Arial"/>
                <a:cs typeface="Arial"/>
                <a:sym typeface="Arial"/>
              </a:rPr>
              <a:t>The </a:t>
            </a:r>
            <a:r>
              <a:rPr lang="en" sz="1400" u="sng">
                <a:solidFill>
                  <a:srgbClr val="0366D6"/>
                </a:solidFill>
                <a:latin typeface="Arial"/>
                <a:ea typeface="Arial"/>
                <a:cs typeface="Arial"/>
                <a:sym typeface="Arial"/>
                <a:hlinkClick r:id="rId4"/>
              </a:rPr>
              <a:t>LLVM</a:t>
            </a:r>
            <a:r>
              <a:rPr lang="en" sz="1400">
                <a:solidFill>
                  <a:srgbClr val="24292E"/>
                </a:solidFill>
                <a:latin typeface="Arial"/>
                <a:ea typeface="Arial"/>
                <a:cs typeface="Arial"/>
                <a:sym typeface="Arial"/>
              </a:rPr>
              <a:t> compiler.</a:t>
            </a:r>
            <a:endParaRPr sz="1400">
              <a:solidFill>
                <a:srgbClr val="24292E"/>
              </a:solidFill>
              <a:latin typeface="Arial"/>
              <a:ea typeface="Arial"/>
              <a:cs typeface="Arial"/>
              <a:sym typeface="Arial"/>
            </a:endParaRPr>
          </a:p>
          <a:p>
            <a:pPr indent="-317500" lvl="0" marL="457200" rtl="0" algn="l">
              <a:spcBef>
                <a:spcPts val="0"/>
              </a:spcBef>
              <a:spcAft>
                <a:spcPts val="0"/>
              </a:spcAft>
              <a:buSzPts val="1400"/>
              <a:buChar char="●"/>
            </a:pPr>
            <a:r>
              <a:rPr lang="en" sz="1400" u="sng">
                <a:solidFill>
                  <a:srgbClr val="0366D6"/>
                </a:solidFill>
                <a:highlight>
                  <a:srgbClr val="FFFFFF"/>
                </a:highlight>
                <a:latin typeface="Arial"/>
                <a:ea typeface="Arial"/>
                <a:cs typeface="Arial"/>
                <a:sym typeface="Arial"/>
                <a:hlinkClick r:id="rId5"/>
              </a:rPr>
              <a:t>Protocol Buffers</a:t>
            </a:r>
            <a:r>
              <a:rPr lang="en" sz="1400">
                <a:solidFill>
                  <a:srgbClr val="24292E"/>
                </a:solidFill>
                <a:highlight>
                  <a:srgbClr val="FFFFFF"/>
                </a:highlight>
                <a:latin typeface="Arial"/>
                <a:ea typeface="Arial"/>
                <a:cs typeface="Arial"/>
                <a:sym typeface="Arial"/>
              </a:rPr>
              <a:t>, Google's data interchange format.</a:t>
            </a:r>
            <a:endParaRPr sz="1400">
              <a:solidFill>
                <a:srgbClr val="24292E"/>
              </a:solidFill>
              <a:highlight>
                <a:srgbClr val="FFFFFF"/>
              </a:highlight>
              <a:latin typeface="Arial"/>
              <a:ea typeface="Arial"/>
              <a:cs typeface="Arial"/>
              <a:sym typeface="Arial"/>
            </a:endParaRPr>
          </a:p>
          <a:p>
            <a:pPr indent="-317500" lvl="0" marL="457200" rtl="0" algn="l">
              <a:spcBef>
                <a:spcPts val="0"/>
              </a:spcBef>
              <a:spcAft>
                <a:spcPts val="0"/>
              </a:spcAft>
              <a:buClr>
                <a:srgbClr val="24292E"/>
              </a:buClr>
              <a:buSzPts val="1400"/>
              <a:buFont typeface="Arial"/>
              <a:buChar char="●"/>
            </a:pPr>
            <a:r>
              <a:rPr lang="en" sz="1400">
                <a:solidFill>
                  <a:srgbClr val="24292E"/>
                </a:solidFill>
                <a:latin typeface="Arial"/>
                <a:ea typeface="Arial"/>
                <a:cs typeface="Arial"/>
                <a:sym typeface="Arial"/>
              </a:rPr>
              <a:t>The </a:t>
            </a:r>
            <a:r>
              <a:rPr lang="en" sz="1400" u="sng">
                <a:solidFill>
                  <a:srgbClr val="0366D6"/>
                </a:solidFill>
                <a:latin typeface="Arial"/>
                <a:ea typeface="Arial"/>
                <a:cs typeface="Arial"/>
                <a:sym typeface="Arial"/>
                <a:hlinkClick r:id="rId6"/>
              </a:rPr>
              <a:t>OpenCV</a:t>
            </a:r>
            <a:r>
              <a:rPr lang="en" sz="1400">
                <a:solidFill>
                  <a:srgbClr val="24292E"/>
                </a:solidFill>
                <a:latin typeface="Arial"/>
                <a:ea typeface="Arial"/>
                <a:cs typeface="Arial"/>
                <a:sym typeface="Arial"/>
              </a:rPr>
              <a:t> computer vision library.</a:t>
            </a:r>
            <a:endParaRPr sz="1400">
              <a:solidFill>
                <a:srgbClr val="24292E"/>
              </a:solidFill>
              <a:latin typeface="Arial"/>
              <a:ea typeface="Arial"/>
              <a:cs typeface="Arial"/>
              <a:sym typeface="Arial"/>
            </a:endParaRPr>
          </a:p>
          <a:p>
            <a:pPr indent="-317500" lvl="0" marL="457200" rtl="0" algn="l">
              <a:spcBef>
                <a:spcPts val="0"/>
              </a:spcBef>
              <a:spcAft>
                <a:spcPts val="0"/>
              </a:spcAft>
              <a:buClr>
                <a:srgbClr val="24292E"/>
              </a:buClr>
              <a:buSzPts val="1400"/>
              <a:buFont typeface="Arial"/>
              <a:buChar char="●"/>
            </a:pPr>
            <a:r>
              <a:rPr lang="en" sz="1400" u="sng">
                <a:solidFill>
                  <a:srgbClr val="0366D6"/>
                </a:solidFill>
                <a:latin typeface="Arial"/>
                <a:ea typeface="Arial"/>
                <a:cs typeface="Arial"/>
                <a:sym typeface="Arial"/>
                <a:hlinkClick r:id="rId7"/>
              </a:rPr>
              <a:t>tiny-dnn</a:t>
            </a:r>
            <a:r>
              <a:rPr lang="en" sz="1400">
                <a:solidFill>
                  <a:srgbClr val="24292E"/>
                </a:solidFill>
                <a:latin typeface="Arial"/>
                <a:ea typeface="Arial"/>
                <a:cs typeface="Arial"/>
                <a:sym typeface="Arial"/>
              </a:rPr>
              <a:t>: header only, dependency-free deep learning framework in C++11.</a:t>
            </a:r>
            <a:endParaRPr sz="1400">
              <a:solidFill>
                <a:srgbClr val="24292E"/>
              </a:solidFill>
              <a:highlight>
                <a:srgbClr val="FFFFFF"/>
              </a:highlight>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3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Limitations</a:t>
            </a:r>
            <a:endParaRPr/>
          </a:p>
        </p:txBody>
      </p:sp>
      <p:sp>
        <p:nvSpPr>
          <p:cNvPr id="256" name="Google Shape;256;p32"/>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solidFill>
                  <a:srgbClr val="24292E"/>
                </a:solidFill>
                <a:highlight>
                  <a:srgbClr val="FFFFFF"/>
                </a:highlight>
                <a:latin typeface="Arial"/>
                <a:ea typeface="Arial"/>
                <a:cs typeface="Arial"/>
                <a:sym typeface="Arial"/>
              </a:rPr>
              <a:t>Google Test is designed to be thread-safe. The implementation is thread-safe on systems where the </a:t>
            </a:r>
            <a:r>
              <a:rPr lang="en" sz="1400">
                <a:solidFill>
                  <a:srgbClr val="24292E"/>
                </a:solidFill>
                <a:latin typeface="Courier New"/>
                <a:ea typeface="Courier New"/>
                <a:cs typeface="Courier New"/>
                <a:sym typeface="Courier New"/>
              </a:rPr>
              <a:t>pthreads</a:t>
            </a:r>
            <a:r>
              <a:rPr lang="en" sz="1400">
                <a:solidFill>
                  <a:srgbClr val="24292E"/>
                </a:solidFill>
                <a:highlight>
                  <a:srgbClr val="FFFFFF"/>
                </a:highlight>
                <a:latin typeface="Arial"/>
                <a:ea typeface="Arial"/>
                <a:cs typeface="Arial"/>
                <a:sym typeface="Arial"/>
              </a:rPr>
              <a:t> library is available. It is currently </a:t>
            </a:r>
            <a:r>
              <a:rPr i="1" lang="en" sz="1400">
                <a:solidFill>
                  <a:srgbClr val="24292E"/>
                </a:solidFill>
                <a:highlight>
                  <a:srgbClr val="FFFFFF"/>
                </a:highlight>
                <a:latin typeface="Arial"/>
                <a:ea typeface="Arial"/>
                <a:cs typeface="Arial"/>
                <a:sym typeface="Arial"/>
              </a:rPr>
              <a:t>unsafe</a:t>
            </a:r>
            <a:r>
              <a:rPr lang="en" sz="1400">
                <a:solidFill>
                  <a:srgbClr val="24292E"/>
                </a:solidFill>
                <a:highlight>
                  <a:srgbClr val="FFFFFF"/>
                </a:highlight>
                <a:latin typeface="Arial"/>
                <a:ea typeface="Arial"/>
                <a:cs typeface="Arial"/>
                <a:sym typeface="Arial"/>
              </a:rPr>
              <a:t> to use Google Test assertions from two threads concurrently on other systems (e.g. Windows). In most tests this is not an issue as usually the assertions are done in the main thread.</a:t>
            </a:r>
            <a:endParaRPr sz="1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3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Boost Test</a:t>
            </a:r>
            <a:endParaRPr/>
          </a:p>
        </p:txBody>
      </p:sp>
      <p:sp>
        <p:nvSpPr>
          <p:cNvPr id="262" name="Google Shape;262;p33"/>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 library for writing c++ tests</a:t>
            </a:r>
            <a:endParaRPr/>
          </a:p>
          <a:p>
            <a:pPr indent="-311150" lvl="0" marL="457200" rtl="0" algn="l">
              <a:spcBef>
                <a:spcPts val="0"/>
              </a:spcBef>
              <a:spcAft>
                <a:spcPts val="0"/>
              </a:spcAft>
              <a:buSzPts val="1300"/>
              <a:buChar char="●"/>
            </a:pPr>
            <a:r>
              <a:rPr lang="en"/>
              <a:t>An XUnit test framework</a:t>
            </a:r>
            <a:endParaRPr/>
          </a:p>
          <a:p>
            <a:pPr indent="-311150" lvl="0" marL="457200" rtl="0" algn="l">
              <a:spcBef>
                <a:spcPts val="0"/>
              </a:spcBef>
              <a:spcAft>
                <a:spcPts val="0"/>
              </a:spcAft>
              <a:buSzPts val="1300"/>
              <a:buChar char="●"/>
            </a:pPr>
            <a:r>
              <a:rPr lang="en" sz="1200">
                <a:solidFill>
                  <a:srgbClr val="24292E"/>
                </a:solidFill>
                <a:highlight>
                  <a:srgbClr val="FFFFFF"/>
                </a:highlight>
                <a:latin typeface="Arial"/>
                <a:ea typeface="Arial"/>
                <a:cs typeface="Arial"/>
                <a:sym typeface="Arial"/>
              </a:rPr>
              <a:t>Boost Software License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16"/>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Testing</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3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Use Boost Test</a:t>
            </a:r>
            <a:endParaRPr/>
          </a:p>
        </p:txBody>
      </p:sp>
      <p:sp>
        <p:nvSpPr>
          <p:cNvPr id="268" name="Google Shape;268;p3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01625" lvl="0" marL="457200" rtl="0" algn="l">
              <a:spcBef>
                <a:spcPts val="1200"/>
              </a:spcBef>
              <a:spcAft>
                <a:spcPts val="0"/>
              </a:spcAft>
              <a:buClr>
                <a:srgbClr val="000000"/>
              </a:buClr>
              <a:buSzPts val="1150"/>
              <a:buFont typeface="Arial"/>
              <a:buChar char="●"/>
            </a:pPr>
            <a:r>
              <a:rPr lang="en" sz="1150">
                <a:solidFill>
                  <a:srgbClr val="000000"/>
                </a:solidFill>
                <a:latin typeface="Arial"/>
                <a:ea typeface="Arial"/>
                <a:cs typeface="Arial"/>
                <a:sym typeface="Arial"/>
              </a:rPr>
              <a:t>The framework provides a uniform (and well-supported) testing and reporting environment.</a:t>
            </a:r>
            <a:endParaRPr sz="1150">
              <a:solidFill>
                <a:srgbClr val="000000"/>
              </a:solidFill>
              <a:latin typeface="Arial"/>
              <a:ea typeface="Arial"/>
              <a:cs typeface="Arial"/>
              <a:sym typeface="Arial"/>
            </a:endParaRPr>
          </a:p>
          <a:p>
            <a:pPr indent="-301625" lvl="0" marL="457200" rtl="0" algn="l">
              <a:spcBef>
                <a:spcPts val="0"/>
              </a:spcBef>
              <a:spcAft>
                <a:spcPts val="0"/>
              </a:spcAft>
              <a:buClr>
                <a:srgbClr val="000000"/>
              </a:buClr>
              <a:buSzPts val="1150"/>
              <a:buFont typeface="Arial"/>
              <a:buChar char="●"/>
            </a:pPr>
            <a:r>
              <a:rPr lang="en" sz="1150">
                <a:solidFill>
                  <a:srgbClr val="000000"/>
                </a:solidFill>
                <a:highlight>
                  <a:srgbClr val="FFFFFF"/>
                </a:highlight>
                <a:latin typeface="Arial"/>
                <a:ea typeface="Arial"/>
                <a:cs typeface="Arial"/>
                <a:sym typeface="Arial"/>
              </a:rPr>
              <a:t>Using the framework simplifies the process of creating and maintaining unit tests:</a:t>
            </a:r>
            <a:endParaRPr sz="1150">
              <a:solidFill>
                <a:srgbClr val="000000"/>
              </a:solidFill>
              <a:highlight>
                <a:srgbClr val="FFFFFF"/>
              </a:highlight>
              <a:latin typeface="Arial"/>
              <a:ea typeface="Arial"/>
              <a:cs typeface="Arial"/>
              <a:sym typeface="Arial"/>
            </a:endParaRPr>
          </a:p>
          <a:p>
            <a:pPr indent="-304800" lvl="0" marL="457200" rtl="0" algn="l">
              <a:spcBef>
                <a:spcPts val="0"/>
              </a:spcBef>
              <a:spcAft>
                <a:spcPts val="0"/>
              </a:spcAft>
              <a:buClr>
                <a:srgbClr val="24292E"/>
              </a:buClr>
              <a:buSzPts val="1200"/>
              <a:buFont typeface="Arial"/>
              <a:buChar char="●"/>
            </a:pPr>
            <a:r>
              <a:rPr lang="en" sz="1200">
                <a:solidFill>
                  <a:srgbClr val="24292E"/>
                </a:solidFill>
                <a:latin typeface="Arial"/>
                <a:ea typeface="Arial"/>
                <a:cs typeface="Arial"/>
                <a:sym typeface="Arial"/>
              </a:rPr>
              <a:t>extensible logging, XML and JUNIT outputs for third-party tools (eg. cont. integration)</a:t>
            </a:r>
            <a:endParaRPr sz="1200">
              <a:solidFill>
                <a:srgbClr val="24292E"/>
              </a:solidFill>
              <a:latin typeface="Arial"/>
              <a:ea typeface="Arial"/>
              <a:cs typeface="Arial"/>
              <a:sym typeface="Arial"/>
            </a:endParaRPr>
          </a:p>
          <a:p>
            <a:pPr indent="-304800" lvl="0" marL="457200" rtl="0" algn="l">
              <a:spcBef>
                <a:spcPts val="0"/>
              </a:spcBef>
              <a:spcAft>
                <a:spcPts val="0"/>
              </a:spcAft>
              <a:buClr>
                <a:srgbClr val="24292E"/>
              </a:buClr>
              <a:buSzPts val="1200"/>
              <a:buFont typeface="Arial"/>
              <a:buChar char="●"/>
            </a:pPr>
            <a:r>
              <a:rPr lang="en" sz="1200">
                <a:solidFill>
                  <a:srgbClr val="24292E"/>
                </a:solidFill>
                <a:latin typeface="Arial"/>
                <a:ea typeface="Arial"/>
                <a:cs typeface="Arial"/>
                <a:sym typeface="Arial"/>
              </a:rPr>
              <a:t>provide assertion </a:t>
            </a:r>
            <a:r>
              <a:rPr lang="en" sz="1200" u="sng">
                <a:solidFill>
                  <a:srgbClr val="0366D6"/>
                </a:solidFill>
                <a:latin typeface="Arial"/>
                <a:ea typeface="Arial"/>
                <a:cs typeface="Arial"/>
                <a:sym typeface="Arial"/>
                <a:hlinkClick r:id="rId3"/>
              </a:rPr>
              <a:t>context</a:t>
            </a:r>
            <a:r>
              <a:rPr lang="en" sz="1200">
                <a:solidFill>
                  <a:srgbClr val="24292E"/>
                </a:solidFill>
                <a:latin typeface="Arial"/>
                <a:ea typeface="Arial"/>
                <a:cs typeface="Arial"/>
                <a:sym typeface="Arial"/>
              </a:rPr>
              <a:t> for advanced diagnostic on failure</a:t>
            </a:r>
            <a:endParaRPr sz="1200">
              <a:solidFill>
                <a:srgbClr val="24292E"/>
              </a:solidFill>
              <a:latin typeface="Arial"/>
              <a:ea typeface="Arial"/>
              <a:cs typeface="Arial"/>
              <a:sym typeface="Arial"/>
            </a:endParaRPr>
          </a:p>
          <a:p>
            <a:pPr indent="-304800" lvl="0" marL="457200" rtl="0" algn="l">
              <a:spcBef>
                <a:spcPts val="0"/>
              </a:spcBef>
              <a:spcAft>
                <a:spcPts val="0"/>
              </a:spcAft>
              <a:buClr>
                <a:srgbClr val="24292E"/>
              </a:buClr>
              <a:buSzPts val="1200"/>
              <a:buFont typeface="Arial"/>
              <a:buChar char="●"/>
            </a:pPr>
            <a:r>
              <a:rPr lang="en" sz="1200">
                <a:solidFill>
                  <a:srgbClr val="24292E"/>
                </a:solidFill>
                <a:latin typeface="Arial"/>
                <a:ea typeface="Arial"/>
                <a:cs typeface="Arial"/>
                <a:sym typeface="Arial"/>
              </a:rPr>
              <a:t>powerful and extensible </a:t>
            </a:r>
            <a:r>
              <a:rPr lang="en" sz="1200" u="sng">
                <a:solidFill>
                  <a:srgbClr val="0366D6"/>
                </a:solidFill>
                <a:latin typeface="Arial"/>
                <a:ea typeface="Arial"/>
                <a:cs typeface="Arial"/>
                <a:sym typeface="Arial"/>
                <a:hlinkClick r:id="rId4"/>
              </a:rPr>
              <a:t>dataset</a:t>
            </a:r>
            <a:r>
              <a:rPr lang="en" sz="1200">
                <a:solidFill>
                  <a:srgbClr val="24292E"/>
                </a:solidFill>
                <a:latin typeface="Arial"/>
                <a:ea typeface="Arial"/>
                <a:cs typeface="Arial"/>
                <a:sym typeface="Arial"/>
              </a:rPr>
              <a:t> tests</a:t>
            </a:r>
            <a:endParaRPr sz="1200">
              <a:solidFill>
                <a:srgbClr val="24292E"/>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3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Boost.test vs GTest</a:t>
            </a:r>
            <a:endParaRPr/>
          </a:p>
        </p:txBody>
      </p:sp>
      <p:graphicFrame>
        <p:nvGraphicFramePr>
          <p:cNvPr id="274" name="Google Shape;274;p35"/>
          <p:cNvGraphicFramePr/>
          <p:nvPr/>
        </p:nvGraphicFramePr>
        <p:xfrm>
          <a:off x="952500" y="1809750"/>
          <a:ext cx="3000000" cy="3000000"/>
        </p:xfrm>
        <a:graphic>
          <a:graphicData uri="http://schemas.openxmlformats.org/drawingml/2006/table">
            <a:tbl>
              <a:tblPr>
                <a:noFill/>
                <a:tableStyleId>{9D34272D-E302-4015-AECC-5830FE61998D}</a:tableStyleId>
              </a:tblPr>
              <a:tblGrid>
                <a:gridCol w="3619500"/>
                <a:gridCol w="3619500"/>
              </a:tblGrid>
              <a:tr h="381000">
                <a:tc>
                  <a:txBody>
                    <a:bodyPr>
                      <a:noAutofit/>
                    </a:bodyPr>
                    <a:lstStyle/>
                    <a:p>
                      <a:pPr indent="0" lvl="0" marL="0" rtl="0" algn="ctr">
                        <a:spcBef>
                          <a:spcPts val="0"/>
                        </a:spcBef>
                        <a:spcAft>
                          <a:spcPts val="0"/>
                        </a:spcAft>
                        <a:buNone/>
                      </a:pPr>
                      <a:r>
                        <a:rPr lang="en">
                          <a:solidFill>
                            <a:schemeClr val="lt1"/>
                          </a:solidFill>
                        </a:rPr>
                        <a:t>Boost.Test</a:t>
                      </a:r>
                      <a:endParaRPr>
                        <a:solidFill>
                          <a:schemeClr val="lt1"/>
                        </a:solidFill>
                      </a:endParaRPr>
                    </a:p>
                  </a:txBody>
                  <a:tcPr marT="91425" marB="91425" marR="91425" marL="91425"/>
                </a:tc>
                <a:tc>
                  <a:txBody>
                    <a:bodyPr>
                      <a:noAutofit/>
                    </a:bodyPr>
                    <a:lstStyle/>
                    <a:p>
                      <a:pPr indent="0" lvl="0" marL="0" rtl="0" algn="ctr">
                        <a:spcBef>
                          <a:spcPts val="0"/>
                        </a:spcBef>
                        <a:spcAft>
                          <a:spcPts val="0"/>
                        </a:spcAft>
                        <a:buNone/>
                      </a:pPr>
                      <a:r>
                        <a:rPr lang="en">
                          <a:solidFill>
                            <a:schemeClr val="lt1"/>
                          </a:solidFill>
                        </a:rPr>
                        <a:t>Google Test</a:t>
                      </a:r>
                      <a:endParaRPr>
                        <a:solidFill>
                          <a:schemeClr val="lt1"/>
                        </a:solidFill>
                      </a:endParaRPr>
                    </a:p>
                  </a:txBody>
                  <a:tcPr marT="91425" marB="91425" marR="91425" marL="91425"/>
                </a:tc>
              </a:tr>
              <a:tr h="381000">
                <a:tc>
                  <a:txBody>
                    <a:bodyPr>
                      <a:noAutofit/>
                    </a:bodyPr>
                    <a:lstStyle/>
                    <a:p>
                      <a:pPr indent="0" lvl="0" marL="0" rtl="0" algn="l">
                        <a:spcBef>
                          <a:spcPts val="0"/>
                        </a:spcBef>
                        <a:spcAft>
                          <a:spcPts val="0"/>
                        </a:spcAft>
                        <a:buNone/>
                      </a:pPr>
                      <a:r>
                        <a:rPr lang="en"/>
                        <a:t>Does not support mock object.</a:t>
                      </a:r>
                      <a:endParaRPr/>
                    </a:p>
                  </a:txBody>
                  <a:tcPr marT="91425" marB="91425" marR="91425" marL="91425"/>
                </a:tc>
                <a:tc>
                  <a:txBody>
                    <a:bodyPr>
                      <a:noAutofit/>
                    </a:bodyPr>
                    <a:lstStyle/>
                    <a:p>
                      <a:pPr indent="0" lvl="0" marL="0" rtl="0" algn="l">
                        <a:spcBef>
                          <a:spcPts val="0"/>
                        </a:spcBef>
                        <a:spcAft>
                          <a:spcPts val="0"/>
                        </a:spcAft>
                        <a:buNone/>
                      </a:pPr>
                      <a:r>
                        <a:rPr lang="en"/>
                        <a:t>Support mock object.</a:t>
                      </a:r>
                      <a:endParaRPr/>
                    </a:p>
                  </a:txBody>
                  <a:tcPr marT="91425" marB="91425" marR="91425" marL="91425"/>
                </a:tc>
              </a:tr>
              <a:tr h="381000">
                <a:tc>
                  <a:txBody>
                    <a:bodyPr>
                      <a:noAutofit/>
                    </a:bodyPr>
                    <a:lstStyle/>
                    <a:p>
                      <a:pPr indent="0" lvl="0" marL="0" rtl="0" algn="l">
                        <a:spcBef>
                          <a:spcPts val="0"/>
                        </a:spcBef>
                        <a:spcAft>
                          <a:spcPts val="0"/>
                        </a:spcAft>
                        <a:buNone/>
                      </a:pPr>
                      <a:r>
                        <a:rPr lang="en"/>
                        <a:t>Extended feature with event mechanism not supported.</a:t>
                      </a:r>
                      <a:endParaRPr/>
                    </a:p>
                  </a:txBody>
                  <a:tcPr marT="91425" marB="91425" marR="91425" marL="91425"/>
                </a:tc>
                <a:tc>
                  <a:txBody>
                    <a:bodyPr>
                      <a:noAutofit/>
                    </a:bodyPr>
                    <a:lstStyle/>
                    <a:p>
                      <a:pPr indent="0" lvl="0" marL="0" rtl="0" algn="l">
                        <a:spcBef>
                          <a:spcPts val="0"/>
                        </a:spcBef>
                        <a:spcAft>
                          <a:spcPts val="0"/>
                        </a:spcAft>
                        <a:buNone/>
                      </a:pPr>
                      <a:r>
                        <a:rPr lang="en"/>
                        <a:t>Extended feature with event mechanism supported.</a:t>
                      </a:r>
                      <a:endParaRPr/>
                    </a:p>
                  </a:txBody>
                  <a:tcPr marT="91425" marB="91425" marR="91425" marL="91425"/>
                </a:tc>
              </a:tr>
              <a:tr h="381000">
                <a:tc>
                  <a:txBody>
                    <a:bodyPr>
                      <a:noAutofit/>
                    </a:bodyPr>
                    <a:lstStyle/>
                    <a:p>
                      <a:pPr indent="0" lvl="0" marL="0" rtl="0" algn="l">
                        <a:spcBef>
                          <a:spcPts val="0"/>
                        </a:spcBef>
                        <a:spcAft>
                          <a:spcPts val="0"/>
                        </a:spcAft>
                        <a:buNone/>
                      </a:pPr>
                      <a:r>
                        <a:rPr lang="en"/>
                        <a:t>Does not support distributed machine architecture.</a:t>
                      </a:r>
                      <a:endParaRPr/>
                    </a:p>
                  </a:txBody>
                  <a:tcPr marT="91425" marB="91425" marR="91425" marL="91425"/>
                </a:tc>
                <a:tc>
                  <a:txBody>
                    <a:bodyPr>
                      <a:noAutofit/>
                    </a:bodyPr>
                    <a:lstStyle/>
                    <a:p>
                      <a:pPr indent="0" lvl="0" marL="0" rtl="0" algn="l">
                        <a:spcBef>
                          <a:spcPts val="0"/>
                        </a:spcBef>
                        <a:spcAft>
                          <a:spcPts val="0"/>
                        </a:spcAft>
                        <a:buNone/>
                      </a:pPr>
                      <a:r>
                        <a:rPr lang="en"/>
                        <a:t>Support distributed machine architecture</a:t>
                      </a:r>
                      <a:endParaRPr/>
                    </a:p>
                  </a:txBody>
                  <a:tcPr marT="91425" marB="91425" marR="91425" marL="91425"/>
                </a:tc>
              </a:tr>
              <a:tr h="381000">
                <a:tc>
                  <a:txBody>
                    <a:bodyPr>
                      <a:noAutofit/>
                    </a:bodyPr>
                    <a:lstStyle/>
                    <a:p>
                      <a:pPr indent="0" lvl="0" marL="0" rtl="0" algn="l">
                        <a:spcBef>
                          <a:spcPts val="0"/>
                        </a:spcBef>
                        <a:spcAft>
                          <a:spcPts val="0"/>
                        </a:spcAft>
                        <a:buNone/>
                      </a:pPr>
                      <a:r>
                        <a:rPr lang="en"/>
                        <a:t>Does not provide thread safety while running.</a:t>
                      </a:r>
                      <a:endParaRPr/>
                    </a:p>
                  </a:txBody>
                  <a:tcPr marT="91425" marB="91425" marR="91425" marL="91425"/>
                </a:tc>
                <a:tc>
                  <a:txBody>
                    <a:bodyPr>
                      <a:noAutofit/>
                    </a:bodyPr>
                    <a:lstStyle/>
                    <a:p>
                      <a:pPr indent="0" lvl="0" marL="0" rtl="0" algn="l">
                        <a:spcBef>
                          <a:spcPts val="0"/>
                        </a:spcBef>
                        <a:spcAft>
                          <a:spcPts val="0"/>
                        </a:spcAft>
                        <a:buNone/>
                      </a:pPr>
                      <a:r>
                        <a:rPr lang="en"/>
                        <a:t>Provide thread safety.</a:t>
                      </a:r>
                      <a:endParaRPr/>
                    </a:p>
                  </a:txBody>
                  <a:tcPr marT="91425" marB="91425" marR="91425" marL="91425"/>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3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Assertions</a:t>
            </a:r>
            <a:endParaRPr/>
          </a:p>
        </p:txBody>
      </p:sp>
      <p:sp>
        <p:nvSpPr>
          <p:cNvPr id="280" name="Google Shape;280;p3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solidFill>
                  <a:srgbClr val="000000"/>
                </a:solidFill>
              </a:rPr>
              <a:t>BOOST_TEST(predicate)</a:t>
            </a:r>
            <a:endParaRPr sz="1400">
              <a:solidFill>
                <a:srgbClr val="000000"/>
              </a:solidFill>
            </a:endParaRPr>
          </a:p>
          <a:p>
            <a:pPr indent="-317500" lvl="0" marL="457200" rtl="0" algn="l">
              <a:lnSpc>
                <a:spcPct val="135714"/>
              </a:lnSpc>
              <a:spcBef>
                <a:spcPts val="0"/>
              </a:spcBef>
              <a:spcAft>
                <a:spcPts val="0"/>
              </a:spcAft>
              <a:buClr>
                <a:srgbClr val="000000"/>
              </a:buClr>
              <a:buSzPts val="1400"/>
              <a:buChar char="●"/>
            </a:pPr>
            <a:r>
              <a:rPr lang="en" sz="1400">
                <a:solidFill>
                  <a:srgbClr val="000000"/>
                </a:solidFill>
              </a:rPr>
              <a:t>BOOST_CHECK(predicate)</a:t>
            </a:r>
            <a:endParaRPr sz="1400"/>
          </a:p>
          <a:p>
            <a:pPr indent="-317500" lvl="0" marL="457200" rtl="0" algn="l">
              <a:spcBef>
                <a:spcPts val="0"/>
              </a:spcBef>
              <a:spcAft>
                <a:spcPts val="0"/>
              </a:spcAft>
              <a:buSzPts val="1400"/>
              <a:buChar char="●"/>
            </a:pPr>
            <a:r>
              <a:rPr lang="en" sz="1400"/>
              <a:t>BOOST_WARN(predicate)</a:t>
            </a:r>
            <a:endParaRPr sz="1400"/>
          </a:p>
          <a:p>
            <a:pPr indent="-317500" lvl="0" marL="457200" rtl="0" algn="l">
              <a:spcBef>
                <a:spcPts val="0"/>
              </a:spcBef>
              <a:spcAft>
                <a:spcPts val="0"/>
              </a:spcAft>
              <a:buSzPts val="1400"/>
              <a:buChar char="●"/>
            </a:pPr>
            <a:r>
              <a:rPr lang="en" sz="1400"/>
              <a:t>BOOST_REQUIRE(predicate)</a:t>
            </a:r>
            <a:endParaRPr sz="1400"/>
          </a:p>
          <a:p>
            <a:pPr indent="-317500" lvl="0" marL="457200" rtl="0" algn="l">
              <a:lnSpc>
                <a:spcPct val="135714"/>
              </a:lnSpc>
              <a:spcBef>
                <a:spcPts val="0"/>
              </a:spcBef>
              <a:spcAft>
                <a:spcPts val="0"/>
              </a:spcAft>
              <a:buSzPts val="1400"/>
              <a:buChar char="●"/>
            </a:pPr>
            <a:r>
              <a:rPr lang="en" sz="1400">
                <a:solidFill>
                  <a:srgbClr val="000000"/>
                </a:solidFill>
              </a:rPr>
              <a:t>BOOST_CHECK_EQUAL(val1,val2)</a:t>
            </a:r>
            <a:endParaRPr sz="1400">
              <a:solidFill>
                <a:srgbClr val="000000"/>
              </a:solidFill>
            </a:endParaRPr>
          </a:p>
          <a:p>
            <a:pPr indent="-317500" lvl="0" marL="457200" rtl="0" algn="l">
              <a:lnSpc>
                <a:spcPct val="135714"/>
              </a:lnSpc>
              <a:spcBef>
                <a:spcPts val="0"/>
              </a:spcBef>
              <a:spcAft>
                <a:spcPts val="0"/>
              </a:spcAft>
              <a:buClr>
                <a:srgbClr val="000000"/>
              </a:buClr>
              <a:buSzPts val="1400"/>
              <a:buChar char="●"/>
            </a:pPr>
            <a:r>
              <a:rPr lang="en" sz="1400">
                <a:solidFill>
                  <a:srgbClr val="000000"/>
                </a:solidFill>
              </a:rPr>
              <a:t>BOOST_WARN_EQUAL(val1,val2)</a:t>
            </a:r>
            <a:endParaRPr sz="1400">
              <a:solidFill>
                <a:srgbClr val="000000"/>
              </a:solidFill>
            </a:endParaRPr>
          </a:p>
          <a:p>
            <a:pPr indent="-317500" lvl="0" marL="457200" rtl="0" algn="l">
              <a:lnSpc>
                <a:spcPct val="135714"/>
              </a:lnSpc>
              <a:spcBef>
                <a:spcPts val="0"/>
              </a:spcBef>
              <a:spcAft>
                <a:spcPts val="0"/>
              </a:spcAft>
              <a:buClr>
                <a:srgbClr val="000000"/>
              </a:buClr>
              <a:buSzPts val="1400"/>
              <a:buChar char="●"/>
            </a:pPr>
            <a:r>
              <a:rPr lang="en" sz="1400">
                <a:solidFill>
                  <a:srgbClr val="000000"/>
                </a:solidFill>
              </a:rPr>
              <a:t>BOOST_REQUIRE_EQUAL(val1,val2)</a:t>
            </a:r>
            <a:endParaRPr sz="1400">
              <a:solidFill>
                <a:srgbClr val="00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37"/>
          <p:cNvSpPr txBox="1"/>
          <p:nvPr>
            <p:ph type="title"/>
          </p:nvPr>
        </p:nvSpPr>
        <p:spPr>
          <a:xfrm>
            <a:off x="819150" y="322825"/>
            <a:ext cx="7505700" cy="1477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Test Example 1 </a:t>
            </a:r>
            <a:endParaRPr/>
          </a:p>
        </p:txBody>
      </p:sp>
      <p:sp>
        <p:nvSpPr>
          <p:cNvPr id="286" name="Google Shape;286;p37"/>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Add for loop example</a:t>
            </a:r>
            <a:endParaRPr/>
          </a:p>
        </p:txBody>
      </p:sp>
      <p:pic>
        <p:nvPicPr>
          <p:cNvPr id="287" name="Google Shape;287;p37"/>
          <p:cNvPicPr preferRelativeResize="0"/>
          <p:nvPr/>
        </p:nvPicPr>
        <p:blipFill>
          <a:blip r:embed="rId3">
            <a:alphaModFix/>
          </a:blip>
          <a:stretch>
            <a:fillRect/>
          </a:stretch>
        </p:blipFill>
        <p:spPr>
          <a:xfrm>
            <a:off x="258250" y="817800"/>
            <a:ext cx="3854599" cy="4110500"/>
          </a:xfrm>
          <a:prstGeom prst="rect">
            <a:avLst/>
          </a:prstGeom>
          <a:noFill/>
          <a:ln>
            <a:noFill/>
          </a:ln>
        </p:spPr>
      </p:pic>
      <p:pic>
        <p:nvPicPr>
          <p:cNvPr id="288" name="Google Shape;288;p37"/>
          <p:cNvPicPr preferRelativeResize="0"/>
          <p:nvPr/>
        </p:nvPicPr>
        <p:blipFill>
          <a:blip r:embed="rId4">
            <a:alphaModFix/>
          </a:blip>
          <a:stretch>
            <a:fillRect/>
          </a:stretch>
        </p:blipFill>
        <p:spPr>
          <a:xfrm>
            <a:off x="3680075" y="2166975"/>
            <a:ext cx="5337174" cy="20955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38"/>
          <p:cNvSpPr txBox="1"/>
          <p:nvPr>
            <p:ph type="title"/>
          </p:nvPr>
        </p:nvSpPr>
        <p:spPr>
          <a:xfrm>
            <a:off x="819150" y="35062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 example 2</a:t>
            </a:r>
            <a:endParaRPr/>
          </a:p>
        </p:txBody>
      </p:sp>
      <p:sp>
        <p:nvSpPr>
          <p:cNvPr id="294" name="Google Shape;294;p38"/>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Any other exxample</a:t>
            </a:r>
            <a:endParaRPr/>
          </a:p>
        </p:txBody>
      </p:sp>
      <p:pic>
        <p:nvPicPr>
          <p:cNvPr id="295" name="Google Shape;295;p38"/>
          <p:cNvPicPr preferRelativeResize="0"/>
          <p:nvPr/>
        </p:nvPicPr>
        <p:blipFill>
          <a:blip r:embed="rId3">
            <a:alphaModFix/>
          </a:blip>
          <a:stretch>
            <a:fillRect/>
          </a:stretch>
        </p:blipFill>
        <p:spPr>
          <a:xfrm>
            <a:off x="351875" y="1162125"/>
            <a:ext cx="5042300" cy="3669325"/>
          </a:xfrm>
          <a:prstGeom prst="rect">
            <a:avLst/>
          </a:prstGeom>
          <a:noFill/>
          <a:ln>
            <a:noFill/>
          </a:ln>
        </p:spPr>
      </p:pic>
      <p:pic>
        <p:nvPicPr>
          <p:cNvPr id="296" name="Google Shape;296;p38"/>
          <p:cNvPicPr preferRelativeResize="0"/>
          <p:nvPr/>
        </p:nvPicPr>
        <p:blipFill>
          <a:blip r:embed="rId4">
            <a:alphaModFix/>
          </a:blip>
          <a:stretch>
            <a:fillRect/>
          </a:stretch>
        </p:blipFill>
        <p:spPr>
          <a:xfrm>
            <a:off x="2675650" y="1990725"/>
            <a:ext cx="6126425" cy="13906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39"/>
          <p:cNvSpPr txBox="1"/>
          <p:nvPr>
            <p:ph type="title"/>
          </p:nvPr>
        </p:nvSpPr>
        <p:spPr>
          <a:xfrm>
            <a:off x="819150" y="35062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 example 3</a:t>
            </a:r>
            <a:endParaRPr/>
          </a:p>
        </p:txBody>
      </p:sp>
      <p:sp>
        <p:nvSpPr>
          <p:cNvPr id="302" name="Google Shape;302;p39"/>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Any other exxample</a:t>
            </a:r>
            <a:endParaRPr/>
          </a:p>
        </p:txBody>
      </p:sp>
      <p:pic>
        <p:nvPicPr>
          <p:cNvPr id="303" name="Google Shape;303;p39"/>
          <p:cNvPicPr preferRelativeResize="0"/>
          <p:nvPr/>
        </p:nvPicPr>
        <p:blipFill>
          <a:blip r:embed="rId3">
            <a:alphaModFix/>
          </a:blip>
          <a:stretch>
            <a:fillRect/>
          </a:stretch>
        </p:blipFill>
        <p:spPr>
          <a:xfrm>
            <a:off x="323225" y="1054525"/>
            <a:ext cx="4884475" cy="3723125"/>
          </a:xfrm>
          <a:prstGeom prst="rect">
            <a:avLst/>
          </a:prstGeom>
          <a:noFill/>
          <a:ln>
            <a:noFill/>
          </a:ln>
        </p:spPr>
      </p:pic>
      <p:pic>
        <p:nvPicPr>
          <p:cNvPr id="304" name="Google Shape;304;p39"/>
          <p:cNvPicPr preferRelativeResize="0"/>
          <p:nvPr/>
        </p:nvPicPr>
        <p:blipFill>
          <a:blip r:embed="rId4">
            <a:alphaModFix/>
          </a:blip>
          <a:stretch>
            <a:fillRect/>
          </a:stretch>
        </p:blipFill>
        <p:spPr>
          <a:xfrm>
            <a:off x="3615825" y="1144225"/>
            <a:ext cx="5143174" cy="22955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p4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Limitation</a:t>
            </a:r>
            <a:endParaRPr/>
          </a:p>
        </p:txBody>
      </p:sp>
      <p:sp>
        <p:nvSpPr>
          <p:cNvPr id="310" name="Google Shape;310;p40"/>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solidFill>
                  <a:srgbClr val="000000"/>
                </a:solidFill>
                <a:highlight>
                  <a:srgbClr val="FFFFFF"/>
                </a:highlight>
                <a:latin typeface="Arial"/>
                <a:ea typeface="Arial"/>
                <a:cs typeface="Arial"/>
                <a:sym typeface="Arial"/>
              </a:rPr>
              <a:t>It is not suitable for most multi-threaded tests.</a:t>
            </a:r>
            <a:endParaRPr sz="1400">
              <a:solidFill>
                <a:srgbClr val="000000"/>
              </a:solidFill>
              <a:highlight>
                <a:srgbClr val="FFFFFF"/>
              </a:highlight>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highlight>
                  <a:srgbClr val="FFFFFF"/>
                </a:highlight>
                <a:latin typeface="Arial"/>
                <a:ea typeface="Arial"/>
                <a:cs typeface="Arial"/>
                <a:sym typeface="Arial"/>
              </a:rPr>
              <a:t>It is not suitable for “one-piece” applications (such as server or CGI). Such applications should be tested via their clients (which would preferably be unit test based).</a:t>
            </a:r>
            <a:endParaRPr sz="1400">
              <a:solidFill>
                <a:srgbClr val="000000"/>
              </a:solidFill>
              <a:highlight>
                <a:srgbClr val="FFFFFF"/>
              </a:highlight>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4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Manual Testing</a:t>
            </a:r>
            <a:endParaRPr/>
          </a:p>
        </p:txBody>
      </p:sp>
      <p:sp>
        <p:nvSpPr>
          <p:cNvPr id="316" name="Google Shape;316;p41"/>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17" name="Google Shape;317;p41"/>
          <p:cNvPicPr preferRelativeResize="0"/>
          <p:nvPr/>
        </p:nvPicPr>
        <p:blipFill>
          <a:blip r:embed="rId3">
            <a:alphaModFix/>
          </a:blip>
          <a:stretch>
            <a:fillRect/>
          </a:stretch>
        </p:blipFill>
        <p:spPr>
          <a:xfrm>
            <a:off x="671513" y="1495675"/>
            <a:ext cx="7800975" cy="32560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4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Manual Test vs Test Library</a:t>
            </a:r>
            <a:endParaRPr/>
          </a:p>
        </p:txBody>
      </p:sp>
      <p:graphicFrame>
        <p:nvGraphicFramePr>
          <p:cNvPr id="323" name="Google Shape;323;p42"/>
          <p:cNvGraphicFramePr/>
          <p:nvPr/>
        </p:nvGraphicFramePr>
        <p:xfrm>
          <a:off x="952500" y="1961400"/>
          <a:ext cx="3000000" cy="3000000"/>
        </p:xfrm>
        <a:graphic>
          <a:graphicData uri="http://schemas.openxmlformats.org/drawingml/2006/table">
            <a:tbl>
              <a:tblPr>
                <a:noFill/>
                <a:tableStyleId>{9D34272D-E302-4015-AECC-5830FE61998D}</a:tableStyleId>
              </a:tblPr>
              <a:tblGrid>
                <a:gridCol w="3619500"/>
                <a:gridCol w="3619500"/>
              </a:tblGrid>
              <a:tr h="292225">
                <a:tc>
                  <a:txBody>
                    <a:bodyPr>
                      <a:noAutofit/>
                    </a:bodyPr>
                    <a:lstStyle/>
                    <a:p>
                      <a:pPr indent="0" lvl="0" marL="0" rtl="0" algn="l">
                        <a:spcBef>
                          <a:spcPts val="0"/>
                        </a:spcBef>
                        <a:spcAft>
                          <a:spcPts val="0"/>
                        </a:spcAft>
                        <a:buNone/>
                      </a:pPr>
                      <a:r>
                        <a:rPr lang="en"/>
                        <a:t>Manual Test</a:t>
                      </a:r>
                      <a:endParaRPr/>
                    </a:p>
                  </a:txBody>
                  <a:tcPr marT="91425" marB="91425" marR="91425" marL="91425"/>
                </a:tc>
                <a:tc>
                  <a:txBody>
                    <a:bodyPr>
                      <a:noAutofit/>
                    </a:bodyPr>
                    <a:lstStyle/>
                    <a:p>
                      <a:pPr indent="0" lvl="0" marL="0" rtl="0" algn="l">
                        <a:spcBef>
                          <a:spcPts val="0"/>
                        </a:spcBef>
                        <a:spcAft>
                          <a:spcPts val="0"/>
                        </a:spcAft>
                        <a:buNone/>
                      </a:pPr>
                      <a:r>
                        <a:rPr lang="en"/>
                        <a:t>Test Library</a:t>
                      </a:r>
                      <a:endParaRPr/>
                    </a:p>
                  </a:txBody>
                  <a:tcPr marT="91425" marB="91425" marR="91425" marL="91425"/>
                </a:tc>
              </a:tr>
              <a:tr h="292225">
                <a:tc>
                  <a:txBody>
                    <a:bodyPr>
                      <a:noAutofit/>
                    </a:bodyPr>
                    <a:lstStyle/>
                    <a:p>
                      <a:pPr indent="0" lvl="0" marL="0" rtl="0" algn="l">
                        <a:spcBef>
                          <a:spcPts val="0"/>
                        </a:spcBef>
                        <a:spcAft>
                          <a:spcPts val="0"/>
                        </a:spcAft>
                        <a:buNone/>
                      </a:pPr>
                      <a:r>
                        <a:rPr lang="en"/>
                        <a:t>Not Portable, depends on RTTI, compilers</a:t>
                      </a:r>
                      <a:endParaRPr/>
                    </a:p>
                  </a:txBody>
                  <a:tcPr marT="91425" marB="91425" marR="91425" marL="91425"/>
                </a:tc>
                <a:tc>
                  <a:txBody>
                    <a:bodyPr>
                      <a:noAutofit/>
                    </a:bodyPr>
                    <a:lstStyle/>
                    <a:p>
                      <a:pPr indent="0" lvl="0" marL="0" rtl="0" algn="l">
                        <a:spcBef>
                          <a:spcPts val="0"/>
                        </a:spcBef>
                        <a:spcAft>
                          <a:spcPts val="0"/>
                        </a:spcAft>
                        <a:buNone/>
                      </a:pPr>
                      <a:r>
                        <a:rPr lang="en"/>
                        <a:t>Portable, does not depends on RTTI, Compilers</a:t>
                      </a:r>
                      <a:endParaRPr/>
                    </a:p>
                  </a:txBody>
                  <a:tcPr marT="91425" marB="91425" marR="91425" marL="91425"/>
                </a:tc>
              </a:tr>
              <a:tr h="292225">
                <a:tc>
                  <a:txBody>
                    <a:bodyPr>
                      <a:noAutofit/>
                    </a:bodyPr>
                    <a:lstStyle/>
                    <a:p>
                      <a:pPr indent="0" lvl="0" marL="0" rtl="0" algn="l">
                        <a:spcBef>
                          <a:spcPts val="0"/>
                        </a:spcBef>
                        <a:spcAft>
                          <a:spcPts val="0"/>
                        </a:spcAft>
                        <a:buNone/>
                      </a:pPr>
                      <a:r>
                        <a:rPr lang="en"/>
                        <a:t>Manual start of test units</a:t>
                      </a:r>
                      <a:endParaRPr/>
                    </a:p>
                  </a:txBody>
                  <a:tcPr marT="91425" marB="91425" marR="91425" marL="91425"/>
                </a:tc>
                <a:tc>
                  <a:txBody>
                    <a:bodyPr>
                      <a:noAutofit/>
                    </a:bodyPr>
                    <a:lstStyle/>
                    <a:p>
                      <a:pPr indent="0" lvl="0" marL="0" rtl="0" algn="l">
                        <a:spcBef>
                          <a:spcPts val="0"/>
                        </a:spcBef>
                        <a:spcAft>
                          <a:spcPts val="0"/>
                        </a:spcAft>
                        <a:buNone/>
                      </a:pPr>
                      <a:r>
                        <a:rPr lang="en"/>
                        <a:t>Automatically detects test units</a:t>
                      </a:r>
                      <a:endParaRPr/>
                    </a:p>
                  </a:txBody>
                  <a:tcPr marT="91425" marB="91425" marR="91425" marL="91425"/>
                </a:tc>
              </a:tr>
              <a:tr h="292225">
                <a:tc>
                  <a:txBody>
                    <a:bodyPr>
                      <a:noAutofit/>
                    </a:bodyPr>
                    <a:lstStyle/>
                    <a:p>
                      <a:pPr indent="0" lvl="0" marL="0" rtl="0" algn="l">
                        <a:spcBef>
                          <a:spcPts val="0"/>
                        </a:spcBef>
                        <a:spcAft>
                          <a:spcPts val="0"/>
                        </a:spcAft>
                        <a:buNone/>
                      </a:pPr>
                      <a:r>
                        <a:rPr lang="en"/>
                        <a:t>Does not share resource across tests.</a:t>
                      </a:r>
                      <a:endParaRPr/>
                    </a:p>
                  </a:txBody>
                  <a:tcPr marT="91425" marB="91425" marR="91425" marL="91425"/>
                </a:tc>
                <a:tc>
                  <a:txBody>
                    <a:bodyPr>
                      <a:noAutofit/>
                    </a:bodyPr>
                    <a:lstStyle/>
                    <a:p>
                      <a:pPr indent="0" lvl="0" marL="0" rtl="0" algn="l">
                        <a:spcBef>
                          <a:spcPts val="0"/>
                        </a:spcBef>
                        <a:spcAft>
                          <a:spcPts val="0"/>
                        </a:spcAft>
                        <a:buNone/>
                      </a:pPr>
                      <a:r>
                        <a:rPr lang="en"/>
                        <a:t>Share resource across tests.</a:t>
                      </a:r>
                      <a:endParaRPr/>
                    </a:p>
                  </a:txBody>
                  <a:tcPr marT="91425" marB="91425" marR="91425" marL="91425"/>
                </a:tc>
              </a:tr>
              <a:tr h="292225">
                <a:tc>
                  <a:txBody>
                    <a:bodyPr>
                      <a:noAutofit/>
                    </a:bodyPr>
                    <a:lstStyle/>
                    <a:p>
                      <a:pPr indent="0" lvl="0" marL="0" rtl="0" algn="l">
                        <a:spcBef>
                          <a:spcPts val="0"/>
                        </a:spcBef>
                        <a:spcAft>
                          <a:spcPts val="0"/>
                        </a:spcAft>
                        <a:buNone/>
                      </a:pPr>
                      <a:r>
                        <a:rPr lang="en"/>
                        <a:t>Mock object, Distributed machine not supported</a:t>
                      </a:r>
                      <a:endParaRPr/>
                    </a:p>
                  </a:txBody>
                  <a:tcPr marT="91425" marB="91425" marR="91425" marL="91425"/>
                </a:tc>
                <a:tc>
                  <a:txBody>
                    <a:bodyPr>
                      <a:noAutofit/>
                    </a:bodyPr>
                    <a:lstStyle/>
                    <a:p>
                      <a:pPr indent="0" lvl="0" marL="0" rtl="0" algn="l">
                        <a:spcBef>
                          <a:spcPts val="0"/>
                        </a:spcBef>
                        <a:spcAft>
                          <a:spcPts val="0"/>
                        </a:spcAft>
                        <a:buNone/>
                      </a:pPr>
                      <a:r>
                        <a:rPr lang="en"/>
                        <a:t>Mock object, distributed machine supported</a:t>
                      </a:r>
                      <a:endParaRPr/>
                    </a:p>
                  </a:txBody>
                  <a:tcPr marT="91425" marB="91425" marR="91425" marL="91425"/>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Google Shape;328;p43"/>
          <p:cNvSpPr txBox="1"/>
          <p:nvPr>
            <p:ph type="ctrTitle"/>
          </p:nvPr>
        </p:nvSpPr>
        <p:spPr>
          <a:xfrm>
            <a:off x="1858703" y="1822833"/>
            <a:ext cx="5361300" cy="14481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dk2"/>
              </a:buClr>
              <a:buSzPts val="4800"/>
              <a:buFont typeface="Lucida Sans"/>
              <a:buNone/>
            </a:pPr>
            <a:r>
              <a:rPr lang="en"/>
              <a:t>Test Automation Using Selenium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1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155" name="Google Shape;155;p17"/>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It is the process used to identify the correctness, completeness and quality of developed computer software.</a:t>
            </a:r>
            <a:endParaRPr sz="1800"/>
          </a:p>
          <a:p>
            <a:pPr indent="-342900" lvl="0" marL="457200" rtl="0" algn="l">
              <a:spcBef>
                <a:spcPts val="0"/>
              </a:spcBef>
              <a:spcAft>
                <a:spcPts val="0"/>
              </a:spcAft>
              <a:buSzPts val="1800"/>
              <a:buChar char="●"/>
            </a:pPr>
            <a:r>
              <a:rPr lang="en" sz="1800"/>
              <a:t>Example: C++ testing tools(Google Test, Boost Test), Java (selenium), Python(Pytest)</a:t>
            </a:r>
            <a:endParaRPr sz="18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Google Shape;333;p44"/>
          <p:cNvSpPr txBox="1"/>
          <p:nvPr>
            <p:ph idx="1" type="body"/>
          </p:nvPr>
        </p:nvSpPr>
        <p:spPr>
          <a:xfrm>
            <a:off x="819150" y="1075031"/>
            <a:ext cx="7505700" cy="2448000"/>
          </a:xfrm>
          <a:prstGeom prst="rect">
            <a:avLst/>
          </a:prstGeom>
          <a:noFill/>
          <a:ln>
            <a:noFill/>
          </a:ln>
        </p:spPr>
        <p:txBody>
          <a:bodyPr anchorCtr="0" anchor="t" bIns="45700" lIns="91425" spcFirstLastPara="1" rIns="91425" wrap="square" tIns="45700">
            <a:noAutofit/>
          </a:bodyPr>
          <a:lstStyle/>
          <a:p>
            <a:pPr indent="-287528" lvl="0" marL="365760" rtl="0" algn="just">
              <a:lnSpc>
                <a:spcPct val="90000"/>
              </a:lnSpc>
              <a:spcBef>
                <a:spcPts val="0"/>
              </a:spcBef>
              <a:spcAft>
                <a:spcPts val="0"/>
              </a:spcAft>
              <a:buSzPts val="2400"/>
              <a:buChar char="●"/>
            </a:pPr>
            <a:r>
              <a:rPr lang="en" sz="2400"/>
              <a:t>Selenium is a robust set of tools that supports rapid development of test automation for web-based applications.</a:t>
            </a:r>
            <a:endParaRPr sz="2400"/>
          </a:p>
          <a:p>
            <a:pPr indent="-287528" lvl="0" marL="365760" rtl="0" algn="just">
              <a:lnSpc>
                <a:spcPct val="90000"/>
              </a:lnSpc>
              <a:spcBef>
                <a:spcPts val="400"/>
              </a:spcBef>
              <a:spcAft>
                <a:spcPts val="0"/>
              </a:spcAft>
              <a:buSzPts val="2400"/>
              <a:buChar char="●"/>
            </a:pPr>
            <a:r>
              <a:rPr lang="en" sz="2400"/>
              <a:t>Selenium provides a rich set of testing functions specifically geared to the needs of testing of a web application. </a:t>
            </a:r>
            <a:endParaRPr sz="2400"/>
          </a:p>
          <a:p>
            <a:pPr indent="-287528" lvl="0" marL="365760" rtl="0" algn="just">
              <a:lnSpc>
                <a:spcPct val="90000"/>
              </a:lnSpc>
              <a:spcBef>
                <a:spcPts val="400"/>
              </a:spcBef>
              <a:spcAft>
                <a:spcPts val="0"/>
              </a:spcAft>
              <a:buSzPts val="2400"/>
              <a:buChar char="●"/>
            </a:pPr>
            <a:r>
              <a:rPr lang="en" sz="2400"/>
              <a:t>Selenium operations are highly flexible, allowing many options for locating UI elements and comparing expected test results against actual application behavior. </a:t>
            </a:r>
            <a:endParaRPr sz="2400"/>
          </a:p>
        </p:txBody>
      </p:sp>
      <p:sp>
        <p:nvSpPr>
          <p:cNvPr id="334" name="Google Shape;334;p44"/>
          <p:cNvSpPr txBox="1"/>
          <p:nvPr>
            <p:ph type="title"/>
          </p:nvPr>
        </p:nvSpPr>
        <p:spPr>
          <a:xfrm>
            <a:off x="819150" y="120425"/>
            <a:ext cx="7505700" cy="954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100"/>
              <a:buFont typeface="Lucida Sans"/>
              <a:buNone/>
            </a:pPr>
            <a:r>
              <a:rPr lang="en"/>
              <a:t>Selenium</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Google Shape;339;p45"/>
          <p:cNvSpPr txBox="1"/>
          <p:nvPr>
            <p:ph idx="1" type="body"/>
          </p:nvPr>
        </p:nvSpPr>
        <p:spPr>
          <a:xfrm>
            <a:off x="819150" y="1990725"/>
            <a:ext cx="7505700" cy="2448000"/>
          </a:xfrm>
          <a:prstGeom prst="rect">
            <a:avLst/>
          </a:prstGeom>
          <a:noFill/>
          <a:ln>
            <a:noFill/>
          </a:ln>
        </p:spPr>
        <p:txBody>
          <a:bodyPr anchorCtr="0" anchor="t" bIns="45700" lIns="91425" spcFirstLastPara="1" rIns="91425" wrap="square" tIns="45700">
            <a:noAutofit/>
          </a:bodyPr>
          <a:lstStyle/>
          <a:p>
            <a:pPr indent="-291846" lvl="0" marL="365760" rtl="0" algn="l">
              <a:lnSpc>
                <a:spcPct val="90000"/>
              </a:lnSpc>
              <a:spcBef>
                <a:spcPts val="0"/>
              </a:spcBef>
              <a:spcAft>
                <a:spcPts val="0"/>
              </a:spcAft>
              <a:buSzPts val="2400"/>
              <a:buChar char="●"/>
            </a:pPr>
            <a:r>
              <a:rPr lang="en" sz="2400"/>
              <a:t>Supports Cross Browser Testing. The Selenium tests can be run on multiple browsers.</a:t>
            </a:r>
            <a:endParaRPr sz="2400"/>
          </a:p>
          <a:p>
            <a:pPr indent="-291846" lvl="0" marL="365760" rtl="0" algn="l">
              <a:lnSpc>
                <a:spcPct val="90000"/>
              </a:lnSpc>
              <a:spcBef>
                <a:spcPts val="400"/>
              </a:spcBef>
              <a:spcAft>
                <a:spcPts val="0"/>
              </a:spcAft>
              <a:buSzPts val="2400"/>
              <a:buChar char="●"/>
            </a:pPr>
            <a:r>
              <a:rPr lang="en" sz="2400"/>
              <a:t>Allows scripting in several languages like Java, C#, PHP and Python.</a:t>
            </a:r>
            <a:endParaRPr sz="2400"/>
          </a:p>
          <a:p>
            <a:pPr indent="-291846" lvl="0" marL="365760" rtl="0" algn="l">
              <a:lnSpc>
                <a:spcPct val="90000"/>
              </a:lnSpc>
              <a:spcBef>
                <a:spcPts val="400"/>
              </a:spcBef>
              <a:spcAft>
                <a:spcPts val="0"/>
              </a:spcAft>
              <a:buSzPts val="2400"/>
              <a:buChar char="●"/>
            </a:pPr>
            <a:r>
              <a:rPr lang="en" sz="2400"/>
              <a:t>Assertion statements provide an efficient way of comparing expected and actual results.</a:t>
            </a:r>
            <a:endParaRPr sz="2400"/>
          </a:p>
          <a:p>
            <a:pPr indent="-291846" lvl="0" marL="365760" rtl="0" algn="l">
              <a:lnSpc>
                <a:spcPct val="90000"/>
              </a:lnSpc>
              <a:spcBef>
                <a:spcPts val="400"/>
              </a:spcBef>
              <a:spcAft>
                <a:spcPts val="0"/>
              </a:spcAft>
              <a:buSzPts val="2400"/>
              <a:buChar char="●"/>
            </a:pPr>
            <a:r>
              <a:rPr lang="en" sz="2400"/>
              <a:t>Inbuilt reporting mechanism.</a:t>
            </a:r>
            <a:endParaRPr sz="2400"/>
          </a:p>
        </p:txBody>
      </p:sp>
      <p:sp>
        <p:nvSpPr>
          <p:cNvPr id="340" name="Google Shape;340;p45"/>
          <p:cNvSpPr txBox="1"/>
          <p:nvPr>
            <p:ph type="title"/>
          </p:nvPr>
        </p:nvSpPr>
        <p:spPr>
          <a:xfrm>
            <a:off x="819150" y="845600"/>
            <a:ext cx="7505700" cy="954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100"/>
              <a:buFont typeface="Lucida Sans"/>
              <a:buNone/>
            </a:pPr>
            <a:r>
              <a:rPr lang="en"/>
              <a:t>Selenium Features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46"/>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100"/>
              <a:buFont typeface="Lucida Sans"/>
              <a:buNone/>
            </a:pPr>
            <a:r>
              <a:rPr lang="en"/>
              <a:t>Selenium IDE - UI</a:t>
            </a:r>
            <a:endParaRPr/>
          </a:p>
        </p:txBody>
      </p:sp>
      <p:pic>
        <p:nvPicPr>
          <p:cNvPr descr="selenium-ide" id="346" name="Google Shape;346;p46"/>
          <p:cNvPicPr preferRelativeResize="0"/>
          <p:nvPr/>
        </p:nvPicPr>
        <p:blipFill rotWithShape="1">
          <a:blip r:embed="rId3">
            <a:alphaModFix/>
          </a:blip>
          <a:srcRect b="0" l="0" r="0" t="0"/>
          <a:stretch/>
        </p:blipFill>
        <p:spPr>
          <a:xfrm>
            <a:off x="2133600" y="914400"/>
            <a:ext cx="2857500" cy="3714750"/>
          </a:xfrm>
          <a:prstGeom prst="rect">
            <a:avLst/>
          </a:prstGeom>
          <a:noFill/>
          <a:ln>
            <a:noFill/>
          </a:ln>
        </p:spPr>
      </p:pic>
      <p:cxnSp>
        <p:nvCxnSpPr>
          <p:cNvPr id="347" name="Google Shape;347;p46"/>
          <p:cNvCxnSpPr/>
          <p:nvPr/>
        </p:nvCxnSpPr>
        <p:spPr>
          <a:xfrm flipH="1" rot="10800000">
            <a:off x="5791200" y="1485900"/>
            <a:ext cx="609600" cy="114300"/>
          </a:xfrm>
          <a:prstGeom prst="straightConnector1">
            <a:avLst/>
          </a:prstGeom>
          <a:noFill/>
          <a:ln cap="flat" cmpd="sng" w="9525">
            <a:solidFill>
              <a:srgbClr val="000000"/>
            </a:solidFill>
            <a:prstDash val="solid"/>
            <a:round/>
            <a:headEnd len="med" w="med" type="none"/>
            <a:tailEnd len="med" w="med" type="triangle"/>
          </a:ln>
        </p:spPr>
      </p:cxnSp>
      <p:sp>
        <p:nvSpPr>
          <p:cNvPr id="348" name="Google Shape;348;p46"/>
          <p:cNvSpPr/>
          <p:nvPr/>
        </p:nvSpPr>
        <p:spPr>
          <a:xfrm>
            <a:off x="6400800" y="1028700"/>
            <a:ext cx="1905000" cy="9144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800">
                <a:solidFill>
                  <a:schemeClr val="dk1"/>
                </a:solidFill>
                <a:latin typeface="Lucida Sans"/>
                <a:ea typeface="Lucida Sans"/>
                <a:cs typeface="Lucida Sans"/>
                <a:sym typeface="Lucida Sans"/>
              </a:rPr>
              <a:t>Start and Stop </a:t>
            </a:r>
            <a:endParaRPr/>
          </a:p>
          <a:p>
            <a:pPr indent="0" lvl="0" marL="0" marR="0" rtl="0" algn="ctr">
              <a:spcBef>
                <a:spcPts val="0"/>
              </a:spcBef>
              <a:spcAft>
                <a:spcPts val="0"/>
              </a:spcAft>
              <a:buNone/>
            </a:pPr>
            <a:r>
              <a:rPr lang="en" sz="1800">
                <a:solidFill>
                  <a:schemeClr val="dk1"/>
                </a:solidFill>
                <a:latin typeface="Lucida Sans"/>
                <a:ea typeface="Lucida Sans"/>
                <a:cs typeface="Lucida Sans"/>
                <a:sym typeface="Lucida Sans"/>
              </a:rPr>
              <a:t>Recording</a:t>
            </a:r>
            <a:endParaRPr/>
          </a:p>
        </p:txBody>
      </p:sp>
      <p:cxnSp>
        <p:nvCxnSpPr>
          <p:cNvPr id="349" name="Google Shape;349;p46"/>
          <p:cNvCxnSpPr/>
          <p:nvPr/>
        </p:nvCxnSpPr>
        <p:spPr>
          <a:xfrm>
            <a:off x="5562600" y="2228850"/>
            <a:ext cx="1600200" cy="171600"/>
          </a:xfrm>
          <a:prstGeom prst="straightConnector1">
            <a:avLst/>
          </a:prstGeom>
          <a:noFill/>
          <a:ln cap="flat" cmpd="sng" w="9525">
            <a:solidFill>
              <a:srgbClr val="000000"/>
            </a:solidFill>
            <a:prstDash val="solid"/>
            <a:round/>
            <a:headEnd len="med" w="med" type="none"/>
            <a:tailEnd len="med" w="med" type="triangle"/>
          </a:ln>
        </p:spPr>
      </p:cxnSp>
      <p:sp>
        <p:nvSpPr>
          <p:cNvPr id="350" name="Google Shape;350;p46"/>
          <p:cNvSpPr/>
          <p:nvPr/>
        </p:nvSpPr>
        <p:spPr>
          <a:xfrm>
            <a:off x="7086600" y="2114550"/>
            <a:ext cx="1828800" cy="9144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800">
                <a:solidFill>
                  <a:schemeClr val="dk1"/>
                </a:solidFill>
                <a:latin typeface="Lucida Sans"/>
                <a:ea typeface="Lucida Sans"/>
                <a:cs typeface="Lucida Sans"/>
                <a:sym typeface="Lucida Sans"/>
              </a:rPr>
              <a:t>Selenium </a:t>
            </a:r>
            <a:endParaRPr/>
          </a:p>
          <a:p>
            <a:pPr indent="0" lvl="0" marL="0" marR="0" rtl="0" algn="ctr">
              <a:spcBef>
                <a:spcPts val="0"/>
              </a:spcBef>
              <a:spcAft>
                <a:spcPts val="0"/>
              </a:spcAft>
              <a:buNone/>
            </a:pPr>
            <a:r>
              <a:rPr lang="en" sz="1800">
                <a:solidFill>
                  <a:schemeClr val="dk1"/>
                </a:solidFill>
                <a:latin typeface="Lucida Sans"/>
                <a:ea typeface="Lucida Sans"/>
                <a:cs typeface="Lucida Sans"/>
                <a:sym typeface="Lucida Sans"/>
              </a:rPr>
              <a:t>Script</a:t>
            </a:r>
            <a:endParaRPr/>
          </a:p>
          <a:p>
            <a:pPr indent="0" lvl="0" marL="0" marR="0" rtl="0" algn="ctr">
              <a:spcBef>
                <a:spcPts val="0"/>
              </a:spcBef>
              <a:spcAft>
                <a:spcPts val="0"/>
              </a:spcAft>
              <a:buNone/>
            </a:pPr>
            <a:r>
              <a:rPr lang="en" sz="1800">
                <a:solidFill>
                  <a:schemeClr val="dk1"/>
                </a:solidFill>
                <a:latin typeface="Lucida Sans"/>
                <a:ea typeface="Lucida Sans"/>
                <a:cs typeface="Lucida Sans"/>
                <a:sym typeface="Lucida Sans"/>
              </a:rPr>
              <a:t>Editor</a:t>
            </a:r>
            <a:endParaRPr/>
          </a:p>
        </p:txBody>
      </p:sp>
      <p:cxnSp>
        <p:nvCxnSpPr>
          <p:cNvPr id="351" name="Google Shape;351;p46"/>
          <p:cNvCxnSpPr/>
          <p:nvPr/>
        </p:nvCxnSpPr>
        <p:spPr>
          <a:xfrm flipH="1" rot="10800000">
            <a:off x="5791200" y="4114950"/>
            <a:ext cx="914400" cy="57000"/>
          </a:xfrm>
          <a:prstGeom prst="straightConnector1">
            <a:avLst/>
          </a:prstGeom>
          <a:noFill/>
          <a:ln cap="flat" cmpd="sng" w="9525">
            <a:solidFill>
              <a:srgbClr val="000000"/>
            </a:solidFill>
            <a:prstDash val="solid"/>
            <a:round/>
            <a:headEnd len="med" w="med" type="none"/>
            <a:tailEnd len="med" w="med" type="triangle"/>
          </a:ln>
        </p:spPr>
      </p:cxnSp>
      <p:sp>
        <p:nvSpPr>
          <p:cNvPr id="352" name="Google Shape;352;p46"/>
          <p:cNvSpPr/>
          <p:nvPr/>
        </p:nvSpPr>
        <p:spPr>
          <a:xfrm>
            <a:off x="6705600" y="3771900"/>
            <a:ext cx="1828800" cy="6285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800">
                <a:solidFill>
                  <a:schemeClr val="dk1"/>
                </a:solidFill>
                <a:latin typeface="Lucida Sans"/>
                <a:ea typeface="Lucida Sans"/>
                <a:cs typeface="Lucida Sans"/>
                <a:sym typeface="Lucida Sans"/>
              </a:rPr>
              <a:t>Selenium Log</a:t>
            </a:r>
            <a:endParaRPr/>
          </a:p>
        </p:txBody>
      </p:sp>
      <p:cxnSp>
        <p:nvCxnSpPr>
          <p:cNvPr id="353" name="Google Shape;353;p46"/>
          <p:cNvCxnSpPr/>
          <p:nvPr/>
        </p:nvCxnSpPr>
        <p:spPr>
          <a:xfrm rot="10800000">
            <a:off x="1524000" y="1543050"/>
            <a:ext cx="685800" cy="0"/>
          </a:xfrm>
          <a:prstGeom prst="straightConnector1">
            <a:avLst/>
          </a:prstGeom>
          <a:noFill/>
          <a:ln cap="flat" cmpd="sng" w="9525">
            <a:solidFill>
              <a:srgbClr val="000000"/>
            </a:solidFill>
            <a:prstDash val="solid"/>
            <a:round/>
            <a:headEnd len="med" w="med" type="none"/>
            <a:tailEnd len="med" w="med" type="triangle"/>
          </a:ln>
        </p:spPr>
      </p:cxnSp>
      <p:sp>
        <p:nvSpPr>
          <p:cNvPr id="354" name="Google Shape;354;p46"/>
          <p:cNvSpPr/>
          <p:nvPr/>
        </p:nvSpPr>
        <p:spPr>
          <a:xfrm>
            <a:off x="76200" y="1181794"/>
            <a:ext cx="1600200" cy="7614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800">
                <a:solidFill>
                  <a:schemeClr val="dk1"/>
                </a:solidFill>
                <a:latin typeface="Lucida Sans"/>
                <a:ea typeface="Lucida Sans"/>
                <a:cs typeface="Lucida Sans"/>
                <a:sym typeface="Lucida Sans"/>
              </a:rPr>
              <a:t>Replay</a:t>
            </a:r>
            <a:endParaRPr/>
          </a:p>
          <a:p>
            <a:pPr indent="0" lvl="0" marL="0" marR="0" rtl="0" algn="ctr">
              <a:spcBef>
                <a:spcPts val="0"/>
              </a:spcBef>
              <a:spcAft>
                <a:spcPts val="0"/>
              </a:spcAft>
              <a:buNone/>
            </a:pPr>
            <a:r>
              <a:rPr lang="en" sz="1800">
                <a:solidFill>
                  <a:schemeClr val="dk1"/>
                </a:solidFill>
                <a:latin typeface="Lucida Sans"/>
                <a:ea typeface="Lucida Sans"/>
                <a:cs typeface="Lucida Sans"/>
                <a:sym typeface="Lucida Sans"/>
              </a:rPr>
              <a:t>Toolbar</a:t>
            </a:r>
            <a:endParaRPr/>
          </a:p>
        </p:txBody>
      </p:sp>
      <p:cxnSp>
        <p:nvCxnSpPr>
          <p:cNvPr id="355" name="Google Shape;355;p46"/>
          <p:cNvCxnSpPr/>
          <p:nvPr/>
        </p:nvCxnSpPr>
        <p:spPr>
          <a:xfrm rot="10800000">
            <a:off x="1447800" y="3429150"/>
            <a:ext cx="762000" cy="57000"/>
          </a:xfrm>
          <a:prstGeom prst="straightConnector1">
            <a:avLst/>
          </a:prstGeom>
          <a:noFill/>
          <a:ln cap="flat" cmpd="sng" w="9525">
            <a:solidFill>
              <a:srgbClr val="000000"/>
            </a:solidFill>
            <a:prstDash val="solid"/>
            <a:round/>
            <a:headEnd len="med" w="med" type="none"/>
            <a:tailEnd len="med" w="med" type="triangle"/>
          </a:ln>
        </p:spPr>
      </p:cxnSp>
      <p:sp>
        <p:nvSpPr>
          <p:cNvPr id="356" name="Google Shape;356;p46"/>
          <p:cNvSpPr/>
          <p:nvPr/>
        </p:nvSpPr>
        <p:spPr>
          <a:xfrm>
            <a:off x="76200" y="3028950"/>
            <a:ext cx="1371600" cy="6285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800">
                <a:solidFill>
                  <a:schemeClr val="dk1"/>
                </a:solidFill>
                <a:latin typeface="Lucida Sans"/>
                <a:ea typeface="Lucida Sans"/>
                <a:cs typeface="Lucida Sans"/>
                <a:sym typeface="Lucida Sans"/>
              </a:rPr>
              <a:t>Accessor </a:t>
            </a:r>
            <a:endParaRPr/>
          </a:p>
          <a:p>
            <a:pPr indent="0" lvl="0" marL="0" marR="0" rtl="0" algn="ctr">
              <a:spcBef>
                <a:spcPts val="0"/>
              </a:spcBef>
              <a:spcAft>
                <a:spcPts val="0"/>
              </a:spcAft>
              <a:buNone/>
            </a:pPr>
            <a:r>
              <a:rPr lang="en" sz="1800">
                <a:solidFill>
                  <a:schemeClr val="dk1"/>
                </a:solidFill>
                <a:latin typeface="Lucida Sans"/>
                <a:ea typeface="Lucida Sans"/>
                <a:cs typeface="Lucida Sans"/>
                <a:sym typeface="Lucida Sans"/>
              </a:rPr>
              <a:t>Area</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Google Shape;361;p47"/>
          <p:cNvSpPr txBox="1"/>
          <p:nvPr>
            <p:ph idx="1" type="body"/>
          </p:nvPr>
        </p:nvSpPr>
        <p:spPr>
          <a:xfrm>
            <a:off x="819150" y="1211813"/>
            <a:ext cx="7505700" cy="2448000"/>
          </a:xfrm>
          <a:prstGeom prst="rect">
            <a:avLst/>
          </a:prstGeom>
          <a:noFill/>
          <a:ln>
            <a:noFill/>
          </a:ln>
        </p:spPr>
        <p:txBody>
          <a:bodyPr anchorCtr="0" anchor="t" bIns="45700" lIns="91425" spcFirstLastPara="1" rIns="91425" wrap="square" tIns="45700">
            <a:noAutofit/>
          </a:bodyPr>
          <a:lstStyle/>
          <a:p>
            <a:pPr indent="-283895" lvl="0" marL="365760" rtl="0" algn="l">
              <a:lnSpc>
                <a:spcPct val="80000"/>
              </a:lnSpc>
              <a:spcBef>
                <a:spcPts val="0"/>
              </a:spcBef>
              <a:spcAft>
                <a:spcPts val="0"/>
              </a:spcAft>
              <a:buSzPts val="2200"/>
              <a:buFont typeface="Noto Sans Symbols"/>
              <a:buChar char="🞂"/>
            </a:pPr>
            <a:r>
              <a:rPr lang="en" sz="2200"/>
              <a:t>Open Firefox that has the IDE installed</a:t>
            </a:r>
            <a:endParaRPr sz="2200"/>
          </a:p>
          <a:p>
            <a:pPr indent="-283895" lvl="0" marL="365760" rtl="0" algn="l">
              <a:lnSpc>
                <a:spcPct val="80000"/>
              </a:lnSpc>
              <a:spcBef>
                <a:spcPts val="400"/>
              </a:spcBef>
              <a:spcAft>
                <a:spcPts val="0"/>
              </a:spcAft>
              <a:buSzPts val="2200"/>
              <a:buFont typeface="Noto Sans Symbols"/>
              <a:buChar char="🞂"/>
            </a:pPr>
            <a:r>
              <a:rPr lang="en" sz="2200"/>
              <a:t>Open the base URL of the application to record.</a:t>
            </a:r>
            <a:endParaRPr sz="2200"/>
          </a:p>
          <a:p>
            <a:pPr indent="-283895" lvl="0" marL="365760" rtl="0" algn="l">
              <a:lnSpc>
                <a:spcPct val="80000"/>
              </a:lnSpc>
              <a:spcBef>
                <a:spcPts val="400"/>
              </a:spcBef>
              <a:spcAft>
                <a:spcPts val="0"/>
              </a:spcAft>
              <a:buSzPts val="2200"/>
              <a:buFont typeface="Noto Sans Symbols"/>
              <a:buChar char="🞂"/>
            </a:pPr>
            <a:r>
              <a:rPr lang="en" sz="2200"/>
              <a:t>Keep the application in a common base state.</a:t>
            </a:r>
            <a:endParaRPr sz="2200"/>
          </a:p>
          <a:p>
            <a:pPr indent="-283895" lvl="0" marL="365760" rtl="0" algn="l">
              <a:lnSpc>
                <a:spcPct val="80000"/>
              </a:lnSpc>
              <a:spcBef>
                <a:spcPts val="400"/>
              </a:spcBef>
              <a:spcAft>
                <a:spcPts val="0"/>
              </a:spcAft>
              <a:buSzPts val="2200"/>
              <a:buFont typeface="Noto Sans Symbols"/>
              <a:buChar char="🞂"/>
            </a:pPr>
            <a:r>
              <a:rPr lang="en" sz="2200"/>
              <a:t>Go To Tools 🡪 Selenium IDE and the IDE will be opened</a:t>
            </a:r>
            <a:endParaRPr sz="2200"/>
          </a:p>
          <a:p>
            <a:pPr indent="-283895" lvl="0" marL="365760" rtl="0" algn="l">
              <a:lnSpc>
                <a:spcPct val="80000"/>
              </a:lnSpc>
              <a:spcBef>
                <a:spcPts val="400"/>
              </a:spcBef>
              <a:spcAft>
                <a:spcPts val="0"/>
              </a:spcAft>
              <a:buSzPts val="2200"/>
              <a:buFont typeface="Noto Sans Symbols"/>
              <a:buChar char="🞂"/>
            </a:pPr>
            <a:r>
              <a:rPr lang="en" sz="2200"/>
              <a:t>Now perform the operations on the application as you are testing the application.</a:t>
            </a:r>
            <a:endParaRPr sz="2200"/>
          </a:p>
          <a:p>
            <a:pPr indent="-283895" lvl="0" marL="365760" rtl="0" algn="l">
              <a:lnSpc>
                <a:spcPct val="80000"/>
              </a:lnSpc>
              <a:spcBef>
                <a:spcPts val="400"/>
              </a:spcBef>
              <a:spcAft>
                <a:spcPts val="0"/>
              </a:spcAft>
              <a:buSzPts val="2200"/>
              <a:buFont typeface="Noto Sans Symbols"/>
              <a:buChar char="🞂"/>
            </a:pPr>
            <a:r>
              <a:rPr lang="en" sz="2200"/>
              <a:t>Once you are done with the recording click on the stop recording button and save the test case through the file menu. By default it will be saved as a selenium script (HTML format)</a:t>
            </a:r>
            <a:endParaRPr sz="2200"/>
          </a:p>
          <a:p>
            <a:pPr indent="-144195" lvl="0" marL="365760" rtl="0" algn="l">
              <a:lnSpc>
                <a:spcPct val="80000"/>
              </a:lnSpc>
              <a:spcBef>
                <a:spcPts val="400"/>
              </a:spcBef>
              <a:spcAft>
                <a:spcPts val="0"/>
              </a:spcAft>
              <a:buSzPts val="1761"/>
              <a:buFont typeface="Noto Sans Symbols"/>
              <a:buNone/>
            </a:pPr>
            <a:r>
              <a:t/>
            </a:r>
            <a:endParaRPr sz="2200"/>
          </a:p>
        </p:txBody>
      </p:sp>
      <p:sp>
        <p:nvSpPr>
          <p:cNvPr id="362" name="Google Shape;362;p47"/>
          <p:cNvSpPr txBox="1"/>
          <p:nvPr>
            <p:ph type="title"/>
          </p:nvPr>
        </p:nvSpPr>
        <p:spPr>
          <a:xfrm>
            <a:off x="819150" y="389000"/>
            <a:ext cx="7505700" cy="954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100"/>
              <a:buFont typeface="Lucida Sans"/>
              <a:buNone/>
            </a:pPr>
            <a:r>
              <a:rPr lang="en"/>
              <a:t>Recoding a Selenium Test Case</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Google Shape;367;p48"/>
          <p:cNvSpPr txBox="1"/>
          <p:nvPr>
            <p:ph idx="1" type="body"/>
          </p:nvPr>
        </p:nvSpPr>
        <p:spPr>
          <a:xfrm>
            <a:off x="819150" y="1990725"/>
            <a:ext cx="7505700" cy="2448000"/>
          </a:xfrm>
          <a:prstGeom prst="rect">
            <a:avLst/>
          </a:prstGeom>
          <a:noFill/>
          <a:ln>
            <a:noFill/>
          </a:ln>
        </p:spPr>
        <p:txBody>
          <a:bodyPr anchorCtr="0" anchor="t" bIns="45700" lIns="91425" spcFirstLastPara="1" rIns="91425" wrap="square" tIns="45700">
            <a:noAutofit/>
          </a:bodyPr>
          <a:lstStyle/>
          <a:p>
            <a:pPr indent="-291846" lvl="0" marL="365760" rtl="0" algn="l">
              <a:spcBef>
                <a:spcPts val="0"/>
              </a:spcBef>
              <a:spcAft>
                <a:spcPts val="0"/>
              </a:spcAft>
              <a:buSzPts val="2400"/>
              <a:buChar char="●"/>
            </a:pPr>
            <a:r>
              <a:rPr lang="en" sz="2400"/>
              <a:t>Make sure the application is in the common base state.</a:t>
            </a:r>
            <a:endParaRPr sz="2400"/>
          </a:p>
          <a:p>
            <a:pPr indent="-291846" lvl="0" marL="365760" rtl="0" algn="l">
              <a:spcBef>
                <a:spcPts val="400"/>
              </a:spcBef>
              <a:spcAft>
                <a:spcPts val="0"/>
              </a:spcAft>
              <a:buSzPts val="2400"/>
              <a:buChar char="●"/>
            </a:pPr>
            <a:r>
              <a:rPr lang="en" sz="2400"/>
              <a:t>Click on the run button. Here you can also control the speed of the execution using the         		 toolbar</a:t>
            </a:r>
            <a:endParaRPr sz="2400"/>
          </a:p>
          <a:p>
            <a:pPr indent="-291846" lvl="0" marL="365760" rtl="0" algn="l">
              <a:spcBef>
                <a:spcPts val="400"/>
              </a:spcBef>
              <a:spcAft>
                <a:spcPts val="0"/>
              </a:spcAft>
              <a:buSzPts val="2400"/>
              <a:buChar char="●"/>
            </a:pPr>
            <a:r>
              <a:rPr lang="en" sz="2400"/>
              <a:t>Once the test is run you can view the test log in the bottom of the IDE window</a:t>
            </a:r>
            <a:endParaRPr sz="2400"/>
          </a:p>
        </p:txBody>
      </p:sp>
      <p:sp>
        <p:nvSpPr>
          <p:cNvPr id="368" name="Google Shape;368;p48"/>
          <p:cNvSpPr txBox="1"/>
          <p:nvPr>
            <p:ph type="title"/>
          </p:nvPr>
        </p:nvSpPr>
        <p:spPr>
          <a:xfrm>
            <a:off x="819150" y="845600"/>
            <a:ext cx="7505700" cy="954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000"/>
              <a:buFont typeface="Lucida Sans"/>
              <a:buNone/>
            </a:pPr>
            <a:r>
              <a:rPr lang="en" sz="4000"/>
              <a:t>Running Selenium Script</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Google Shape;373;p49"/>
          <p:cNvSpPr txBox="1"/>
          <p:nvPr>
            <p:ph idx="1" type="body"/>
          </p:nvPr>
        </p:nvSpPr>
        <p:spPr>
          <a:xfrm>
            <a:off x="457200" y="1085850"/>
            <a:ext cx="4114800" cy="3086100"/>
          </a:xfrm>
          <a:prstGeom prst="rect">
            <a:avLst/>
          </a:prstGeom>
          <a:noFill/>
          <a:ln>
            <a:noFill/>
          </a:ln>
        </p:spPr>
        <p:txBody>
          <a:bodyPr anchorCtr="0" anchor="t" bIns="45700" lIns="91425" spcFirstLastPara="1" rIns="91425" wrap="square" tIns="45700">
            <a:noAutofit/>
          </a:bodyPr>
          <a:lstStyle/>
          <a:p>
            <a:pPr indent="-256032" lvl="0" marL="365760" rtl="0" algn="l">
              <a:spcBef>
                <a:spcPts val="0"/>
              </a:spcBef>
              <a:spcAft>
                <a:spcPts val="0"/>
              </a:spcAft>
              <a:buSzPts val="1632"/>
              <a:buChar char="●"/>
            </a:pPr>
            <a:r>
              <a:rPr lang="en" sz="2400"/>
              <a:t>In the Selenium IDE you can create any number of test cases and save them as test suite.</a:t>
            </a:r>
            <a:endParaRPr/>
          </a:p>
          <a:p>
            <a:pPr indent="-256032" lvl="0" marL="365760" rtl="0" algn="l">
              <a:spcBef>
                <a:spcPts val="400"/>
              </a:spcBef>
              <a:spcAft>
                <a:spcPts val="0"/>
              </a:spcAft>
              <a:buSzPts val="1632"/>
              <a:buChar char="●"/>
            </a:pPr>
            <a:r>
              <a:rPr lang="en" sz="2400"/>
              <a:t>To Run the test Suite click on the “Play entire test suite” button as shown below.</a:t>
            </a:r>
            <a:endParaRPr/>
          </a:p>
        </p:txBody>
      </p:sp>
      <p:sp>
        <p:nvSpPr>
          <p:cNvPr id="374" name="Google Shape;374;p49"/>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100"/>
              <a:buFont typeface="Lucida Sans"/>
              <a:buNone/>
            </a:pPr>
            <a:r>
              <a:rPr lang="en"/>
              <a:t>Creating a Test Suite </a:t>
            </a:r>
            <a:endParaRPr/>
          </a:p>
        </p:txBody>
      </p:sp>
      <p:pic>
        <p:nvPicPr>
          <p:cNvPr id="375" name="Google Shape;375;p49"/>
          <p:cNvPicPr preferRelativeResize="0"/>
          <p:nvPr/>
        </p:nvPicPr>
        <p:blipFill rotWithShape="1">
          <a:blip r:embed="rId3">
            <a:alphaModFix/>
          </a:blip>
          <a:srcRect b="1244" l="-1052" r="1767" t="5157"/>
          <a:stretch/>
        </p:blipFill>
        <p:spPr>
          <a:xfrm>
            <a:off x="5148263" y="1241822"/>
            <a:ext cx="3167062" cy="2834877"/>
          </a:xfrm>
          <a:prstGeom prst="rect">
            <a:avLst/>
          </a:prstGeom>
          <a:noFill/>
          <a:ln>
            <a:noFill/>
          </a:ln>
        </p:spPr>
      </p:pic>
      <p:cxnSp>
        <p:nvCxnSpPr>
          <p:cNvPr id="376" name="Google Shape;376;p49"/>
          <p:cNvCxnSpPr/>
          <p:nvPr/>
        </p:nvCxnSpPr>
        <p:spPr>
          <a:xfrm flipH="1">
            <a:off x="4876800" y="2228850"/>
            <a:ext cx="762000" cy="2286000"/>
          </a:xfrm>
          <a:prstGeom prst="straightConnector1">
            <a:avLst/>
          </a:prstGeom>
          <a:noFill/>
          <a:ln cap="flat" cmpd="sng" w="9525">
            <a:solidFill>
              <a:srgbClr val="000000"/>
            </a:solidFill>
            <a:prstDash val="solid"/>
            <a:round/>
            <a:headEnd len="med" w="med" type="none"/>
            <a:tailEnd len="med" w="med" type="none"/>
          </a:ln>
        </p:spPr>
      </p:cxnSp>
      <p:sp>
        <p:nvSpPr>
          <p:cNvPr id="377" name="Google Shape;377;p49"/>
          <p:cNvSpPr/>
          <p:nvPr/>
        </p:nvSpPr>
        <p:spPr>
          <a:xfrm>
            <a:off x="2506850" y="4002000"/>
            <a:ext cx="2370000" cy="798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800">
                <a:solidFill>
                  <a:schemeClr val="dk1"/>
                </a:solidFill>
                <a:latin typeface="Lucida Sans"/>
                <a:ea typeface="Lucida Sans"/>
                <a:cs typeface="Lucida Sans"/>
                <a:sym typeface="Lucida Sans"/>
              </a:rPr>
              <a:t>Test Suite with </a:t>
            </a:r>
            <a:endParaRPr/>
          </a:p>
          <a:p>
            <a:pPr indent="0" lvl="0" marL="0" marR="0" rtl="0" algn="ctr">
              <a:spcBef>
                <a:spcPts val="0"/>
              </a:spcBef>
              <a:spcAft>
                <a:spcPts val="0"/>
              </a:spcAft>
              <a:buNone/>
            </a:pPr>
            <a:r>
              <a:rPr lang="en" sz="1800">
                <a:solidFill>
                  <a:schemeClr val="dk1"/>
                </a:solidFill>
                <a:latin typeface="Lucida Sans"/>
                <a:ea typeface="Lucida Sans"/>
                <a:cs typeface="Lucida Sans"/>
                <a:sym typeface="Lucida Sans"/>
              </a:rPr>
              <a:t>Test1 &amp;  test2</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sp>
        <p:nvSpPr>
          <p:cNvPr id="382" name="Google Shape;382;p50"/>
          <p:cNvSpPr txBox="1"/>
          <p:nvPr>
            <p:ph idx="1" type="body"/>
          </p:nvPr>
        </p:nvSpPr>
        <p:spPr>
          <a:xfrm>
            <a:off x="457200" y="1200150"/>
            <a:ext cx="8382000" cy="3486300"/>
          </a:xfrm>
          <a:prstGeom prst="rect">
            <a:avLst/>
          </a:prstGeom>
          <a:noFill/>
          <a:ln>
            <a:noFill/>
          </a:ln>
        </p:spPr>
        <p:txBody>
          <a:bodyPr anchorCtr="0" anchor="t" bIns="45700" lIns="91425" spcFirstLastPara="1" rIns="91425" wrap="square" tIns="45700">
            <a:noAutofit/>
          </a:bodyPr>
          <a:lstStyle/>
          <a:p>
            <a:pPr indent="-256032" lvl="0" marL="365760" rtl="0" algn="just">
              <a:spcBef>
                <a:spcPts val="0"/>
              </a:spcBef>
              <a:spcAft>
                <a:spcPts val="0"/>
              </a:spcAft>
              <a:buSzPts val="1632"/>
              <a:buFont typeface="Noto Sans Symbols"/>
              <a:buChar char="⮚"/>
            </a:pPr>
            <a:r>
              <a:rPr lang="en" sz="2400"/>
              <a:t>Test Runner allows you to run the test case in a browser  loaded with the Selenium-Core  TestRunner.</a:t>
            </a:r>
            <a:r>
              <a:rPr lang="en"/>
              <a:t> </a:t>
            </a:r>
            <a:endParaRPr/>
          </a:p>
          <a:p>
            <a:pPr indent="-256032" lvl="0" marL="365760" rtl="0" algn="just">
              <a:spcBef>
                <a:spcPts val="400"/>
              </a:spcBef>
              <a:spcAft>
                <a:spcPts val="0"/>
              </a:spcAft>
              <a:buSzPts val="1632"/>
              <a:buFont typeface="Noto Sans Symbols"/>
              <a:buChar char="⮚"/>
            </a:pPr>
            <a:r>
              <a:rPr lang="en" sz="2400"/>
              <a:t>Test runner is invoked by clicking the below  Shown button in the IDE</a:t>
            </a:r>
            <a:endParaRPr/>
          </a:p>
        </p:txBody>
      </p:sp>
      <p:sp>
        <p:nvSpPr>
          <p:cNvPr id="383" name="Google Shape;383;p50"/>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3600"/>
              <a:buFont typeface="Lucida Sans"/>
              <a:buNone/>
            </a:pPr>
            <a:r>
              <a:rPr lang="en" sz="3600"/>
              <a:t>Playing The test Suite with Test Runner</a:t>
            </a:r>
            <a:endParaRPr/>
          </a:p>
        </p:txBody>
      </p:sp>
      <p:pic>
        <p:nvPicPr>
          <p:cNvPr id="384" name="Google Shape;384;p50"/>
          <p:cNvPicPr preferRelativeResize="0"/>
          <p:nvPr/>
        </p:nvPicPr>
        <p:blipFill rotWithShape="1">
          <a:blip r:embed="rId3">
            <a:alphaModFix/>
          </a:blip>
          <a:srcRect b="7531" l="0" r="0" t="20743"/>
          <a:stretch/>
        </p:blipFill>
        <p:spPr>
          <a:xfrm>
            <a:off x="2286000" y="2888456"/>
            <a:ext cx="3800475" cy="702469"/>
          </a:xfrm>
          <a:prstGeom prst="rect">
            <a:avLst/>
          </a:prstGeom>
          <a:noFill/>
          <a:ln>
            <a:noFill/>
          </a:ln>
        </p:spPr>
      </p:pic>
      <p:sp>
        <p:nvSpPr>
          <p:cNvPr id="385" name="Google Shape;385;p50"/>
          <p:cNvSpPr txBox="1"/>
          <p:nvPr/>
        </p:nvSpPr>
        <p:spPr>
          <a:xfrm>
            <a:off x="762000" y="3829050"/>
            <a:ext cx="7620000" cy="616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400">
                <a:solidFill>
                  <a:schemeClr val="dk1"/>
                </a:solidFill>
                <a:latin typeface="Arial"/>
                <a:ea typeface="Arial"/>
                <a:cs typeface="Arial"/>
                <a:sym typeface="Arial"/>
              </a:rPr>
              <a:t>On Clicking the Test Runner Button you will the window as seen in the next slide</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9" name="Shape 389"/>
        <p:cNvGrpSpPr/>
        <p:nvPr/>
      </p:nvGrpSpPr>
      <p:grpSpPr>
        <a:xfrm>
          <a:off x="0" y="0"/>
          <a:ext cx="0" cy="0"/>
          <a:chOff x="0" y="0"/>
          <a:chExt cx="0" cy="0"/>
        </a:xfrm>
      </p:grpSpPr>
      <p:sp>
        <p:nvSpPr>
          <p:cNvPr id="390" name="Google Shape;390;p51"/>
          <p:cNvSpPr txBox="1"/>
          <p:nvPr>
            <p:ph idx="1" type="body"/>
          </p:nvPr>
        </p:nvSpPr>
        <p:spPr>
          <a:xfrm>
            <a:off x="819150" y="1238663"/>
            <a:ext cx="7505700" cy="2448000"/>
          </a:xfrm>
          <a:prstGeom prst="rect">
            <a:avLst/>
          </a:prstGeom>
          <a:noFill/>
          <a:ln>
            <a:noFill/>
          </a:ln>
        </p:spPr>
        <p:txBody>
          <a:bodyPr anchorCtr="0" anchor="t" bIns="45700" lIns="91425" spcFirstLastPara="1" rIns="91425" wrap="square" tIns="45700">
            <a:noAutofit/>
          </a:bodyPr>
          <a:lstStyle/>
          <a:p>
            <a:pPr indent="-256032" lvl="0" marL="365760" rtl="0" algn="l">
              <a:lnSpc>
                <a:spcPct val="80000"/>
              </a:lnSpc>
              <a:spcBef>
                <a:spcPts val="400"/>
              </a:spcBef>
              <a:spcAft>
                <a:spcPts val="0"/>
              </a:spcAft>
              <a:buSzPts val="1224"/>
              <a:buFont typeface="Noto Sans Symbols"/>
              <a:buChar char="⮚"/>
            </a:pPr>
            <a:r>
              <a:rPr b="1" lang="en" sz="1800"/>
              <a:t>assertTextPresent</a:t>
            </a:r>
            <a:endParaRPr/>
          </a:p>
          <a:p>
            <a:pPr indent="-256032" lvl="0" marL="365760" rtl="0" algn="l">
              <a:lnSpc>
                <a:spcPct val="80000"/>
              </a:lnSpc>
              <a:spcBef>
                <a:spcPts val="400"/>
              </a:spcBef>
              <a:spcAft>
                <a:spcPts val="0"/>
              </a:spcAft>
              <a:buSzPts val="1224"/>
              <a:buFont typeface="Noto Sans Symbols"/>
              <a:buNone/>
            </a:pPr>
            <a:r>
              <a:rPr lang="en" sz="1800"/>
              <a:t>		This will assert if the text is present in the page.</a:t>
            </a:r>
            <a:endParaRPr sz="1800"/>
          </a:p>
          <a:p>
            <a:pPr indent="-256032" lvl="0" marL="365760" rtl="0" algn="l">
              <a:lnSpc>
                <a:spcPct val="80000"/>
              </a:lnSpc>
              <a:spcBef>
                <a:spcPts val="400"/>
              </a:spcBef>
              <a:spcAft>
                <a:spcPts val="0"/>
              </a:spcAft>
              <a:buSzPts val="1224"/>
              <a:buFont typeface="Noto Sans Symbols"/>
              <a:buChar char="⮚"/>
            </a:pPr>
            <a:r>
              <a:rPr b="1" lang="en" sz="1800"/>
              <a:t>assertText</a:t>
            </a:r>
            <a:endParaRPr/>
          </a:p>
          <a:p>
            <a:pPr indent="-256032" lvl="0" marL="365760" rtl="0" algn="l">
              <a:lnSpc>
                <a:spcPct val="80000"/>
              </a:lnSpc>
              <a:spcBef>
                <a:spcPts val="400"/>
              </a:spcBef>
              <a:spcAft>
                <a:spcPts val="0"/>
              </a:spcAft>
              <a:buSzPts val="1224"/>
              <a:buFont typeface="Noto Sans Symbols"/>
              <a:buNone/>
            </a:pPr>
            <a:r>
              <a:rPr lang="en" sz="1800"/>
              <a:t>		This will assert if a particular element is having the particular text.</a:t>
            </a:r>
            <a:endParaRPr sz="1800"/>
          </a:p>
          <a:p>
            <a:pPr indent="-256032" lvl="0" marL="365760" rtl="0" algn="l">
              <a:lnSpc>
                <a:spcPct val="80000"/>
              </a:lnSpc>
              <a:spcBef>
                <a:spcPts val="400"/>
              </a:spcBef>
              <a:spcAft>
                <a:spcPts val="0"/>
              </a:spcAft>
              <a:buSzPts val="1224"/>
              <a:buFont typeface="Noto Sans Symbols"/>
              <a:buChar char="⮚"/>
            </a:pPr>
            <a:r>
              <a:rPr b="1" lang="en" sz="1800"/>
              <a:t>assertTitle</a:t>
            </a:r>
            <a:endParaRPr/>
          </a:p>
          <a:p>
            <a:pPr indent="-256032" lvl="0" marL="365760" rtl="0" algn="l">
              <a:lnSpc>
                <a:spcPct val="80000"/>
              </a:lnSpc>
              <a:spcBef>
                <a:spcPts val="400"/>
              </a:spcBef>
              <a:spcAft>
                <a:spcPts val="0"/>
              </a:spcAft>
              <a:buSzPts val="1224"/>
              <a:buFont typeface="Noto Sans Symbols"/>
              <a:buNone/>
            </a:pPr>
            <a:r>
              <a:rPr lang="en" sz="1800"/>
              <a:t>    		This will assert if the page is having a proper title.</a:t>
            </a:r>
            <a:endParaRPr sz="1800"/>
          </a:p>
          <a:p>
            <a:pPr indent="-256032" lvl="0" marL="365760" rtl="0" algn="l">
              <a:lnSpc>
                <a:spcPct val="80000"/>
              </a:lnSpc>
              <a:spcBef>
                <a:spcPts val="400"/>
              </a:spcBef>
              <a:spcAft>
                <a:spcPts val="0"/>
              </a:spcAft>
              <a:buSzPts val="1224"/>
              <a:buFont typeface="Noto Sans Symbols"/>
              <a:buChar char="⮚"/>
            </a:pPr>
            <a:r>
              <a:rPr b="1" lang="en" sz="1800"/>
              <a:t>assertValue</a:t>
            </a:r>
            <a:endParaRPr/>
          </a:p>
          <a:p>
            <a:pPr indent="-228600" lvl="2" marL="859536" rtl="0" algn="l">
              <a:lnSpc>
                <a:spcPct val="80000"/>
              </a:lnSpc>
              <a:spcBef>
                <a:spcPts val="350"/>
              </a:spcBef>
              <a:spcAft>
                <a:spcPts val="0"/>
              </a:spcAft>
              <a:buSzPts val="1800"/>
              <a:buFont typeface="Noto Sans Symbols"/>
              <a:buNone/>
            </a:pPr>
            <a:r>
              <a:rPr lang="en" sz="1800"/>
              <a:t>This will assert if a Text box or check box has a particular value</a:t>
            </a:r>
            <a:endParaRPr sz="1800"/>
          </a:p>
          <a:p>
            <a:pPr indent="-256032" lvl="0" marL="365760" rtl="0" algn="l">
              <a:lnSpc>
                <a:spcPct val="80000"/>
              </a:lnSpc>
              <a:spcBef>
                <a:spcPts val="400"/>
              </a:spcBef>
              <a:spcAft>
                <a:spcPts val="0"/>
              </a:spcAft>
              <a:buSzPts val="1224"/>
              <a:buFont typeface="Noto Sans Symbols"/>
              <a:buChar char="⮚"/>
            </a:pPr>
            <a:r>
              <a:rPr b="1" lang="en" sz="1800"/>
              <a:t>assertElementPresent</a:t>
            </a:r>
            <a:endParaRPr/>
          </a:p>
          <a:p>
            <a:pPr indent="-256032" lvl="0" marL="365760" rtl="0" algn="l">
              <a:lnSpc>
                <a:spcPct val="80000"/>
              </a:lnSpc>
              <a:spcBef>
                <a:spcPts val="400"/>
              </a:spcBef>
              <a:spcAft>
                <a:spcPts val="0"/>
              </a:spcAft>
              <a:buSzPts val="1224"/>
              <a:buFont typeface="Noto Sans Symbols"/>
              <a:buNone/>
            </a:pPr>
            <a:r>
              <a:rPr lang="en" sz="1800"/>
              <a:t>		This will assert if a particular UI Element is present in the page.</a:t>
            </a:r>
            <a:endParaRPr/>
          </a:p>
          <a:p>
            <a:pPr indent="-256032" lvl="0" marL="365760" rtl="0" algn="l">
              <a:lnSpc>
                <a:spcPct val="80000"/>
              </a:lnSpc>
              <a:spcBef>
                <a:spcPts val="400"/>
              </a:spcBef>
              <a:spcAft>
                <a:spcPts val="0"/>
              </a:spcAft>
              <a:buSzPts val="1224"/>
              <a:buFont typeface="Lucida Sans"/>
              <a:buNone/>
            </a:pPr>
            <a:r>
              <a:t/>
            </a:r>
            <a:endParaRPr sz="1800"/>
          </a:p>
        </p:txBody>
      </p:sp>
      <p:sp>
        <p:nvSpPr>
          <p:cNvPr id="391" name="Google Shape;391;p51"/>
          <p:cNvSpPr txBox="1"/>
          <p:nvPr>
            <p:ph type="title"/>
          </p:nvPr>
        </p:nvSpPr>
        <p:spPr>
          <a:xfrm>
            <a:off x="819150" y="389000"/>
            <a:ext cx="7505700" cy="954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100"/>
              <a:buFont typeface="Lucida Sans"/>
              <a:buNone/>
            </a:pPr>
            <a:r>
              <a:rPr lang="en"/>
              <a:t>Assertion Statements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Google Shape;396;p52"/>
          <p:cNvSpPr txBox="1"/>
          <p:nvPr>
            <p:ph idx="1" type="body"/>
          </p:nvPr>
        </p:nvSpPr>
        <p:spPr>
          <a:xfrm>
            <a:off x="732575" y="1644375"/>
            <a:ext cx="7505700" cy="2448000"/>
          </a:xfrm>
          <a:prstGeom prst="rect">
            <a:avLst/>
          </a:prstGeom>
          <a:noFill/>
          <a:ln>
            <a:noFill/>
          </a:ln>
        </p:spPr>
        <p:txBody>
          <a:bodyPr anchorCtr="0" anchor="t" bIns="45700" lIns="91425" spcFirstLastPara="1" rIns="91425" wrap="square" tIns="45700">
            <a:noAutofit/>
          </a:bodyPr>
          <a:lstStyle/>
          <a:p>
            <a:pPr indent="-291846" lvl="0" marL="365760" rtl="0" algn="l">
              <a:spcBef>
                <a:spcPts val="0"/>
              </a:spcBef>
              <a:spcAft>
                <a:spcPts val="0"/>
              </a:spcAft>
              <a:buSzPts val="2400"/>
              <a:buFont typeface="Noto Sans Symbols"/>
              <a:buChar char="⮚"/>
            </a:pPr>
            <a:r>
              <a:rPr lang="en" sz="2400"/>
              <a:t>Can run the test only on Firefox</a:t>
            </a:r>
            <a:endParaRPr sz="2400"/>
          </a:p>
          <a:p>
            <a:pPr indent="-291846" lvl="0" marL="365760" rtl="0" algn="l">
              <a:spcBef>
                <a:spcPts val="400"/>
              </a:spcBef>
              <a:spcAft>
                <a:spcPts val="0"/>
              </a:spcAft>
              <a:buSzPts val="2400"/>
              <a:buFont typeface="Noto Sans Symbols"/>
              <a:buChar char="⮚"/>
            </a:pPr>
            <a:r>
              <a:rPr lang="en" sz="2400"/>
              <a:t>No Programming login (like loops, conditional statements)  can be applied</a:t>
            </a:r>
            <a:endParaRPr sz="2400"/>
          </a:p>
          <a:p>
            <a:pPr indent="-291846" lvl="0" marL="365760" rtl="0" algn="l">
              <a:spcBef>
                <a:spcPts val="400"/>
              </a:spcBef>
              <a:spcAft>
                <a:spcPts val="0"/>
              </a:spcAft>
              <a:buSzPts val="2400"/>
              <a:buFont typeface="Noto Sans Symbols"/>
              <a:buChar char="⮚"/>
            </a:pPr>
            <a:r>
              <a:rPr lang="en" sz="2400"/>
              <a:t>Selenium IDE can execute scripts created in Selenese only.</a:t>
            </a:r>
            <a:endParaRPr sz="2400"/>
          </a:p>
          <a:p>
            <a:pPr indent="-291846" lvl="0" marL="365760" rtl="0" algn="l">
              <a:spcBef>
                <a:spcPts val="400"/>
              </a:spcBef>
              <a:spcAft>
                <a:spcPts val="0"/>
              </a:spcAft>
              <a:buSzPts val="2400"/>
              <a:buFont typeface="Noto Sans Symbols"/>
              <a:buChar char="⮚"/>
            </a:pPr>
            <a:r>
              <a:rPr lang="en" sz="2400"/>
              <a:t>It is difficult to use Selenium IDE for checking complex test cases involving dynamic contents</a:t>
            </a:r>
            <a:endParaRPr sz="2400"/>
          </a:p>
        </p:txBody>
      </p:sp>
      <p:sp>
        <p:nvSpPr>
          <p:cNvPr id="397" name="Google Shape;397;p52"/>
          <p:cNvSpPr txBox="1"/>
          <p:nvPr>
            <p:ph type="title"/>
          </p:nvPr>
        </p:nvSpPr>
        <p:spPr>
          <a:xfrm>
            <a:off x="819150" y="845600"/>
            <a:ext cx="7505700" cy="954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100"/>
              <a:buFont typeface="Lucida Sans"/>
              <a:buNone/>
            </a:pPr>
            <a:r>
              <a:rPr lang="en"/>
              <a:t>Limitations of Selenium IDE</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1" name="Shape 401"/>
        <p:cNvGrpSpPr/>
        <p:nvPr/>
      </p:nvGrpSpPr>
      <p:grpSpPr>
        <a:xfrm>
          <a:off x="0" y="0"/>
          <a:ext cx="0" cy="0"/>
          <a:chOff x="0" y="0"/>
          <a:chExt cx="0" cy="0"/>
        </a:xfrm>
      </p:grpSpPr>
      <p:sp>
        <p:nvSpPr>
          <p:cNvPr id="402" name="Google Shape;402;p53"/>
          <p:cNvSpPr txBox="1"/>
          <p:nvPr>
            <p:ph idx="1" type="body"/>
          </p:nvPr>
        </p:nvSpPr>
        <p:spPr>
          <a:xfrm>
            <a:off x="819150" y="1990725"/>
            <a:ext cx="7505700" cy="2448000"/>
          </a:xfrm>
          <a:prstGeom prst="rect">
            <a:avLst/>
          </a:prstGeom>
          <a:noFill/>
          <a:ln>
            <a:noFill/>
          </a:ln>
        </p:spPr>
        <p:txBody>
          <a:bodyPr anchorCtr="0" anchor="t" bIns="45700" lIns="91425" spcFirstLastPara="1" rIns="91425" wrap="square" tIns="45700">
            <a:noAutofit/>
          </a:bodyPr>
          <a:lstStyle/>
          <a:p>
            <a:pPr indent="-291846" lvl="0" marL="365760" rtl="0" algn="l">
              <a:lnSpc>
                <a:spcPct val="90000"/>
              </a:lnSpc>
              <a:spcBef>
                <a:spcPts val="0"/>
              </a:spcBef>
              <a:spcAft>
                <a:spcPts val="0"/>
              </a:spcAft>
              <a:buSzPts val="2400"/>
              <a:buFont typeface="Noto Sans Symbols"/>
              <a:buChar char="⮚"/>
            </a:pPr>
            <a:r>
              <a:rPr lang="en" sz="2400"/>
              <a:t>A solution to cross browser testing.</a:t>
            </a:r>
            <a:endParaRPr sz="2400"/>
          </a:p>
          <a:p>
            <a:pPr indent="-291846" lvl="0" marL="365760" rtl="0" algn="l">
              <a:lnSpc>
                <a:spcPct val="90000"/>
              </a:lnSpc>
              <a:spcBef>
                <a:spcPts val="400"/>
              </a:spcBef>
              <a:spcAft>
                <a:spcPts val="0"/>
              </a:spcAft>
              <a:buSzPts val="2400"/>
              <a:buFont typeface="Noto Sans Symbols"/>
              <a:buChar char="⮚"/>
            </a:pPr>
            <a:r>
              <a:rPr lang="en" sz="2400"/>
              <a:t>A server, written in Java and so available on all the platforms.</a:t>
            </a:r>
            <a:endParaRPr sz="2400"/>
          </a:p>
          <a:p>
            <a:pPr indent="-291846" lvl="0" marL="365760" rtl="0" algn="l">
              <a:lnSpc>
                <a:spcPct val="90000"/>
              </a:lnSpc>
              <a:spcBef>
                <a:spcPts val="400"/>
              </a:spcBef>
              <a:spcAft>
                <a:spcPts val="0"/>
              </a:spcAft>
              <a:buSzPts val="2400"/>
              <a:buFont typeface="Noto Sans Symbols"/>
              <a:buChar char="⮚"/>
            </a:pPr>
            <a:r>
              <a:rPr lang="en" sz="2400"/>
              <a:t>Acts as a proxy for web requests from them.</a:t>
            </a:r>
            <a:endParaRPr sz="2400"/>
          </a:p>
          <a:p>
            <a:pPr indent="-291846" lvl="0" marL="365760" rtl="0" algn="l">
              <a:lnSpc>
                <a:spcPct val="90000"/>
              </a:lnSpc>
              <a:spcBef>
                <a:spcPts val="400"/>
              </a:spcBef>
              <a:spcAft>
                <a:spcPts val="0"/>
              </a:spcAft>
              <a:buSzPts val="2400"/>
              <a:buFont typeface="Noto Sans Symbols"/>
              <a:buChar char="⮚"/>
            </a:pPr>
            <a:r>
              <a:rPr lang="en" sz="2400"/>
              <a:t>Client libraries for many popular languages.</a:t>
            </a:r>
            <a:endParaRPr sz="2400"/>
          </a:p>
          <a:p>
            <a:pPr indent="-291846" lvl="0" marL="365760" rtl="0" algn="l">
              <a:lnSpc>
                <a:spcPct val="90000"/>
              </a:lnSpc>
              <a:spcBef>
                <a:spcPts val="400"/>
              </a:spcBef>
              <a:spcAft>
                <a:spcPts val="0"/>
              </a:spcAft>
              <a:buSzPts val="2400"/>
              <a:buFont typeface="Noto Sans Symbols"/>
              <a:buChar char="⮚"/>
            </a:pPr>
            <a:r>
              <a:rPr lang="en" sz="2400"/>
              <a:t>Bundles Selenium Core and automatically loads into the browser </a:t>
            </a:r>
            <a:endParaRPr sz="2400"/>
          </a:p>
        </p:txBody>
      </p:sp>
      <p:sp>
        <p:nvSpPr>
          <p:cNvPr id="403" name="Google Shape;403;p53"/>
          <p:cNvSpPr txBox="1"/>
          <p:nvPr>
            <p:ph type="title"/>
          </p:nvPr>
        </p:nvSpPr>
        <p:spPr>
          <a:xfrm>
            <a:off x="819150" y="845600"/>
            <a:ext cx="7505700" cy="954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100"/>
              <a:buFont typeface="Lucida Sans"/>
              <a:buNone/>
            </a:pPr>
            <a:r>
              <a:rPr lang="en"/>
              <a:t>Selenium RC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1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a:t>
            </a:r>
            <a:endParaRPr/>
          </a:p>
        </p:txBody>
      </p:sp>
      <p:sp>
        <p:nvSpPr>
          <p:cNvPr id="161" name="Google Shape;161;p18"/>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Uncover as many as errors (or bugs) as possible in a given product.</a:t>
            </a:r>
            <a:endParaRPr/>
          </a:p>
          <a:p>
            <a:pPr indent="-311150" lvl="0" marL="457200" rtl="0" algn="l">
              <a:spcBef>
                <a:spcPts val="0"/>
              </a:spcBef>
              <a:spcAft>
                <a:spcPts val="0"/>
              </a:spcAft>
              <a:buSzPts val="1300"/>
              <a:buChar char="●"/>
            </a:pPr>
            <a:r>
              <a:rPr lang="en"/>
              <a:t>Demonstrate a given software product matching its requirement specifications.</a:t>
            </a:r>
            <a:endParaRPr/>
          </a:p>
          <a:p>
            <a:pPr indent="-311150" lvl="0" marL="457200" rtl="0" algn="l">
              <a:spcBef>
                <a:spcPts val="0"/>
              </a:spcBef>
              <a:spcAft>
                <a:spcPts val="0"/>
              </a:spcAft>
              <a:buSzPts val="1300"/>
              <a:buChar char="●"/>
            </a:pPr>
            <a:r>
              <a:rPr lang="en"/>
              <a:t>Validate the quality of a software testing using the minimum cost and efforts.</a:t>
            </a:r>
            <a:endParaRPr/>
          </a:p>
          <a:p>
            <a:pPr indent="-311150" lvl="0" marL="457200" rtl="0" algn="l">
              <a:spcBef>
                <a:spcPts val="0"/>
              </a:spcBef>
              <a:spcAft>
                <a:spcPts val="0"/>
              </a:spcAft>
              <a:buSzPts val="1300"/>
              <a:buChar char="●"/>
            </a:pPr>
            <a:r>
              <a:rPr lang="en"/>
              <a:t>Generate high quality test cases, perform effective tests, and issue correct and helpful problem reports.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 name="Shape 407"/>
        <p:cNvGrpSpPr/>
        <p:nvPr/>
      </p:nvGrpSpPr>
      <p:grpSpPr>
        <a:xfrm>
          <a:off x="0" y="0"/>
          <a:ext cx="0" cy="0"/>
          <a:chOff x="0" y="0"/>
          <a:chExt cx="0" cy="0"/>
        </a:xfrm>
      </p:grpSpPr>
      <p:sp>
        <p:nvSpPr>
          <p:cNvPr id="408" name="Google Shape;408;p54"/>
          <p:cNvSpPr txBox="1"/>
          <p:nvPr>
            <p:ph idx="1" type="body"/>
          </p:nvPr>
        </p:nvSpPr>
        <p:spPr>
          <a:xfrm>
            <a:off x="457200" y="1200150"/>
            <a:ext cx="4114800" cy="3257400"/>
          </a:xfrm>
          <a:prstGeom prst="rect">
            <a:avLst/>
          </a:prstGeom>
          <a:noFill/>
          <a:ln>
            <a:noFill/>
          </a:ln>
        </p:spPr>
        <p:txBody>
          <a:bodyPr anchorCtr="0" anchor="t" bIns="45700" lIns="91425" spcFirstLastPara="1" rIns="91425" wrap="square" tIns="45700">
            <a:noAutofit/>
          </a:bodyPr>
          <a:lstStyle/>
          <a:p>
            <a:pPr indent="-256032" lvl="0" marL="365760" rtl="0" algn="l">
              <a:spcBef>
                <a:spcPts val="0"/>
              </a:spcBef>
              <a:spcAft>
                <a:spcPts val="0"/>
              </a:spcAft>
              <a:buSzPts val="1904"/>
              <a:buFont typeface="Lucida Sans"/>
              <a:buNone/>
            </a:pPr>
            <a:r>
              <a:rPr lang="en" sz="2800"/>
              <a:t>Command : </a:t>
            </a:r>
            <a:endParaRPr/>
          </a:p>
          <a:p>
            <a:pPr indent="-256032" lvl="0" marL="365760" rtl="0" algn="l">
              <a:spcBef>
                <a:spcPts val="400"/>
              </a:spcBef>
              <a:spcAft>
                <a:spcPts val="0"/>
              </a:spcAft>
              <a:buSzPts val="1360"/>
              <a:buFont typeface="Noto Sans Symbols"/>
              <a:buChar char="⮚"/>
            </a:pPr>
            <a:r>
              <a:rPr lang="en" sz="2000">
                <a:solidFill>
                  <a:srgbClr val="FF00FF"/>
                </a:solidFill>
              </a:rPr>
              <a:t>java -jar selenium-server.jar</a:t>
            </a:r>
            <a:r>
              <a:rPr lang="en" sz="2000"/>
              <a:t> -multiwindow -htmlSuite </a:t>
            </a:r>
            <a:r>
              <a:rPr lang="en" sz="2000">
                <a:solidFill>
                  <a:srgbClr val="008000"/>
                </a:solidFill>
              </a:rPr>
              <a:t>"*iexplore"</a:t>
            </a:r>
            <a:r>
              <a:rPr lang="en" sz="2000"/>
              <a:t> </a:t>
            </a:r>
            <a:r>
              <a:rPr lang="en" sz="2000">
                <a:solidFill>
                  <a:srgbClr val="0066FF"/>
                </a:solidFill>
              </a:rPr>
              <a:t>"https://localhost/bookstore/"</a:t>
            </a:r>
            <a:r>
              <a:rPr lang="en" sz="2000"/>
              <a:t> </a:t>
            </a:r>
            <a:r>
              <a:rPr lang="en" sz="2000">
                <a:solidFill>
                  <a:srgbClr val="800000"/>
                </a:solidFill>
              </a:rPr>
              <a:t>"D:\testa.html"</a:t>
            </a:r>
            <a:r>
              <a:rPr lang="en" sz="2000"/>
              <a:t> </a:t>
            </a:r>
            <a:r>
              <a:rPr lang="en" sz="2000">
                <a:solidFill>
                  <a:srgbClr val="000099"/>
                </a:solidFill>
              </a:rPr>
              <a:t>"C:\results.html“</a:t>
            </a:r>
            <a:endParaRPr/>
          </a:p>
          <a:p>
            <a:pPr indent="-169672" lvl="0" marL="365760" rtl="0" algn="l">
              <a:spcBef>
                <a:spcPts val="400"/>
              </a:spcBef>
              <a:spcAft>
                <a:spcPts val="0"/>
              </a:spcAft>
              <a:buSzPts val="1360"/>
              <a:buFont typeface="Noto Sans Symbols"/>
              <a:buNone/>
            </a:pPr>
            <a:r>
              <a:t/>
            </a:r>
            <a:endParaRPr sz="2000">
              <a:solidFill>
                <a:srgbClr val="000099"/>
              </a:solidFill>
            </a:endParaRPr>
          </a:p>
          <a:p>
            <a:pPr indent="-256032" lvl="0" marL="365760" rtl="0" algn="l">
              <a:spcBef>
                <a:spcPts val="400"/>
              </a:spcBef>
              <a:spcAft>
                <a:spcPts val="0"/>
              </a:spcAft>
              <a:buSzPts val="1360"/>
              <a:buFont typeface="Noto Sans Symbols"/>
              <a:buChar char="⮚"/>
            </a:pPr>
            <a:r>
              <a:rPr lang="en" sz="2000"/>
              <a:t>Once the command is run the results will be stored in the results.html file as shown below.</a:t>
            </a:r>
            <a:endParaRPr/>
          </a:p>
        </p:txBody>
      </p:sp>
      <p:sp>
        <p:nvSpPr>
          <p:cNvPr id="409" name="Google Shape;409;p54"/>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100"/>
              <a:buFont typeface="Lucida Sans"/>
              <a:buNone/>
            </a:pPr>
            <a:r>
              <a:rPr lang="en"/>
              <a:t>Selenium Suite</a:t>
            </a:r>
            <a:endParaRPr/>
          </a:p>
        </p:txBody>
      </p:sp>
      <p:pic>
        <p:nvPicPr>
          <p:cNvPr id="410" name="Google Shape;410;p54"/>
          <p:cNvPicPr preferRelativeResize="0"/>
          <p:nvPr/>
        </p:nvPicPr>
        <p:blipFill rotWithShape="1">
          <a:blip r:embed="rId3">
            <a:alphaModFix/>
          </a:blip>
          <a:srcRect b="0" l="0" r="0" t="0"/>
          <a:stretch/>
        </p:blipFill>
        <p:spPr>
          <a:xfrm>
            <a:off x="4800600" y="1028700"/>
            <a:ext cx="3810000" cy="3428999"/>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4" name="Shape 414"/>
        <p:cNvGrpSpPr/>
        <p:nvPr/>
      </p:nvGrpSpPr>
      <p:grpSpPr>
        <a:xfrm>
          <a:off x="0" y="0"/>
          <a:ext cx="0" cy="0"/>
          <a:chOff x="0" y="0"/>
          <a:chExt cx="0" cy="0"/>
        </a:xfrm>
      </p:grpSpPr>
      <p:sp>
        <p:nvSpPr>
          <p:cNvPr id="415" name="Google Shape;415;p55"/>
          <p:cNvSpPr txBox="1"/>
          <p:nvPr>
            <p:ph idx="1" type="body"/>
          </p:nvPr>
        </p:nvSpPr>
        <p:spPr>
          <a:xfrm>
            <a:off x="819150" y="1886825"/>
            <a:ext cx="7505700" cy="2448000"/>
          </a:xfrm>
          <a:prstGeom prst="rect">
            <a:avLst/>
          </a:prstGeom>
          <a:noFill/>
          <a:ln>
            <a:noFill/>
          </a:ln>
        </p:spPr>
        <p:txBody>
          <a:bodyPr anchorCtr="0" anchor="t" bIns="45700" lIns="91425" spcFirstLastPara="1" rIns="91425" wrap="square" tIns="45700">
            <a:noAutofit/>
          </a:bodyPr>
          <a:lstStyle/>
          <a:p>
            <a:pPr indent="-609600" lvl="0" marL="609600" rtl="0" algn="l">
              <a:lnSpc>
                <a:spcPct val="90000"/>
              </a:lnSpc>
              <a:spcBef>
                <a:spcPts val="0"/>
              </a:spcBef>
              <a:spcAft>
                <a:spcPts val="0"/>
              </a:spcAft>
              <a:buSzPts val="1836"/>
              <a:buFont typeface="Lucida Sans"/>
              <a:buNone/>
            </a:pPr>
            <a:r>
              <a:rPr lang="en" sz="2300"/>
              <a:t>Following are the steps for generating the </a:t>
            </a:r>
            <a:endParaRPr sz="2300"/>
          </a:p>
          <a:p>
            <a:pPr indent="-609600" lvl="0" marL="609600" rtl="0" algn="l">
              <a:lnSpc>
                <a:spcPct val="90000"/>
              </a:lnSpc>
              <a:spcBef>
                <a:spcPts val="400"/>
              </a:spcBef>
              <a:spcAft>
                <a:spcPts val="0"/>
              </a:spcAft>
              <a:buSzPts val="1836"/>
              <a:buFont typeface="Lucida Sans"/>
              <a:buNone/>
            </a:pPr>
            <a:r>
              <a:rPr lang="en" sz="2300"/>
              <a:t>test scripts in java</a:t>
            </a:r>
            <a:endParaRPr sz="2300"/>
          </a:p>
          <a:p>
            <a:pPr indent="-639064" lvl="0" marL="609600" rtl="0" algn="l">
              <a:lnSpc>
                <a:spcPct val="90000"/>
              </a:lnSpc>
              <a:spcBef>
                <a:spcPts val="400"/>
              </a:spcBef>
              <a:spcAft>
                <a:spcPts val="0"/>
              </a:spcAft>
              <a:buSzPts val="2300"/>
              <a:buFont typeface="Lucida Sans"/>
              <a:buAutoNum type="arabicParenR"/>
            </a:pPr>
            <a:r>
              <a:rPr lang="en" sz="2300"/>
              <a:t>Record the Script in Selenium IDE and format them into Java</a:t>
            </a:r>
            <a:endParaRPr sz="2300"/>
          </a:p>
          <a:p>
            <a:pPr indent="-639064" lvl="0" marL="609600" rtl="0" algn="l">
              <a:lnSpc>
                <a:spcPct val="90000"/>
              </a:lnSpc>
              <a:spcBef>
                <a:spcPts val="400"/>
              </a:spcBef>
              <a:spcAft>
                <a:spcPts val="0"/>
              </a:spcAft>
              <a:buSzPts val="2300"/>
              <a:buFont typeface="Lucida Sans"/>
              <a:buAutoNum type="arabicParenR"/>
            </a:pPr>
            <a:r>
              <a:rPr lang="en" sz="2300"/>
              <a:t>Create a Selenium Java project in Eclipse and load all the necessary jar files </a:t>
            </a:r>
            <a:endParaRPr sz="2300"/>
          </a:p>
          <a:p>
            <a:pPr indent="-639064" lvl="0" marL="609600" rtl="0" algn="l">
              <a:lnSpc>
                <a:spcPct val="90000"/>
              </a:lnSpc>
              <a:spcBef>
                <a:spcPts val="400"/>
              </a:spcBef>
              <a:spcAft>
                <a:spcPts val="0"/>
              </a:spcAft>
              <a:buSzPts val="2300"/>
              <a:buFont typeface="Lucida Sans"/>
              <a:buAutoNum type="arabicParenR"/>
            </a:pPr>
            <a:r>
              <a:rPr lang="en" sz="2300"/>
              <a:t>Copy the formatted Java code into the Eclipse and run the test.</a:t>
            </a:r>
            <a:endParaRPr sz="2300"/>
          </a:p>
        </p:txBody>
      </p:sp>
      <p:sp>
        <p:nvSpPr>
          <p:cNvPr id="416" name="Google Shape;416;p55"/>
          <p:cNvSpPr txBox="1"/>
          <p:nvPr>
            <p:ph type="title"/>
          </p:nvPr>
        </p:nvSpPr>
        <p:spPr>
          <a:xfrm>
            <a:off x="819150" y="845600"/>
            <a:ext cx="7505700" cy="954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3600"/>
              <a:buFont typeface="Lucida Sans"/>
              <a:buNone/>
            </a:pPr>
            <a:r>
              <a:rPr lang="en" sz="3600"/>
              <a:t>Process of Developing Selenium Java Scripts.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0" name="Shape 420"/>
        <p:cNvGrpSpPr/>
        <p:nvPr/>
      </p:nvGrpSpPr>
      <p:grpSpPr>
        <a:xfrm>
          <a:off x="0" y="0"/>
          <a:ext cx="0" cy="0"/>
          <a:chOff x="0" y="0"/>
          <a:chExt cx="0" cy="0"/>
        </a:xfrm>
      </p:grpSpPr>
      <p:sp>
        <p:nvSpPr>
          <p:cNvPr id="421" name="Google Shape;421;p56"/>
          <p:cNvSpPr txBox="1"/>
          <p:nvPr>
            <p:ph idx="1" type="body"/>
          </p:nvPr>
        </p:nvSpPr>
        <p:spPr>
          <a:xfrm>
            <a:off x="457200" y="1200150"/>
            <a:ext cx="4648200" cy="2628900"/>
          </a:xfrm>
          <a:prstGeom prst="rect">
            <a:avLst/>
          </a:prstGeom>
          <a:noFill/>
          <a:ln>
            <a:noFill/>
          </a:ln>
        </p:spPr>
        <p:txBody>
          <a:bodyPr anchorCtr="0" anchor="t" bIns="45700" lIns="91425" spcFirstLastPara="1" rIns="91425" wrap="square" tIns="45700">
            <a:noAutofit/>
          </a:bodyPr>
          <a:lstStyle/>
          <a:p>
            <a:pPr indent="-609600" lvl="0" marL="609600" rtl="0" algn="l">
              <a:lnSpc>
                <a:spcPct val="70000"/>
              </a:lnSpc>
              <a:spcBef>
                <a:spcPts val="0"/>
              </a:spcBef>
              <a:spcAft>
                <a:spcPts val="0"/>
              </a:spcAft>
              <a:buSzPts val="1360"/>
              <a:buFont typeface="Lucida Sans"/>
              <a:buNone/>
            </a:pPr>
            <a:r>
              <a:rPr lang="en" sz="2000"/>
              <a:t>Steps of formatting the code into java</a:t>
            </a:r>
            <a:endParaRPr/>
          </a:p>
          <a:p>
            <a:pPr indent="-609600" lvl="0" marL="609600" rtl="0" algn="l">
              <a:lnSpc>
                <a:spcPct val="70000"/>
              </a:lnSpc>
              <a:spcBef>
                <a:spcPts val="400"/>
              </a:spcBef>
              <a:spcAft>
                <a:spcPts val="0"/>
              </a:spcAft>
              <a:buSzPts val="1360"/>
              <a:buFont typeface="Lucida Sans"/>
              <a:buNone/>
            </a:pPr>
            <a:r>
              <a:t/>
            </a:r>
            <a:endParaRPr sz="2000"/>
          </a:p>
          <a:p>
            <a:pPr indent="-609600" lvl="0" marL="609600" rtl="0" algn="just">
              <a:lnSpc>
                <a:spcPct val="70000"/>
              </a:lnSpc>
              <a:spcBef>
                <a:spcPts val="400"/>
              </a:spcBef>
              <a:spcAft>
                <a:spcPts val="0"/>
              </a:spcAft>
              <a:buSzPts val="1360"/>
              <a:buFont typeface="Lucida Sans"/>
              <a:buAutoNum type="arabicParenR"/>
            </a:pPr>
            <a:r>
              <a:rPr lang="en" sz="2000"/>
              <a:t>Open the Browser and open the base URL of the application.</a:t>
            </a:r>
            <a:endParaRPr/>
          </a:p>
          <a:p>
            <a:pPr indent="-609600" lvl="0" marL="609600" rtl="0" algn="just">
              <a:lnSpc>
                <a:spcPct val="70000"/>
              </a:lnSpc>
              <a:spcBef>
                <a:spcPts val="400"/>
              </a:spcBef>
              <a:spcAft>
                <a:spcPts val="0"/>
              </a:spcAft>
              <a:buSzPts val="1360"/>
              <a:buFont typeface="Lucida Sans"/>
              <a:buAutoNum type="arabicParenR"/>
            </a:pPr>
            <a:r>
              <a:rPr lang="en" sz="2000"/>
              <a:t>Open the Selenium IDE and start recoding the test steps.</a:t>
            </a:r>
            <a:endParaRPr/>
          </a:p>
          <a:p>
            <a:pPr indent="-609600" lvl="0" marL="609600" rtl="0" algn="just">
              <a:lnSpc>
                <a:spcPct val="70000"/>
              </a:lnSpc>
              <a:spcBef>
                <a:spcPts val="400"/>
              </a:spcBef>
              <a:spcAft>
                <a:spcPts val="0"/>
              </a:spcAft>
              <a:buSzPts val="1360"/>
              <a:buFont typeface="Lucida Sans"/>
              <a:buAutoNum type="arabicParenR"/>
            </a:pPr>
            <a:r>
              <a:rPr lang="en" sz="2000"/>
              <a:t>Once the recording is done go to Menu 🡪 Options 🡪 Format 🡪 Java(TestNG) –Selenium RC</a:t>
            </a:r>
            <a:endParaRPr/>
          </a:p>
          <a:p>
            <a:pPr indent="-609600" lvl="0" marL="609600" rtl="0" algn="just">
              <a:lnSpc>
                <a:spcPct val="70000"/>
              </a:lnSpc>
              <a:spcBef>
                <a:spcPts val="400"/>
              </a:spcBef>
              <a:spcAft>
                <a:spcPts val="0"/>
              </a:spcAft>
              <a:buSzPts val="1360"/>
              <a:buFont typeface="Lucida Sans"/>
              <a:buAutoNum type="arabicParenR"/>
            </a:pPr>
            <a:r>
              <a:rPr lang="en" sz="2000"/>
              <a:t>You can see the java code in the source tab of IDE. Save the test case with .java extension.</a:t>
            </a:r>
            <a:endParaRPr/>
          </a:p>
          <a:p>
            <a:pPr indent="-609600" lvl="0" marL="609600" rtl="0" algn="just">
              <a:lnSpc>
                <a:spcPct val="70000"/>
              </a:lnSpc>
              <a:spcBef>
                <a:spcPts val="400"/>
              </a:spcBef>
              <a:spcAft>
                <a:spcPts val="0"/>
              </a:spcAft>
              <a:buSzPts val="1360"/>
              <a:buFont typeface="Lucida Sans"/>
              <a:buNone/>
            </a:pPr>
            <a:r>
              <a:t/>
            </a:r>
            <a:endParaRPr sz="2000"/>
          </a:p>
        </p:txBody>
      </p:sp>
      <p:sp>
        <p:nvSpPr>
          <p:cNvPr id="422" name="Google Shape;422;p56"/>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3600"/>
              <a:buFont typeface="Lucida Sans"/>
              <a:buNone/>
            </a:pPr>
            <a:r>
              <a:rPr lang="en" sz="3600"/>
              <a:t>Formatting the recorded script into Java</a:t>
            </a:r>
            <a:endParaRPr/>
          </a:p>
        </p:txBody>
      </p:sp>
      <p:pic>
        <p:nvPicPr>
          <p:cNvPr id="423" name="Google Shape;423;p56"/>
          <p:cNvPicPr preferRelativeResize="0"/>
          <p:nvPr/>
        </p:nvPicPr>
        <p:blipFill rotWithShape="1">
          <a:blip r:embed="rId3">
            <a:alphaModFix/>
          </a:blip>
          <a:srcRect b="424" l="0" r="0" t="11142"/>
          <a:stretch/>
        </p:blipFill>
        <p:spPr>
          <a:xfrm>
            <a:off x="5181600" y="1620441"/>
            <a:ext cx="3505200" cy="1970484"/>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7" name="Shape 427"/>
        <p:cNvGrpSpPr/>
        <p:nvPr/>
      </p:nvGrpSpPr>
      <p:grpSpPr>
        <a:xfrm>
          <a:off x="0" y="0"/>
          <a:ext cx="0" cy="0"/>
          <a:chOff x="0" y="0"/>
          <a:chExt cx="0" cy="0"/>
        </a:xfrm>
      </p:grpSpPr>
      <p:sp>
        <p:nvSpPr>
          <p:cNvPr id="428" name="Google Shape;428;p57"/>
          <p:cNvSpPr txBox="1"/>
          <p:nvPr>
            <p:ph idx="1" type="body"/>
          </p:nvPr>
        </p:nvSpPr>
        <p:spPr>
          <a:xfrm>
            <a:off x="819150" y="1246238"/>
            <a:ext cx="7505700" cy="2448000"/>
          </a:xfrm>
          <a:prstGeom prst="rect">
            <a:avLst/>
          </a:prstGeom>
          <a:noFill/>
          <a:ln>
            <a:noFill/>
          </a:ln>
        </p:spPr>
        <p:txBody>
          <a:bodyPr anchorCtr="0" anchor="t" bIns="45700" lIns="91425" spcFirstLastPara="1" rIns="91425" wrap="square" tIns="45700">
            <a:noAutofit/>
          </a:bodyPr>
          <a:lstStyle/>
          <a:p>
            <a:pPr indent="-279400" lvl="0" marL="365760" rtl="0" algn="just">
              <a:lnSpc>
                <a:spcPct val="80000"/>
              </a:lnSpc>
              <a:spcBef>
                <a:spcPts val="0"/>
              </a:spcBef>
              <a:spcAft>
                <a:spcPts val="0"/>
              </a:spcAft>
              <a:buSzPts val="2000"/>
              <a:buChar char="●"/>
            </a:pPr>
            <a:r>
              <a:rPr lang="en" sz="2000"/>
              <a:t>Eclipse is an open source community whose projects are focused on building an extensible development platform for building Java applications and frameworks. Eclipse is one of the best  Java IDE and as a matter of face Eclipse is much more than a Java IDE.</a:t>
            </a:r>
            <a:endParaRPr sz="2000"/>
          </a:p>
          <a:p>
            <a:pPr indent="-279400" lvl="0" marL="365760" rtl="0" algn="just">
              <a:lnSpc>
                <a:spcPct val="80000"/>
              </a:lnSpc>
              <a:spcBef>
                <a:spcPts val="400"/>
              </a:spcBef>
              <a:spcAft>
                <a:spcPts val="0"/>
              </a:spcAft>
              <a:buSzPts val="2000"/>
              <a:buChar char="●"/>
            </a:pPr>
            <a:r>
              <a:rPr lang="en" sz="2000"/>
              <a:t>We can configure a selenium project in eclipse and even run the scripts from eclipse.</a:t>
            </a:r>
            <a:endParaRPr sz="2000"/>
          </a:p>
          <a:p>
            <a:pPr indent="-279400" lvl="0" marL="365760" rtl="0" algn="just">
              <a:lnSpc>
                <a:spcPct val="80000"/>
              </a:lnSpc>
              <a:spcBef>
                <a:spcPts val="400"/>
              </a:spcBef>
              <a:spcAft>
                <a:spcPts val="0"/>
              </a:spcAft>
              <a:buSzPts val="2000"/>
              <a:buChar char="●"/>
            </a:pPr>
            <a:r>
              <a:rPr lang="en" sz="2000"/>
              <a:t>Using eclipse its easy to enhance the recorded script. We can add power to the recorded script by parameterizing the test inputs and even validate the back values.</a:t>
            </a:r>
            <a:endParaRPr sz="2000"/>
          </a:p>
          <a:p>
            <a:pPr indent="-279400" lvl="0" marL="365760" rtl="0" algn="just">
              <a:lnSpc>
                <a:spcPct val="80000"/>
              </a:lnSpc>
              <a:spcBef>
                <a:spcPts val="400"/>
              </a:spcBef>
              <a:spcAft>
                <a:spcPts val="0"/>
              </a:spcAft>
              <a:buSzPts val="2000"/>
              <a:buChar char="●"/>
            </a:pPr>
            <a:r>
              <a:rPr lang="en" sz="2000"/>
              <a:t>Eclipse also allows us to write reusable code for efficient test automation.</a:t>
            </a:r>
            <a:endParaRPr sz="2000"/>
          </a:p>
          <a:p>
            <a:pPr indent="-152400" lvl="0" marL="365760" rtl="0" algn="l">
              <a:lnSpc>
                <a:spcPct val="80000"/>
              </a:lnSpc>
              <a:spcBef>
                <a:spcPts val="400"/>
              </a:spcBef>
              <a:spcAft>
                <a:spcPts val="0"/>
              </a:spcAft>
              <a:buSzPts val="1632"/>
              <a:buNone/>
            </a:pPr>
            <a:r>
              <a:t/>
            </a:r>
            <a:endParaRPr sz="2000"/>
          </a:p>
          <a:p>
            <a:pPr indent="-152400" lvl="0" marL="365760" rtl="0" algn="l">
              <a:lnSpc>
                <a:spcPct val="80000"/>
              </a:lnSpc>
              <a:spcBef>
                <a:spcPts val="400"/>
              </a:spcBef>
              <a:spcAft>
                <a:spcPts val="0"/>
              </a:spcAft>
              <a:buSzPts val="1632"/>
              <a:buNone/>
            </a:pPr>
            <a:r>
              <a:t/>
            </a:r>
            <a:endParaRPr sz="2000"/>
          </a:p>
        </p:txBody>
      </p:sp>
      <p:sp>
        <p:nvSpPr>
          <p:cNvPr id="429" name="Google Shape;429;p57"/>
          <p:cNvSpPr txBox="1"/>
          <p:nvPr>
            <p:ph type="title"/>
          </p:nvPr>
        </p:nvSpPr>
        <p:spPr>
          <a:xfrm>
            <a:off x="819150" y="348706"/>
            <a:ext cx="7505700" cy="954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3600"/>
              <a:buFont typeface="Lucida Sans"/>
              <a:buNone/>
            </a:pPr>
            <a:r>
              <a:rPr lang="en" sz="3600"/>
              <a:t>Setting Up an Eclipse Project for Selenium Automation</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3" name="Shape 433"/>
        <p:cNvGrpSpPr/>
        <p:nvPr/>
      </p:nvGrpSpPr>
      <p:grpSpPr>
        <a:xfrm>
          <a:off x="0" y="0"/>
          <a:ext cx="0" cy="0"/>
          <a:chOff x="0" y="0"/>
          <a:chExt cx="0" cy="0"/>
        </a:xfrm>
      </p:grpSpPr>
      <p:sp>
        <p:nvSpPr>
          <p:cNvPr id="434" name="Google Shape;434;p58"/>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100"/>
              <a:buFont typeface="Lucida Sans"/>
              <a:buNone/>
            </a:pPr>
            <a:r>
              <a:rPr lang="en"/>
              <a:t>Eclipse IDE</a:t>
            </a:r>
            <a:endParaRPr/>
          </a:p>
        </p:txBody>
      </p:sp>
      <p:pic>
        <p:nvPicPr>
          <p:cNvPr id="435" name="Google Shape;435;p58"/>
          <p:cNvPicPr preferRelativeResize="0"/>
          <p:nvPr/>
        </p:nvPicPr>
        <p:blipFill rotWithShape="1">
          <a:blip r:embed="rId3">
            <a:alphaModFix/>
          </a:blip>
          <a:srcRect b="373" l="623" r="474" t="3905"/>
          <a:stretch/>
        </p:blipFill>
        <p:spPr>
          <a:xfrm>
            <a:off x="431800" y="1052513"/>
            <a:ext cx="8064501" cy="3402806"/>
          </a:xfrm>
          <a:prstGeom prst="rect">
            <a:avLst/>
          </a:prstGeom>
          <a:noFill/>
          <a:ln>
            <a:noFill/>
          </a:ln>
        </p:spPr>
      </p:pic>
      <p:sp>
        <p:nvSpPr>
          <p:cNvPr id="436" name="Google Shape;436;p58"/>
          <p:cNvSpPr/>
          <p:nvPr/>
        </p:nvSpPr>
        <p:spPr>
          <a:xfrm>
            <a:off x="685800" y="2114550"/>
            <a:ext cx="1524000" cy="8001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800">
                <a:solidFill>
                  <a:schemeClr val="dk1"/>
                </a:solidFill>
                <a:latin typeface="Lucida Sans"/>
                <a:ea typeface="Lucida Sans"/>
                <a:cs typeface="Lucida Sans"/>
                <a:sym typeface="Lucida Sans"/>
              </a:rPr>
              <a:t>Package</a:t>
            </a:r>
            <a:endParaRPr/>
          </a:p>
          <a:p>
            <a:pPr indent="0" lvl="0" marL="0" marR="0" rtl="0" algn="ctr">
              <a:spcBef>
                <a:spcPts val="0"/>
              </a:spcBef>
              <a:spcAft>
                <a:spcPts val="0"/>
              </a:spcAft>
              <a:buNone/>
            </a:pPr>
            <a:r>
              <a:rPr lang="en" sz="1800">
                <a:solidFill>
                  <a:schemeClr val="dk1"/>
                </a:solidFill>
                <a:latin typeface="Lucida Sans"/>
                <a:ea typeface="Lucida Sans"/>
                <a:cs typeface="Lucida Sans"/>
                <a:sym typeface="Lucida Sans"/>
              </a:rPr>
              <a:t>Explorer</a:t>
            </a:r>
            <a:endParaRPr/>
          </a:p>
        </p:txBody>
      </p:sp>
      <p:sp>
        <p:nvSpPr>
          <p:cNvPr id="437" name="Google Shape;437;p58"/>
          <p:cNvSpPr/>
          <p:nvPr/>
        </p:nvSpPr>
        <p:spPr>
          <a:xfrm>
            <a:off x="3505200" y="1828800"/>
            <a:ext cx="2590800" cy="1143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800">
                <a:solidFill>
                  <a:schemeClr val="dk1"/>
                </a:solidFill>
                <a:latin typeface="Lucida Sans"/>
                <a:ea typeface="Lucida Sans"/>
                <a:cs typeface="Lucida Sans"/>
                <a:sym typeface="Lucida Sans"/>
              </a:rPr>
              <a:t>Scrip View</a:t>
            </a:r>
            <a:endParaRPr/>
          </a:p>
        </p:txBody>
      </p:sp>
      <p:sp>
        <p:nvSpPr>
          <p:cNvPr id="438" name="Google Shape;438;p58"/>
          <p:cNvSpPr/>
          <p:nvPr/>
        </p:nvSpPr>
        <p:spPr>
          <a:xfrm>
            <a:off x="4038600" y="3886200"/>
            <a:ext cx="2057400" cy="4002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800">
                <a:solidFill>
                  <a:schemeClr val="dk1"/>
                </a:solidFill>
                <a:latin typeface="Lucida Sans"/>
                <a:ea typeface="Lucida Sans"/>
                <a:cs typeface="Lucida Sans"/>
                <a:sym typeface="Lucida Sans"/>
              </a:rPr>
              <a:t>console</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2" name="Shape 442"/>
        <p:cNvGrpSpPr/>
        <p:nvPr/>
      </p:nvGrpSpPr>
      <p:grpSpPr>
        <a:xfrm>
          <a:off x="0" y="0"/>
          <a:ext cx="0" cy="0"/>
          <a:chOff x="0" y="0"/>
          <a:chExt cx="0" cy="0"/>
        </a:xfrm>
      </p:grpSpPr>
      <p:pic>
        <p:nvPicPr>
          <p:cNvPr id="443" name="Google Shape;443;p59"/>
          <p:cNvPicPr preferRelativeResize="0"/>
          <p:nvPr>
            <p:ph idx="1" type="body"/>
          </p:nvPr>
        </p:nvPicPr>
        <p:blipFill rotWithShape="1">
          <a:blip r:embed="rId3">
            <a:alphaModFix/>
          </a:blip>
          <a:srcRect b="7302" l="1457" r="1370" t="7591"/>
          <a:stretch/>
        </p:blipFill>
        <p:spPr>
          <a:xfrm>
            <a:off x="936625" y="1458516"/>
            <a:ext cx="6515100" cy="2888400"/>
          </a:xfrm>
          <a:prstGeom prst="rect">
            <a:avLst/>
          </a:prstGeom>
          <a:noFill/>
          <a:ln>
            <a:noFill/>
          </a:ln>
        </p:spPr>
      </p:pic>
      <p:sp>
        <p:nvSpPr>
          <p:cNvPr id="444" name="Google Shape;444;p59"/>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100"/>
              <a:buFont typeface="Lucida Sans"/>
              <a:buNone/>
            </a:pPr>
            <a:r>
              <a:rPr lang="en"/>
              <a:t>Selenium Libraries</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8" name="Shape 448"/>
        <p:cNvGrpSpPr/>
        <p:nvPr/>
      </p:nvGrpSpPr>
      <p:grpSpPr>
        <a:xfrm>
          <a:off x="0" y="0"/>
          <a:ext cx="0" cy="0"/>
          <a:chOff x="0" y="0"/>
          <a:chExt cx="0" cy="0"/>
        </a:xfrm>
      </p:grpSpPr>
      <p:sp>
        <p:nvSpPr>
          <p:cNvPr id="449" name="Google Shape;449;p60"/>
          <p:cNvSpPr txBox="1"/>
          <p:nvPr>
            <p:ph idx="1" type="body"/>
          </p:nvPr>
        </p:nvSpPr>
        <p:spPr>
          <a:xfrm>
            <a:off x="819150" y="929794"/>
            <a:ext cx="7505700" cy="2448000"/>
          </a:xfrm>
          <a:prstGeom prst="rect">
            <a:avLst/>
          </a:prstGeom>
          <a:noFill/>
          <a:ln>
            <a:noFill/>
          </a:ln>
        </p:spPr>
        <p:txBody>
          <a:bodyPr anchorCtr="0" anchor="t" bIns="45700" lIns="91425" spcFirstLastPara="1" rIns="91425" wrap="square" tIns="45700">
            <a:noAutofit/>
          </a:bodyPr>
          <a:lstStyle/>
          <a:p>
            <a:pPr indent="-256032" lvl="0" marL="365760" rtl="0" algn="l">
              <a:lnSpc>
                <a:spcPct val="80000"/>
              </a:lnSpc>
              <a:spcBef>
                <a:spcPts val="0"/>
              </a:spcBef>
              <a:spcAft>
                <a:spcPts val="0"/>
              </a:spcAft>
              <a:buSzPts val="1632"/>
              <a:buChar char="●"/>
            </a:pPr>
            <a:r>
              <a:rPr lang="en" sz="2400"/>
              <a:t>Start the Selenium Server</a:t>
            </a:r>
            <a:endParaRPr/>
          </a:p>
          <a:p>
            <a:pPr indent="-256032" lvl="0" marL="365760" rtl="0" algn="l">
              <a:lnSpc>
                <a:spcPct val="80000"/>
              </a:lnSpc>
              <a:spcBef>
                <a:spcPts val="400"/>
              </a:spcBef>
              <a:spcAft>
                <a:spcPts val="0"/>
              </a:spcAft>
              <a:buSzPts val="1632"/>
              <a:buChar char="●"/>
            </a:pPr>
            <a:r>
              <a:rPr lang="en" sz="2400"/>
              <a:t>For this open the command prompt and go to the folder where the selenium server is present.</a:t>
            </a:r>
            <a:endParaRPr/>
          </a:p>
          <a:p>
            <a:pPr indent="-256032" lvl="0" marL="365760" rtl="0" algn="l">
              <a:lnSpc>
                <a:spcPct val="80000"/>
              </a:lnSpc>
              <a:spcBef>
                <a:spcPts val="400"/>
              </a:spcBef>
              <a:spcAft>
                <a:spcPts val="0"/>
              </a:spcAft>
              <a:buSzPts val="1632"/>
              <a:buChar char="●"/>
            </a:pPr>
            <a:r>
              <a:rPr lang="en" sz="2400"/>
              <a:t>Run the command “java -jar selenium-server.jar”</a:t>
            </a:r>
            <a:endParaRPr/>
          </a:p>
          <a:p>
            <a:pPr indent="-256032" lvl="0" marL="365760" rtl="0" algn="l">
              <a:lnSpc>
                <a:spcPct val="80000"/>
              </a:lnSpc>
              <a:spcBef>
                <a:spcPts val="400"/>
              </a:spcBef>
              <a:spcAft>
                <a:spcPts val="0"/>
              </a:spcAft>
              <a:buSzPts val="1632"/>
              <a:buChar char="●"/>
            </a:pPr>
            <a:r>
              <a:rPr lang="en" sz="2400"/>
              <a:t>The Selenium server will start running and you can see the message in the command prompt.</a:t>
            </a:r>
            <a:endParaRPr/>
          </a:p>
        </p:txBody>
      </p:sp>
      <p:sp>
        <p:nvSpPr>
          <p:cNvPr id="450" name="Google Shape;450;p60"/>
          <p:cNvSpPr txBox="1"/>
          <p:nvPr>
            <p:ph type="title"/>
          </p:nvPr>
        </p:nvSpPr>
        <p:spPr>
          <a:xfrm>
            <a:off x="819150" y="227844"/>
            <a:ext cx="7505700" cy="954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3600"/>
              <a:buFont typeface="Lucida Sans"/>
              <a:buNone/>
            </a:pPr>
            <a:r>
              <a:rPr lang="en" sz="3600"/>
              <a:t>Running the test through Eclipse</a:t>
            </a:r>
            <a:endParaRPr/>
          </a:p>
        </p:txBody>
      </p:sp>
      <p:pic>
        <p:nvPicPr>
          <p:cNvPr id="451" name="Google Shape;451;p60"/>
          <p:cNvPicPr preferRelativeResize="0"/>
          <p:nvPr/>
        </p:nvPicPr>
        <p:blipFill rotWithShape="1">
          <a:blip r:embed="rId3">
            <a:alphaModFix/>
          </a:blip>
          <a:srcRect b="0" l="0" r="0" t="0"/>
          <a:stretch/>
        </p:blipFill>
        <p:spPr>
          <a:xfrm>
            <a:off x="1313300" y="3310669"/>
            <a:ext cx="6315075" cy="1707356"/>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5" name="Shape 455"/>
        <p:cNvGrpSpPr/>
        <p:nvPr/>
      </p:nvGrpSpPr>
      <p:grpSpPr>
        <a:xfrm>
          <a:off x="0" y="0"/>
          <a:ext cx="0" cy="0"/>
          <a:chOff x="0" y="0"/>
          <a:chExt cx="0" cy="0"/>
        </a:xfrm>
      </p:grpSpPr>
      <p:sp>
        <p:nvSpPr>
          <p:cNvPr id="456" name="Google Shape;456;p61"/>
          <p:cNvSpPr txBox="1"/>
          <p:nvPr>
            <p:ph idx="1" type="body"/>
          </p:nvPr>
        </p:nvSpPr>
        <p:spPr>
          <a:xfrm>
            <a:off x="819150" y="1010363"/>
            <a:ext cx="7505700" cy="2448000"/>
          </a:xfrm>
          <a:prstGeom prst="rect">
            <a:avLst/>
          </a:prstGeom>
          <a:noFill/>
          <a:ln>
            <a:noFill/>
          </a:ln>
        </p:spPr>
        <p:txBody>
          <a:bodyPr anchorCtr="0" anchor="t" bIns="45700" lIns="91425" spcFirstLastPara="1" rIns="91425" wrap="square" tIns="45700">
            <a:noAutofit/>
          </a:bodyPr>
          <a:lstStyle/>
          <a:p>
            <a:pPr indent="-256032" lvl="0" marL="365760" rtl="0" algn="l">
              <a:lnSpc>
                <a:spcPct val="80000"/>
              </a:lnSpc>
              <a:spcBef>
                <a:spcPts val="0"/>
              </a:spcBef>
              <a:spcAft>
                <a:spcPts val="0"/>
              </a:spcAft>
              <a:buSzPts val="1632"/>
              <a:buChar char="●"/>
            </a:pPr>
            <a:r>
              <a:rPr lang="en" sz="2400"/>
              <a:t>Once the server is up go to the eclipse and right click on the script.</a:t>
            </a:r>
            <a:endParaRPr/>
          </a:p>
          <a:p>
            <a:pPr indent="-256032" lvl="0" marL="365760" rtl="0" algn="l">
              <a:lnSpc>
                <a:spcPct val="80000"/>
              </a:lnSpc>
              <a:spcBef>
                <a:spcPts val="400"/>
              </a:spcBef>
              <a:spcAft>
                <a:spcPts val="0"/>
              </a:spcAft>
              <a:buSzPts val="1632"/>
              <a:buChar char="●"/>
            </a:pPr>
            <a:r>
              <a:rPr lang="en" sz="2400"/>
              <a:t>In that select Run As 🡪 JUnit Test. See the image below. After this you will get will see that the script has run successfully in the window that’s shown in the next slide.</a:t>
            </a:r>
            <a:endParaRPr sz="2400"/>
          </a:p>
        </p:txBody>
      </p:sp>
      <p:sp>
        <p:nvSpPr>
          <p:cNvPr id="457" name="Google Shape;457;p61"/>
          <p:cNvSpPr txBox="1"/>
          <p:nvPr>
            <p:ph type="title"/>
          </p:nvPr>
        </p:nvSpPr>
        <p:spPr>
          <a:xfrm>
            <a:off x="819150" y="268138"/>
            <a:ext cx="7505700" cy="954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3600"/>
              <a:buFont typeface="Lucida Sans"/>
              <a:buNone/>
            </a:pPr>
            <a:r>
              <a:rPr lang="en" sz="3600"/>
              <a:t>Running the test through Eclipse</a:t>
            </a:r>
            <a:endParaRPr/>
          </a:p>
        </p:txBody>
      </p:sp>
      <p:pic>
        <p:nvPicPr>
          <p:cNvPr id="458" name="Google Shape;458;p61"/>
          <p:cNvPicPr preferRelativeResize="0"/>
          <p:nvPr/>
        </p:nvPicPr>
        <p:blipFill rotWithShape="1">
          <a:blip r:embed="rId3">
            <a:alphaModFix/>
          </a:blip>
          <a:srcRect b="0" l="0" r="0" t="0"/>
          <a:stretch/>
        </p:blipFill>
        <p:spPr>
          <a:xfrm>
            <a:off x="1981200" y="3149231"/>
            <a:ext cx="5010150" cy="177165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2" name="Shape 462"/>
        <p:cNvGrpSpPr/>
        <p:nvPr/>
      </p:nvGrpSpPr>
      <p:grpSpPr>
        <a:xfrm>
          <a:off x="0" y="0"/>
          <a:ext cx="0" cy="0"/>
          <a:chOff x="0" y="0"/>
          <a:chExt cx="0" cy="0"/>
        </a:xfrm>
      </p:grpSpPr>
      <p:sp>
        <p:nvSpPr>
          <p:cNvPr id="463" name="Google Shape;463;p62"/>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3600"/>
              <a:buFont typeface="Lucida Sans"/>
              <a:buNone/>
            </a:pPr>
            <a:r>
              <a:rPr lang="en" sz="3600"/>
              <a:t>Selenium Results Strip in the Eclipse IDE</a:t>
            </a:r>
            <a:endParaRPr/>
          </a:p>
        </p:txBody>
      </p:sp>
      <p:pic>
        <p:nvPicPr>
          <p:cNvPr id="464" name="Google Shape;464;p62"/>
          <p:cNvPicPr preferRelativeResize="0"/>
          <p:nvPr/>
        </p:nvPicPr>
        <p:blipFill rotWithShape="1">
          <a:blip r:embed="rId3">
            <a:alphaModFix/>
          </a:blip>
          <a:srcRect b="0" l="0" r="0" t="0"/>
          <a:stretch/>
        </p:blipFill>
        <p:spPr>
          <a:xfrm>
            <a:off x="3281363" y="1200150"/>
            <a:ext cx="2581275" cy="3257550"/>
          </a:xfrm>
          <a:prstGeom prst="rect">
            <a:avLst/>
          </a:prstGeom>
          <a:noFill/>
          <a:ln>
            <a:noFill/>
          </a:ln>
        </p:spPr>
      </p:pic>
      <p:sp>
        <p:nvSpPr>
          <p:cNvPr id="465" name="Google Shape;465;p62"/>
          <p:cNvSpPr/>
          <p:nvPr/>
        </p:nvSpPr>
        <p:spPr>
          <a:xfrm>
            <a:off x="3886200" y="2514600"/>
            <a:ext cx="1219200" cy="4002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800">
                <a:solidFill>
                  <a:schemeClr val="dk1"/>
                </a:solidFill>
                <a:latin typeface="Lucida Sans"/>
                <a:ea typeface="Lucida Sans"/>
                <a:cs typeface="Lucida Sans"/>
                <a:sym typeface="Lucida Sans"/>
              </a:rPr>
              <a:t>success</a:t>
            </a:r>
            <a:endParaRPr/>
          </a:p>
        </p:txBody>
      </p:sp>
      <p:sp>
        <p:nvSpPr>
          <p:cNvPr id="466" name="Google Shape;466;p62"/>
          <p:cNvSpPr/>
          <p:nvPr/>
        </p:nvSpPr>
        <p:spPr>
          <a:xfrm>
            <a:off x="3962400" y="3714750"/>
            <a:ext cx="1143000" cy="4572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800">
                <a:solidFill>
                  <a:schemeClr val="dk1"/>
                </a:solidFill>
                <a:latin typeface="Lucida Sans"/>
                <a:ea typeface="Lucida Sans"/>
                <a:cs typeface="Lucida Sans"/>
                <a:sym typeface="Lucida Sans"/>
              </a:rPr>
              <a:t>failure</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0" name="Shape 470"/>
        <p:cNvGrpSpPr/>
        <p:nvPr/>
      </p:nvGrpSpPr>
      <p:grpSpPr>
        <a:xfrm>
          <a:off x="0" y="0"/>
          <a:ext cx="0" cy="0"/>
          <a:chOff x="0" y="0"/>
          <a:chExt cx="0" cy="0"/>
        </a:xfrm>
      </p:grpSpPr>
      <p:sp>
        <p:nvSpPr>
          <p:cNvPr id="471" name="Google Shape;471;p63"/>
          <p:cNvSpPr txBox="1"/>
          <p:nvPr>
            <p:ph type="title"/>
          </p:nvPr>
        </p:nvSpPr>
        <p:spPr>
          <a:xfrm>
            <a:off x="457200" y="228600"/>
            <a:ext cx="8229600" cy="628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100"/>
              <a:buFont typeface="Lucida Sans"/>
              <a:buNone/>
            </a:pPr>
            <a:r>
              <a:rPr lang="en"/>
              <a:t>Script View</a:t>
            </a:r>
            <a:endParaRPr/>
          </a:p>
        </p:txBody>
      </p:sp>
      <p:pic>
        <p:nvPicPr>
          <p:cNvPr id="472" name="Google Shape;472;p63"/>
          <p:cNvPicPr preferRelativeResize="0"/>
          <p:nvPr/>
        </p:nvPicPr>
        <p:blipFill rotWithShape="1">
          <a:blip r:embed="rId3">
            <a:alphaModFix/>
          </a:blip>
          <a:srcRect b="0" l="0" r="0" t="0"/>
          <a:stretch/>
        </p:blipFill>
        <p:spPr>
          <a:xfrm>
            <a:off x="1371600" y="800100"/>
            <a:ext cx="4772025" cy="386476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1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9"/>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8" name="Google Shape;168;p19"/>
          <p:cNvPicPr preferRelativeResize="0"/>
          <p:nvPr/>
        </p:nvPicPr>
        <p:blipFill>
          <a:blip r:embed="rId3">
            <a:alphaModFix/>
          </a:blip>
          <a:stretch>
            <a:fillRect/>
          </a:stretch>
        </p:blipFill>
        <p:spPr>
          <a:xfrm>
            <a:off x="819150" y="845600"/>
            <a:ext cx="7505699" cy="3593126"/>
          </a:xfrm>
          <a:prstGeom prst="rect">
            <a:avLst/>
          </a:prstGeom>
          <a:noFill/>
          <a:ln>
            <a:noFill/>
          </a:ln>
        </p:spPr>
      </p:pic>
      <p:sp>
        <p:nvSpPr>
          <p:cNvPr id="169" name="Google Shape;169;p19"/>
          <p:cNvSpPr txBox="1"/>
          <p:nvPr/>
        </p:nvSpPr>
        <p:spPr>
          <a:xfrm>
            <a:off x="5520125" y="4523975"/>
            <a:ext cx="2937600" cy="38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Image owner website: </a:t>
            </a:r>
            <a:r>
              <a:rPr lang="en" u="sng">
                <a:solidFill>
                  <a:schemeClr val="hlink"/>
                </a:solidFill>
                <a:latin typeface="Calibri"/>
                <a:ea typeface="Calibri"/>
                <a:cs typeface="Calibri"/>
                <a:sym typeface="Calibri"/>
                <a:hlinkClick r:id="rId4"/>
              </a:rPr>
              <a:t>link</a:t>
            </a:r>
            <a:endParaRPr>
              <a:latin typeface="Calibri"/>
              <a:ea typeface="Calibri"/>
              <a:cs typeface="Calibri"/>
              <a:sym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6" name="Shape 476"/>
        <p:cNvGrpSpPr/>
        <p:nvPr/>
      </p:nvGrpSpPr>
      <p:grpSpPr>
        <a:xfrm>
          <a:off x="0" y="0"/>
          <a:ext cx="0" cy="0"/>
          <a:chOff x="0" y="0"/>
          <a:chExt cx="0" cy="0"/>
        </a:xfrm>
      </p:grpSpPr>
      <p:pic>
        <p:nvPicPr>
          <p:cNvPr descr="C:\Users\Biplab\Desktop\TESTNG.jpg" id="477" name="Google Shape;477;p64"/>
          <p:cNvPicPr preferRelativeResize="0"/>
          <p:nvPr/>
        </p:nvPicPr>
        <p:blipFill rotWithShape="1">
          <a:blip r:embed="rId3">
            <a:alphaModFix/>
          </a:blip>
          <a:srcRect b="0" l="0" r="0" t="0"/>
          <a:stretch/>
        </p:blipFill>
        <p:spPr>
          <a:xfrm>
            <a:off x="1192213" y="800100"/>
            <a:ext cx="4893469" cy="3550444"/>
          </a:xfrm>
          <a:prstGeom prst="rect">
            <a:avLst/>
          </a:prstGeom>
          <a:noFill/>
          <a:ln>
            <a:noFill/>
          </a:ln>
        </p:spPr>
      </p:pic>
      <p:sp>
        <p:nvSpPr>
          <p:cNvPr id="478" name="Google Shape;478;p64"/>
          <p:cNvSpPr txBox="1"/>
          <p:nvPr/>
        </p:nvSpPr>
        <p:spPr>
          <a:xfrm>
            <a:off x="4191000" y="4514850"/>
            <a:ext cx="3390900" cy="277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chemeClr val="dk1"/>
                </a:solidFill>
                <a:latin typeface="Arial"/>
                <a:ea typeface="Arial"/>
                <a:cs typeface="Arial"/>
                <a:sym typeface="Arial"/>
              </a:rPr>
              <a:t>Selenium webdriver community</a:t>
            </a:r>
            <a:endParaRPr/>
          </a:p>
        </p:txBody>
      </p:sp>
      <p:sp>
        <p:nvSpPr>
          <p:cNvPr id="479" name="Google Shape;479;p64"/>
          <p:cNvSpPr txBox="1"/>
          <p:nvPr/>
        </p:nvSpPr>
        <p:spPr>
          <a:xfrm>
            <a:off x="5489675" y="4514850"/>
            <a:ext cx="7348500" cy="6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Selenium Webdriver Community</a:t>
            </a:r>
            <a:endParaRPr>
              <a:latin typeface="Calibri"/>
              <a:ea typeface="Calibri"/>
              <a:cs typeface="Calibri"/>
              <a:sym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3" name="Shape 483"/>
        <p:cNvGrpSpPr/>
        <p:nvPr/>
      </p:nvGrpSpPr>
      <p:grpSpPr>
        <a:xfrm>
          <a:off x="0" y="0"/>
          <a:ext cx="0" cy="0"/>
          <a:chOff x="0" y="0"/>
          <a:chExt cx="0" cy="0"/>
        </a:xfrm>
      </p:grpSpPr>
      <p:sp>
        <p:nvSpPr>
          <p:cNvPr id="484" name="Google Shape;484;p65"/>
          <p:cNvSpPr txBox="1"/>
          <p:nvPr>
            <p:ph idx="1" type="body"/>
          </p:nvPr>
        </p:nvSpPr>
        <p:spPr>
          <a:xfrm>
            <a:off x="819150" y="242450"/>
            <a:ext cx="7505700" cy="2448000"/>
          </a:xfrm>
          <a:prstGeom prst="rect">
            <a:avLst/>
          </a:prstGeom>
          <a:noFill/>
          <a:ln>
            <a:noFill/>
          </a:ln>
        </p:spPr>
        <p:txBody>
          <a:bodyPr anchorCtr="0" anchor="t" bIns="45700" lIns="91425" spcFirstLastPara="1" rIns="91425" wrap="square" tIns="45700">
            <a:noAutofit/>
          </a:bodyPr>
          <a:lstStyle/>
          <a:p>
            <a:pPr indent="0" lvl="0" marL="107950" rtl="0" algn="l">
              <a:spcBef>
                <a:spcPts val="0"/>
              </a:spcBef>
              <a:spcAft>
                <a:spcPts val="0"/>
              </a:spcAft>
              <a:buSzPts val="1360"/>
              <a:buFont typeface="Noto Sans Symbols"/>
              <a:buNone/>
            </a:pPr>
            <a:r>
              <a:rPr lang="en" sz="1600"/>
              <a:t>package newproject;</a:t>
            </a:r>
            <a:endParaRPr sz="1600"/>
          </a:p>
          <a:p>
            <a:pPr indent="0" lvl="0" marL="107950" rtl="0" algn="l">
              <a:spcBef>
                <a:spcPts val="400"/>
              </a:spcBef>
              <a:spcAft>
                <a:spcPts val="0"/>
              </a:spcAft>
              <a:buSzPts val="1360"/>
              <a:buFont typeface="Noto Sans Symbols"/>
              <a:buNone/>
            </a:pPr>
            <a:r>
              <a:rPr lang="en" sz="1600"/>
              <a:t>import org.openqa.selenium.WebDriver;</a:t>
            </a:r>
            <a:endParaRPr sz="1600"/>
          </a:p>
          <a:p>
            <a:pPr indent="0" lvl="0" marL="107950" rtl="0" algn="l">
              <a:spcBef>
                <a:spcPts val="400"/>
              </a:spcBef>
              <a:spcAft>
                <a:spcPts val="0"/>
              </a:spcAft>
              <a:buSzPts val="1360"/>
              <a:buFont typeface="Noto Sans Symbols"/>
              <a:buNone/>
            </a:pPr>
            <a:r>
              <a:rPr lang="en" sz="1600"/>
              <a:t>import org.openqa.selenium.firefox.FirefoxDriver;</a:t>
            </a:r>
            <a:endParaRPr sz="1600"/>
          </a:p>
          <a:p>
            <a:pPr indent="0" lvl="0" marL="107950" rtl="0" algn="l">
              <a:spcBef>
                <a:spcPts val="400"/>
              </a:spcBef>
              <a:spcAft>
                <a:spcPts val="0"/>
              </a:spcAft>
              <a:buSzPts val="1360"/>
              <a:buFont typeface="Noto Sans Symbols"/>
              <a:buNone/>
            </a:pPr>
            <a:r>
              <a:rPr lang="en" sz="1600"/>
              <a:t>public class PG1 { </a:t>
            </a:r>
            <a:endParaRPr sz="1600"/>
          </a:p>
          <a:p>
            <a:pPr indent="0" lvl="0" marL="107950" rtl="0" algn="l">
              <a:spcBef>
                <a:spcPts val="400"/>
              </a:spcBef>
              <a:spcAft>
                <a:spcPts val="0"/>
              </a:spcAft>
              <a:buSzPts val="1360"/>
              <a:buFont typeface="Noto Sans Symbols"/>
              <a:buNone/>
            </a:pPr>
            <a:r>
              <a:rPr lang="en" sz="1600"/>
              <a:t>    public static void main(String[] args) {                       	System.setProperty("webdriver.firefox.marionette","C:\\g	eckodriver.exe");</a:t>
            </a:r>
            <a:endParaRPr sz="1600"/>
          </a:p>
          <a:p>
            <a:pPr indent="0" lvl="0" marL="107950" rtl="0" algn="l">
              <a:spcBef>
                <a:spcPts val="400"/>
              </a:spcBef>
              <a:spcAft>
                <a:spcPts val="0"/>
              </a:spcAft>
              <a:buSzPts val="1360"/>
              <a:buFont typeface="Noto Sans Symbols"/>
              <a:buNone/>
            </a:pPr>
            <a:r>
              <a:rPr lang="en" sz="1600"/>
              <a:t> 	WebDriver driver = new FirefoxDriver();</a:t>
            </a:r>
            <a:endParaRPr sz="1600"/>
          </a:p>
          <a:p>
            <a:pPr indent="0" lvl="0" marL="107950" rtl="0" algn="l">
              <a:spcBef>
                <a:spcPts val="400"/>
              </a:spcBef>
              <a:spcAft>
                <a:spcPts val="0"/>
              </a:spcAft>
              <a:buSzPts val="1360"/>
              <a:buFont typeface="Noto Sans Symbols"/>
              <a:buNone/>
            </a:pPr>
            <a:r>
              <a:rPr lang="en" sz="1600"/>
              <a:t>    String baseUrl = “https://www.wikipedia.org/";</a:t>
            </a:r>
            <a:endParaRPr sz="1600"/>
          </a:p>
          <a:p>
            <a:pPr indent="0" lvl="0" marL="107950" rtl="0" algn="l">
              <a:spcBef>
                <a:spcPts val="400"/>
              </a:spcBef>
              <a:spcAft>
                <a:spcPts val="0"/>
              </a:spcAft>
              <a:buSzPts val="1360"/>
              <a:buFont typeface="Noto Sans Symbols"/>
              <a:buNone/>
            </a:pPr>
            <a:r>
              <a:rPr lang="en" sz="1600"/>
              <a:t>    String expectedTitle = "Welcome: Mercury Tours";</a:t>
            </a:r>
            <a:endParaRPr sz="1600"/>
          </a:p>
          <a:p>
            <a:pPr indent="0" lvl="0" marL="107950" rtl="0" algn="l">
              <a:spcBef>
                <a:spcPts val="400"/>
              </a:spcBef>
              <a:spcAft>
                <a:spcPts val="0"/>
              </a:spcAft>
              <a:buSzPts val="1360"/>
              <a:buFont typeface="Noto Sans Symbols"/>
              <a:buNone/>
            </a:pPr>
            <a:r>
              <a:rPr lang="en" sz="1600"/>
              <a:t>    String actualTitle = ""</a:t>
            </a:r>
            <a:r>
              <a:rPr lang="en" sz="1600"/>
              <a:t>;        driver.get(baseUrl);    actualTitle = driver.getTitle();</a:t>
            </a:r>
            <a:endParaRPr sz="1600"/>
          </a:p>
          <a:p>
            <a:pPr indent="0" lvl="0" marL="107950" rtl="0" algn="l">
              <a:spcBef>
                <a:spcPts val="400"/>
              </a:spcBef>
              <a:spcAft>
                <a:spcPts val="0"/>
              </a:spcAft>
              <a:buSzPts val="1360"/>
              <a:buFont typeface="Noto Sans Symbols"/>
              <a:buNone/>
            </a:pPr>
            <a:r>
              <a:rPr lang="en" sz="1600"/>
              <a:t>    if (actualTitle.contentEquals(expectedTitle)){ 	System.out.println("Test Passed!");}</a:t>
            </a:r>
            <a:endParaRPr sz="1600"/>
          </a:p>
          <a:p>
            <a:pPr indent="0" lvl="0" marL="107950" rtl="0" algn="l">
              <a:spcBef>
                <a:spcPts val="400"/>
              </a:spcBef>
              <a:spcAft>
                <a:spcPts val="0"/>
              </a:spcAft>
              <a:buSzPts val="1360"/>
              <a:buFont typeface="Noto Sans Symbols"/>
              <a:buNone/>
            </a:pPr>
            <a:r>
              <a:rPr lang="en" sz="1600"/>
              <a:t> else { System.out.println("Test Failed");} </a:t>
            </a:r>
            <a:endParaRPr sz="1600"/>
          </a:p>
          <a:p>
            <a:pPr indent="0" lvl="0" marL="107950" rtl="0" algn="l">
              <a:spcBef>
                <a:spcPts val="400"/>
              </a:spcBef>
              <a:spcAft>
                <a:spcPts val="0"/>
              </a:spcAft>
              <a:buSzPts val="1360"/>
              <a:buFont typeface="Noto Sans Symbols"/>
              <a:buNone/>
            </a:pPr>
            <a:r>
              <a:rPr lang="en" sz="1600"/>
              <a:t> driver.close();}</a:t>
            </a:r>
            <a:endParaRPr sz="1600"/>
          </a:p>
          <a:p>
            <a:pPr indent="0" lvl="0" marL="107950" rtl="0" algn="l">
              <a:spcBef>
                <a:spcPts val="400"/>
              </a:spcBef>
              <a:spcAft>
                <a:spcPts val="0"/>
              </a:spcAft>
              <a:buSzPts val="1360"/>
              <a:buFont typeface="Noto Sans Symbols"/>
              <a:buNone/>
            </a:pPr>
            <a:r>
              <a:rPr lang="en" sz="1600"/>
              <a:t>}</a:t>
            </a:r>
            <a:endParaRPr sz="160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8" name="Shape 488"/>
        <p:cNvGrpSpPr/>
        <p:nvPr/>
      </p:nvGrpSpPr>
      <p:grpSpPr>
        <a:xfrm>
          <a:off x="0" y="0"/>
          <a:ext cx="0" cy="0"/>
          <a:chOff x="0" y="0"/>
          <a:chExt cx="0" cy="0"/>
        </a:xfrm>
      </p:grpSpPr>
      <p:sp>
        <p:nvSpPr>
          <p:cNvPr id="489" name="Google Shape;489;p66"/>
          <p:cNvSpPr txBox="1"/>
          <p:nvPr>
            <p:ph idx="1" type="body"/>
          </p:nvPr>
        </p:nvSpPr>
        <p:spPr>
          <a:xfrm>
            <a:off x="819150" y="634350"/>
            <a:ext cx="7505700" cy="2448000"/>
          </a:xfrm>
          <a:prstGeom prst="rect">
            <a:avLst/>
          </a:prstGeom>
          <a:noFill/>
          <a:ln>
            <a:noFill/>
          </a:ln>
        </p:spPr>
        <p:txBody>
          <a:bodyPr anchorCtr="0" anchor="t" bIns="45700" lIns="91425" spcFirstLastPara="1" rIns="91425" wrap="square" tIns="45700">
            <a:noAutofit/>
          </a:bodyPr>
          <a:lstStyle/>
          <a:p>
            <a:pPr indent="-256032" lvl="0" marL="365760" rtl="0" algn="l">
              <a:spcBef>
                <a:spcPts val="0"/>
              </a:spcBef>
              <a:spcAft>
                <a:spcPts val="0"/>
              </a:spcAft>
              <a:buSzPts val="1632"/>
              <a:buChar char="●"/>
            </a:pPr>
            <a:r>
              <a:rPr lang="en" sz="2400"/>
              <a:t>The above code is simply to test that if the page url provided is having the same title as the expected title or not.</a:t>
            </a:r>
            <a:endParaRPr/>
          </a:p>
          <a:p>
            <a:pPr indent="-152400" lvl="0" marL="365760" rtl="0" algn="l">
              <a:spcBef>
                <a:spcPts val="400"/>
              </a:spcBef>
              <a:spcAft>
                <a:spcPts val="0"/>
              </a:spcAft>
              <a:buSzPts val="1632"/>
              <a:buNone/>
            </a:pPr>
            <a:r>
              <a:t/>
            </a:r>
            <a:endParaRPr sz="2400"/>
          </a:p>
          <a:p>
            <a:pPr indent="-256032" lvl="0" marL="365760" rtl="0" algn="l">
              <a:spcBef>
                <a:spcPts val="400"/>
              </a:spcBef>
              <a:spcAft>
                <a:spcPts val="0"/>
              </a:spcAft>
              <a:buSzPts val="1632"/>
              <a:buChar char="●"/>
            </a:pPr>
            <a:r>
              <a:rPr lang="en" sz="2400"/>
              <a:t>Benefits</a:t>
            </a:r>
            <a:endParaRPr/>
          </a:p>
          <a:p>
            <a:pPr indent="0" lvl="0" marL="109537" rtl="0" algn="l">
              <a:spcBef>
                <a:spcPts val="400"/>
              </a:spcBef>
              <a:spcAft>
                <a:spcPts val="0"/>
              </a:spcAft>
              <a:buSzPts val="1632"/>
              <a:buFont typeface="Noto Sans Symbols"/>
              <a:buNone/>
            </a:pPr>
            <a:r>
              <a:rPr lang="en" sz="2400"/>
              <a:t>	-open source</a:t>
            </a:r>
            <a:endParaRPr/>
          </a:p>
          <a:p>
            <a:pPr indent="0" lvl="0" marL="109537" rtl="0" algn="l">
              <a:spcBef>
                <a:spcPts val="400"/>
              </a:spcBef>
              <a:spcAft>
                <a:spcPts val="0"/>
              </a:spcAft>
              <a:buSzPts val="1632"/>
              <a:buFont typeface="Noto Sans Symbols"/>
              <a:buNone/>
            </a:pPr>
            <a:r>
              <a:rPr lang="en" sz="2400"/>
              <a:t>	-supports multiple languages like java, perl, 	ruby, c#, python.</a:t>
            </a:r>
            <a:endParaRPr/>
          </a:p>
          <a:p>
            <a:pPr indent="0" lvl="0" marL="109537" rtl="0" algn="l">
              <a:spcBef>
                <a:spcPts val="400"/>
              </a:spcBef>
              <a:spcAft>
                <a:spcPts val="0"/>
              </a:spcAft>
              <a:buSzPts val="1632"/>
              <a:buFont typeface="Noto Sans Symbols"/>
              <a:buNone/>
            </a:pPr>
            <a:r>
              <a:rPr lang="en" sz="2400"/>
              <a:t>	-can be run in windows, mac, linux or UNIX</a:t>
            </a:r>
            <a:endParaRPr/>
          </a:p>
          <a:p>
            <a:pPr indent="0" lvl="0" marL="109537" rtl="0" algn="l">
              <a:spcBef>
                <a:spcPts val="400"/>
              </a:spcBef>
              <a:spcAft>
                <a:spcPts val="0"/>
              </a:spcAft>
              <a:buSzPts val="1632"/>
              <a:buFont typeface="Noto Sans Symbols"/>
              <a:buNone/>
            </a:pPr>
            <a:r>
              <a:rPr lang="en" sz="2400"/>
              <a:t>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3" name="Shape 493"/>
        <p:cNvGrpSpPr/>
        <p:nvPr/>
      </p:nvGrpSpPr>
      <p:grpSpPr>
        <a:xfrm>
          <a:off x="0" y="0"/>
          <a:ext cx="0" cy="0"/>
          <a:chOff x="0" y="0"/>
          <a:chExt cx="0" cy="0"/>
        </a:xfrm>
      </p:grpSpPr>
      <p:sp>
        <p:nvSpPr>
          <p:cNvPr id="494" name="Google Shape;494;p67"/>
          <p:cNvSpPr txBox="1"/>
          <p:nvPr>
            <p:ph idx="4294967295" type="body"/>
          </p:nvPr>
        </p:nvSpPr>
        <p:spPr>
          <a:xfrm>
            <a:off x="457200" y="285750"/>
            <a:ext cx="4040100" cy="4629300"/>
          </a:xfrm>
          <a:prstGeom prst="rect">
            <a:avLst/>
          </a:prstGeom>
          <a:noFill/>
          <a:ln>
            <a:noFill/>
          </a:ln>
        </p:spPr>
        <p:txBody>
          <a:bodyPr anchorCtr="0" anchor="t" bIns="45700" lIns="91425" spcFirstLastPara="1" rIns="91425" wrap="square" tIns="45700">
            <a:noAutofit/>
          </a:bodyPr>
          <a:lstStyle/>
          <a:p>
            <a:pPr indent="-288035" lvl="0" marL="365760" rtl="0" algn="l">
              <a:spcBef>
                <a:spcPts val="0"/>
              </a:spcBef>
              <a:spcAft>
                <a:spcPts val="0"/>
              </a:spcAft>
              <a:buSzPts val="2000"/>
              <a:buChar char="●"/>
            </a:pPr>
            <a:r>
              <a:rPr lang="en" sz="2000"/>
              <a:t>Automation tools are used to execute </a:t>
            </a:r>
            <a:r>
              <a:rPr lang="en" sz="2000"/>
              <a:t>test cases</a:t>
            </a:r>
            <a:r>
              <a:rPr lang="en" sz="2000"/>
              <a:t>.</a:t>
            </a:r>
            <a:endParaRPr sz="2000"/>
          </a:p>
          <a:p>
            <a:pPr indent="-288035" lvl="0" marL="365760" rtl="0" algn="l">
              <a:spcBef>
                <a:spcPts val="400"/>
              </a:spcBef>
              <a:spcAft>
                <a:spcPts val="0"/>
              </a:spcAft>
              <a:buSzPts val="2000"/>
              <a:buChar char="●"/>
            </a:pPr>
            <a:r>
              <a:rPr lang="en" sz="2000"/>
              <a:t>Faster than manual approach. </a:t>
            </a:r>
            <a:endParaRPr sz="2000"/>
          </a:p>
          <a:p>
            <a:pPr indent="-288035" lvl="0" marL="365760" rtl="0" algn="l">
              <a:spcBef>
                <a:spcPts val="400"/>
              </a:spcBef>
              <a:spcAft>
                <a:spcPts val="0"/>
              </a:spcAft>
              <a:buSzPts val="2000"/>
              <a:buChar char="●"/>
            </a:pPr>
            <a:r>
              <a:rPr lang="en" sz="2000"/>
              <a:t>Regression, Performance, Load testing is suitable.</a:t>
            </a:r>
            <a:endParaRPr sz="2000"/>
          </a:p>
          <a:p>
            <a:pPr indent="-288035" lvl="0" marL="365760" rtl="0" algn="l">
              <a:spcBef>
                <a:spcPts val="400"/>
              </a:spcBef>
              <a:spcAft>
                <a:spcPts val="0"/>
              </a:spcAft>
              <a:buSzPts val="2000"/>
              <a:buChar char="●"/>
            </a:pPr>
            <a:r>
              <a:rPr lang="en" sz="2000"/>
              <a:t>Automated Tests have zero risks of missing out a pre-decided test.</a:t>
            </a:r>
            <a:endParaRPr sz="2000"/>
          </a:p>
          <a:p>
            <a:pPr indent="-288035" lvl="0" marL="365760" rtl="0" algn="l">
              <a:spcBef>
                <a:spcPts val="400"/>
              </a:spcBef>
              <a:spcAft>
                <a:spcPts val="0"/>
              </a:spcAft>
              <a:buSzPts val="2000"/>
              <a:buChar char="●"/>
            </a:pPr>
            <a:r>
              <a:rPr lang="en" sz="2000"/>
              <a:t>Not cost effective for low volume regression</a:t>
            </a:r>
            <a:endParaRPr sz="2000"/>
          </a:p>
          <a:p>
            <a:pPr indent="-288035" lvl="0" marL="365760" rtl="0" algn="l">
              <a:spcBef>
                <a:spcPts val="400"/>
              </a:spcBef>
              <a:spcAft>
                <a:spcPts val="0"/>
              </a:spcAft>
              <a:buSzPts val="2000"/>
              <a:buChar char="●"/>
            </a:pPr>
            <a:r>
              <a:rPr lang="en" sz="2000"/>
              <a:t>Can be done on different parallel operating platforms reducing time taken.</a:t>
            </a:r>
            <a:endParaRPr sz="2000"/>
          </a:p>
        </p:txBody>
      </p:sp>
      <p:sp>
        <p:nvSpPr>
          <p:cNvPr id="495" name="Google Shape;495;p67"/>
          <p:cNvSpPr txBox="1"/>
          <p:nvPr>
            <p:ph idx="4294967295" type="body"/>
          </p:nvPr>
        </p:nvSpPr>
        <p:spPr>
          <a:xfrm>
            <a:off x="4645025" y="285750"/>
            <a:ext cx="4041900" cy="4572000"/>
          </a:xfrm>
          <a:prstGeom prst="rect">
            <a:avLst/>
          </a:prstGeom>
          <a:noFill/>
          <a:ln>
            <a:noFill/>
          </a:ln>
        </p:spPr>
        <p:txBody>
          <a:bodyPr anchorCtr="0" anchor="t" bIns="45700" lIns="91425" spcFirstLastPara="1" rIns="91425" wrap="square" tIns="45700">
            <a:noAutofit/>
          </a:bodyPr>
          <a:lstStyle/>
          <a:p>
            <a:pPr indent="-288035" lvl="0" marL="365760" rtl="0" algn="l">
              <a:spcBef>
                <a:spcPts val="0"/>
              </a:spcBef>
              <a:spcAft>
                <a:spcPts val="0"/>
              </a:spcAft>
              <a:buSzPts val="2000"/>
              <a:buChar char="●"/>
            </a:pPr>
            <a:r>
              <a:rPr lang="en" sz="2000"/>
              <a:t>Test Cases</a:t>
            </a:r>
            <a:r>
              <a:rPr lang="en" sz="2000"/>
              <a:t> are manually tested by analysts.</a:t>
            </a:r>
            <a:endParaRPr sz="2000"/>
          </a:p>
          <a:p>
            <a:pPr indent="-288035" lvl="0" marL="365760" rtl="0" algn="l">
              <a:spcBef>
                <a:spcPts val="0"/>
              </a:spcBef>
              <a:spcAft>
                <a:spcPts val="0"/>
              </a:spcAft>
              <a:buSzPts val="2000"/>
              <a:buChar char="●"/>
            </a:pPr>
            <a:r>
              <a:rPr lang="en" sz="2000"/>
              <a:t>Time consuming takes up human resource.</a:t>
            </a:r>
            <a:endParaRPr sz="2000"/>
          </a:p>
          <a:p>
            <a:pPr indent="-288035" lvl="0" marL="365760" rtl="0" algn="l">
              <a:spcBef>
                <a:spcPts val="0"/>
              </a:spcBef>
              <a:spcAft>
                <a:spcPts val="0"/>
              </a:spcAft>
              <a:buSzPts val="2000"/>
              <a:buChar char="●"/>
            </a:pPr>
            <a:r>
              <a:rPr lang="en" sz="2000"/>
              <a:t>Exploratory, usability testing is suitable.</a:t>
            </a:r>
            <a:endParaRPr sz="2000"/>
          </a:p>
          <a:p>
            <a:pPr indent="-288035" lvl="0" marL="365760" rtl="0" algn="l">
              <a:spcBef>
                <a:spcPts val="0"/>
              </a:spcBef>
              <a:spcAft>
                <a:spcPts val="0"/>
              </a:spcAft>
              <a:buSzPts val="2000"/>
              <a:buChar char="●"/>
            </a:pPr>
            <a:r>
              <a:rPr lang="en" sz="2000"/>
              <a:t>Manual testing may have risk of missing out a such test.</a:t>
            </a:r>
            <a:endParaRPr sz="2000"/>
          </a:p>
          <a:p>
            <a:pPr indent="-288035" lvl="0" marL="365760" rtl="0" algn="l">
              <a:spcBef>
                <a:spcPts val="0"/>
              </a:spcBef>
              <a:spcAft>
                <a:spcPts val="0"/>
              </a:spcAft>
              <a:buSzPts val="2000"/>
              <a:buChar char="●"/>
            </a:pPr>
            <a:r>
              <a:rPr lang="en" sz="2000"/>
              <a:t>Not cost effective for high volume regression</a:t>
            </a:r>
            <a:endParaRPr sz="2000"/>
          </a:p>
          <a:p>
            <a:pPr indent="-288035" lvl="0" marL="365760" rtl="0" algn="l">
              <a:spcBef>
                <a:spcPts val="0"/>
              </a:spcBef>
              <a:spcAft>
                <a:spcPts val="0"/>
              </a:spcAft>
              <a:buSzPts val="2000"/>
              <a:buChar char="●"/>
            </a:pPr>
            <a:r>
              <a:rPr lang="en" sz="2000"/>
              <a:t>Only time can be reduced by increasing manpower.</a:t>
            </a:r>
            <a:endParaRPr sz="2000"/>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9" name="Shape 499"/>
        <p:cNvGrpSpPr/>
        <p:nvPr/>
      </p:nvGrpSpPr>
      <p:grpSpPr>
        <a:xfrm>
          <a:off x="0" y="0"/>
          <a:ext cx="0" cy="0"/>
          <a:chOff x="0" y="0"/>
          <a:chExt cx="0" cy="0"/>
        </a:xfrm>
      </p:grpSpPr>
      <p:sp>
        <p:nvSpPr>
          <p:cNvPr id="500" name="Google Shape;500;p68"/>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Py.test</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4" name="Shape 504"/>
        <p:cNvGrpSpPr/>
        <p:nvPr/>
      </p:nvGrpSpPr>
      <p:grpSpPr>
        <a:xfrm>
          <a:off x="0" y="0"/>
          <a:ext cx="0" cy="0"/>
          <a:chOff x="0" y="0"/>
          <a:chExt cx="0" cy="0"/>
        </a:xfrm>
      </p:grpSpPr>
      <p:sp>
        <p:nvSpPr>
          <p:cNvPr id="505" name="Google Shape;505;p6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Example</a:t>
            </a:r>
            <a:endParaRPr/>
          </a:p>
        </p:txBody>
      </p:sp>
      <p:sp>
        <p:nvSpPr>
          <p:cNvPr id="506" name="Google Shape;506;p69"/>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000000"/>
                </a:solidFill>
                <a:latin typeface="Arial"/>
                <a:ea typeface="Arial"/>
                <a:cs typeface="Arial"/>
                <a:sym typeface="Arial"/>
              </a:rPr>
              <a:t>from unnecessary_math import multiply</a:t>
            </a:r>
            <a:endParaRPr sz="2800">
              <a:solidFill>
                <a:srgbClr val="000000"/>
              </a:solidFill>
              <a:latin typeface="Arial"/>
              <a:ea typeface="Arial"/>
              <a:cs typeface="Arial"/>
              <a:sym typeface="Arial"/>
            </a:endParaRPr>
          </a:p>
          <a:p>
            <a:pPr indent="0" lvl="0" marL="0" rtl="0" algn="l">
              <a:spcBef>
                <a:spcPts val="1600"/>
              </a:spcBef>
              <a:spcAft>
                <a:spcPts val="0"/>
              </a:spcAft>
              <a:buNone/>
            </a:pPr>
            <a:r>
              <a:rPr lang="en" sz="2800">
                <a:solidFill>
                  <a:srgbClr val="000000"/>
                </a:solidFill>
                <a:latin typeface="Arial"/>
                <a:ea typeface="Arial"/>
                <a:cs typeface="Arial"/>
                <a:sym typeface="Arial"/>
              </a:rPr>
              <a:t> </a:t>
            </a:r>
            <a:endParaRPr sz="2800">
              <a:solidFill>
                <a:srgbClr val="000000"/>
              </a:solidFill>
              <a:latin typeface="Arial"/>
              <a:ea typeface="Arial"/>
              <a:cs typeface="Arial"/>
              <a:sym typeface="Arial"/>
            </a:endParaRPr>
          </a:p>
          <a:p>
            <a:pPr indent="0" lvl="0" marL="0" rtl="0" algn="l">
              <a:spcBef>
                <a:spcPts val="1600"/>
              </a:spcBef>
              <a:spcAft>
                <a:spcPts val="0"/>
              </a:spcAft>
              <a:buNone/>
            </a:pPr>
            <a:r>
              <a:rPr lang="en" sz="2800">
                <a:solidFill>
                  <a:srgbClr val="000000"/>
                </a:solidFill>
                <a:latin typeface="Arial"/>
                <a:ea typeface="Arial"/>
                <a:cs typeface="Arial"/>
                <a:sym typeface="Arial"/>
              </a:rPr>
              <a:t>def test_numbers_3_4():</a:t>
            </a:r>
            <a:endParaRPr sz="2800">
              <a:solidFill>
                <a:srgbClr val="000000"/>
              </a:solidFill>
              <a:latin typeface="Arial"/>
              <a:ea typeface="Arial"/>
              <a:cs typeface="Arial"/>
              <a:sym typeface="Arial"/>
            </a:endParaRPr>
          </a:p>
          <a:p>
            <a:pPr indent="0" lvl="0" marL="0" rtl="0" algn="l">
              <a:spcBef>
                <a:spcPts val="1600"/>
              </a:spcBef>
              <a:spcAft>
                <a:spcPts val="0"/>
              </a:spcAft>
              <a:buNone/>
            </a:pPr>
            <a:r>
              <a:rPr lang="en" sz="2800">
                <a:solidFill>
                  <a:srgbClr val="000000"/>
                </a:solidFill>
                <a:latin typeface="Arial"/>
                <a:ea typeface="Arial"/>
                <a:cs typeface="Arial"/>
                <a:sym typeface="Arial"/>
              </a:rPr>
              <a:t>    assert multiply(3,4) == 12</a:t>
            </a:r>
            <a:endParaRPr sz="2800">
              <a:solidFill>
                <a:srgbClr val="000000"/>
              </a:solidFill>
              <a:latin typeface="Arial"/>
              <a:ea typeface="Arial"/>
              <a:cs typeface="Arial"/>
              <a:sym typeface="Arial"/>
            </a:endParaRPr>
          </a:p>
          <a:p>
            <a:pPr indent="0" lvl="0" marL="0" rtl="0" algn="l">
              <a:spcBef>
                <a:spcPts val="1600"/>
              </a:spcBef>
              <a:spcAft>
                <a:spcPts val="0"/>
              </a:spcAft>
              <a:buNone/>
            </a:pPr>
            <a:r>
              <a:rPr lang="en" sz="2800">
                <a:solidFill>
                  <a:srgbClr val="000000"/>
                </a:solidFill>
                <a:latin typeface="Arial"/>
                <a:ea typeface="Arial"/>
                <a:cs typeface="Arial"/>
                <a:sym typeface="Arial"/>
              </a:rPr>
              <a:t> </a:t>
            </a:r>
            <a:endParaRPr sz="2800">
              <a:solidFill>
                <a:srgbClr val="000000"/>
              </a:solidFill>
              <a:latin typeface="Arial"/>
              <a:ea typeface="Arial"/>
              <a:cs typeface="Arial"/>
              <a:sym typeface="Arial"/>
            </a:endParaRPr>
          </a:p>
          <a:p>
            <a:pPr indent="0" lvl="0" marL="0" rtl="0" algn="l">
              <a:spcBef>
                <a:spcPts val="1600"/>
              </a:spcBef>
              <a:spcAft>
                <a:spcPts val="0"/>
              </a:spcAft>
              <a:buNone/>
            </a:pPr>
            <a:r>
              <a:rPr lang="en" sz="2800">
                <a:solidFill>
                  <a:srgbClr val="000000"/>
                </a:solidFill>
                <a:latin typeface="Arial"/>
                <a:ea typeface="Arial"/>
                <a:cs typeface="Arial"/>
                <a:sym typeface="Arial"/>
              </a:rPr>
              <a:t>def test_strings_a_3():</a:t>
            </a:r>
            <a:endParaRPr sz="2800">
              <a:solidFill>
                <a:srgbClr val="000000"/>
              </a:solidFill>
              <a:latin typeface="Arial"/>
              <a:ea typeface="Arial"/>
              <a:cs typeface="Arial"/>
              <a:sym typeface="Arial"/>
            </a:endParaRPr>
          </a:p>
          <a:p>
            <a:pPr indent="0" lvl="0" marL="0" rtl="0" algn="l">
              <a:spcBef>
                <a:spcPts val="1600"/>
              </a:spcBef>
              <a:spcAft>
                <a:spcPts val="0"/>
              </a:spcAft>
              <a:buNone/>
            </a:pPr>
            <a:r>
              <a:rPr lang="en" sz="2800">
                <a:solidFill>
                  <a:srgbClr val="000000"/>
                </a:solidFill>
                <a:latin typeface="Arial"/>
                <a:ea typeface="Arial"/>
                <a:cs typeface="Arial"/>
                <a:sym typeface="Arial"/>
              </a:rPr>
              <a:t>    assert multiply('a',3) == 'aaa'</a:t>
            </a:r>
            <a:endParaRPr sz="2800">
              <a:solidFill>
                <a:srgbClr val="000000"/>
              </a:solidFill>
              <a:latin typeface="Arial"/>
              <a:ea typeface="Arial"/>
              <a:cs typeface="Arial"/>
              <a:sym typeface="Arial"/>
            </a:endParaRPr>
          </a:p>
          <a:p>
            <a:pPr indent="0" lvl="0" marL="0" rtl="0" algn="l">
              <a:spcBef>
                <a:spcPts val="1600"/>
              </a:spcBef>
              <a:spcAft>
                <a:spcPts val="1600"/>
              </a:spcAft>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0" name="Shape 510"/>
        <p:cNvGrpSpPr/>
        <p:nvPr/>
      </p:nvGrpSpPr>
      <p:grpSpPr>
        <a:xfrm>
          <a:off x="0" y="0"/>
          <a:ext cx="0" cy="0"/>
          <a:chOff x="0" y="0"/>
          <a:chExt cx="0" cy="0"/>
        </a:xfrm>
      </p:grpSpPr>
      <p:sp>
        <p:nvSpPr>
          <p:cNvPr id="511" name="Google Shape;511;p7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4100">
                <a:solidFill>
                  <a:srgbClr val="464646"/>
                </a:solidFill>
                <a:latin typeface="Arial"/>
                <a:ea typeface="Arial"/>
                <a:cs typeface="Arial"/>
                <a:sym typeface="Arial"/>
              </a:rPr>
              <a:t>How to run cases?</a:t>
            </a:r>
            <a:endParaRPr sz="3000"/>
          </a:p>
        </p:txBody>
      </p:sp>
      <p:sp>
        <p:nvSpPr>
          <p:cNvPr id="512" name="Google Shape;512;p70"/>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100"/>
              </a:spcBef>
              <a:spcAft>
                <a:spcPts val="0"/>
              </a:spcAft>
              <a:buNone/>
            </a:pPr>
            <a:r>
              <a:rPr lang="en" sz="3000">
                <a:solidFill>
                  <a:srgbClr val="000000"/>
                </a:solidFill>
                <a:latin typeface="Arial"/>
                <a:ea typeface="Arial"/>
                <a:cs typeface="Arial"/>
                <a:sym typeface="Arial"/>
              </a:rPr>
              <a:t>python -m pytest test_um_pytest.py</a:t>
            </a:r>
            <a:endParaRPr sz="3000">
              <a:solidFill>
                <a:srgbClr val="000000"/>
              </a:solidFill>
              <a:latin typeface="Arial"/>
              <a:ea typeface="Arial"/>
              <a:cs typeface="Arial"/>
              <a:sym typeface="Arial"/>
            </a:endParaRPr>
          </a:p>
          <a:p>
            <a:pPr indent="0" lvl="0" marL="0" rtl="0" algn="l">
              <a:spcBef>
                <a:spcPts val="1600"/>
              </a:spcBef>
              <a:spcAft>
                <a:spcPts val="0"/>
              </a:spcAft>
              <a:buNone/>
            </a:pPr>
            <a:r>
              <a:rPr lang="en" sz="3000">
                <a:solidFill>
                  <a:srgbClr val="000000"/>
                </a:solidFill>
                <a:latin typeface="Arial"/>
                <a:ea typeface="Arial"/>
                <a:cs typeface="Arial"/>
                <a:sym typeface="Arial"/>
              </a:rPr>
              <a:t>py.test test_um_pytest.py</a:t>
            </a:r>
            <a:endParaRPr sz="3000">
              <a:solidFill>
                <a:srgbClr val="000000"/>
              </a:solidFill>
              <a:latin typeface="Arial"/>
              <a:ea typeface="Arial"/>
              <a:cs typeface="Arial"/>
              <a:sym typeface="Arial"/>
            </a:endParaRPr>
          </a:p>
          <a:p>
            <a:pPr indent="0" lvl="0" marL="0" rtl="0" algn="l">
              <a:spcBef>
                <a:spcPts val="1600"/>
              </a:spcBef>
              <a:spcAft>
                <a:spcPts val="1600"/>
              </a:spcAft>
              <a:buNone/>
            </a:pPr>
            <a:r>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6" name="Shape 516"/>
        <p:cNvGrpSpPr/>
        <p:nvPr/>
      </p:nvGrpSpPr>
      <p:grpSpPr>
        <a:xfrm>
          <a:off x="0" y="0"/>
          <a:ext cx="0" cy="0"/>
          <a:chOff x="0" y="0"/>
          <a:chExt cx="0" cy="0"/>
        </a:xfrm>
      </p:grpSpPr>
      <p:sp>
        <p:nvSpPr>
          <p:cNvPr id="517" name="Google Shape;517;p71"/>
          <p:cNvSpPr txBox="1"/>
          <p:nvPr>
            <p:ph type="title"/>
          </p:nvPr>
        </p:nvSpPr>
        <p:spPr>
          <a:xfrm>
            <a:off x="1731173" y="503683"/>
            <a:ext cx="5681100" cy="480000"/>
          </a:xfrm>
          <a:prstGeom prst="rect">
            <a:avLst/>
          </a:prstGeom>
          <a:noFill/>
          <a:ln>
            <a:noFill/>
          </a:ln>
        </p:spPr>
        <p:txBody>
          <a:bodyPr anchorCtr="0" anchor="ctr" bIns="0" lIns="0" spcFirstLastPara="1" rIns="0" wrap="square" tIns="8925">
            <a:noAutofit/>
          </a:bodyPr>
          <a:lstStyle/>
          <a:p>
            <a:pPr indent="0" lvl="0" marL="8929" rtl="0" algn="ctr">
              <a:spcBef>
                <a:spcPts val="0"/>
              </a:spcBef>
              <a:spcAft>
                <a:spcPts val="0"/>
              </a:spcAft>
              <a:buClr>
                <a:schemeClr val="dk2"/>
              </a:buClr>
              <a:buSzPts val="4100"/>
              <a:buFont typeface="Lucida Sans"/>
              <a:buNone/>
            </a:pPr>
            <a:r>
              <a:rPr lang="en"/>
              <a:t>Result</a:t>
            </a:r>
            <a:endParaRPr/>
          </a:p>
        </p:txBody>
      </p:sp>
      <p:sp>
        <p:nvSpPr>
          <p:cNvPr id="518" name="Google Shape;518;p71"/>
          <p:cNvSpPr/>
          <p:nvPr/>
        </p:nvSpPr>
        <p:spPr>
          <a:xfrm>
            <a:off x="1116" y="837"/>
            <a:ext cx="9133642" cy="5143349"/>
          </a:xfrm>
          <a:custGeom>
            <a:rect b="b" l="l" r="r" t="t"/>
            <a:pathLst>
              <a:path extrusionOk="0" h="9750425" w="13001625">
                <a:moveTo>
                  <a:pt x="0" y="9750425"/>
                </a:moveTo>
                <a:lnTo>
                  <a:pt x="13001625" y="9750425"/>
                </a:lnTo>
                <a:lnTo>
                  <a:pt x="13001625" y="0"/>
                </a:lnTo>
                <a:lnTo>
                  <a:pt x="0" y="0"/>
                </a:lnTo>
                <a:lnTo>
                  <a:pt x="0" y="9750425"/>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pic>
        <p:nvPicPr>
          <p:cNvPr descr="C:\Users\Biplab\Pictures\Screenshots\Screenshot (9).png" id="519" name="Google Shape;519;p71"/>
          <p:cNvPicPr preferRelativeResize="0"/>
          <p:nvPr/>
        </p:nvPicPr>
        <p:blipFill rotWithShape="1">
          <a:blip r:embed="rId3">
            <a:alphaModFix/>
          </a:blip>
          <a:srcRect b="0" l="0" r="0" t="0"/>
          <a:stretch/>
        </p:blipFill>
        <p:spPr>
          <a:xfrm>
            <a:off x="914400" y="1257300"/>
            <a:ext cx="7508875" cy="291465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3" name="Shape 523"/>
        <p:cNvGrpSpPr/>
        <p:nvPr/>
      </p:nvGrpSpPr>
      <p:grpSpPr>
        <a:xfrm>
          <a:off x="0" y="0"/>
          <a:ext cx="0" cy="0"/>
          <a:chOff x="0" y="0"/>
          <a:chExt cx="0" cy="0"/>
        </a:xfrm>
      </p:grpSpPr>
      <p:sp>
        <p:nvSpPr>
          <p:cNvPr id="524" name="Google Shape;524;p72"/>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100"/>
              </a:spcBef>
              <a:spcAft>
                <a:spcPts val="0"/>
              </a:spcAft>
              <a:buNone/>
            </a:pPr>
            <a:r>
              <a:rPr lang="en" sz="2400">
                <a:solidFill>
                  <a:srgbClr val="000000"/>
                </a:solidFill>
                <a:latin typeface="Arial"/>
                <a:ea typeface="Arial"/>
                <a:cs typeface="Arial"/>
                <a:sym typeface="Arial"/>
              </a:rPr>
              <a:t>•assert  expr</a:t>
            </a:r>
            <a:endParaRPr sz="2400">
              <a:solidFill>
                <a:srgbClr val="000000"/>
              </a:solidFill>
              <a:latin typeface="Arial"/>
              <a:ea typeface="Arial"/>
              <a:cs typeface="Arial"/>
              <a:sym typeface="Arial"/>
            </a:endParaRPr>
          </a:p>
          <a:p>
            <a:pPr indent="0" lvl="0" marL="0" rtl="0" algn="l">
              <a:spcBef>
                <a:spcPts val="1600"/>
              </a:spcBef>
              <a:spcAft>
                <a:spcPts val="0"/>
              </a:spcAft>
              <a:buNone/>
            </a:pPr>
            <a:r>
              <a:rPr lang="en" sz="2400">
                <a:solidFill>
                  <a:srgbClr val="000000"/>
                </a:solidFill>
                <a:latin typeface="Arial"/>
                <a:ea typeface="Arial"/>
                <a:cs typeface="Arial"/>
                <a:sym typeface="Arial"/>
              </a:rPr>
              <a:t>•assert a  ==  b</a:t>
            </a:r>
            <a:endParaRPr sz="2400">
              <a:solidFill>
                <a:srgbClr val="000000"/>
              </a:solidFill>
              <a:latin typeface="Arial"/>
              <a:ea typeface="Arial"/>
              <a:cs typeface="Arial"/>
              <a:sym typeface="Arial"/>
            </a:endParaRPr>
          </a:p>
          <a:p>
            <a:pPr indent="0" lvl="0" marL="0" rtl="0" algn="l">
              <a:spcBef>
                <a:spcPts val="1600"/>
              </a:spcBef>
              <a:spcAft>
                <a:spcPts val="0"/>
              </a:spcAft>
              <a:buNone/>
            </a:pPr>
            <a:r>
              <a:rPr lang="en" sz="2400">
                <a:solidFill>
                  <a:srgbClr val="000000"/>
                </a:solidFill>
                <a:latin typeface="Arial"/>
                <a:ea typeface="Arial"/>
                <a:cs typeface="Arial"/>
                <a:sym typeface="Arial"/>
              </a:rPr>
              <a:t>•self.assertEqual(a, b)</a:t>
            </a:r>
            <a:endParaRPr sz="2400">
              <a:solidFill>
                <a:srgbClr val="000000"/>
              </a:solidFill>
              <a:latin typeface="Arial"/>
              <a:ea typeface="Arial"/>
              <a:cs typeface="Arial"/>
              <a:sym typeface="Arial"/>
            </a:endParaRPr>
          </a:p>
          <a:p>
            <a:pPr indent="0" lvl="0" marL="0" rtl="0" algn="l">
              <a:spcBef>
                <a:spcPts val="1600"/>
              </a:spcBef>
              <a:spcAft>
                <a:spcPts val="0"/>
              </a:spcAft>
              <a:buNone/>
            </a:pPr>
            <a:r>
              <a:rPr lang="en" sz="2400">
                <a:solidFill>
                  <a:srgbClr val="000000"/>
                </a:solidFill>
                <a:latin typeface="Arial"/>
                <a:ea typeface="Arial"/>
                <a:cs typeface="Arial"/>
                <a:sym typeface="Arial"/>
              </a:rPr>
              <a:t>•assert  expr, “Expected message”</a:t>
            </a:r>
            <a:endParaRPr sz="2400">
              <a:solidFill>
                <a:srgbClr val="000000"/>
              </a:solidFill>
              <a:latin typeface="Arial"/>
              <a:ea typeface="Arial"/>
              <a:cs typeface="Arial"/>
              <a:sym typeface="Arial"/>
            </a:endParaRPr>
          </a:p>
          <a:p>
            <a:pPr indent="0" lvl="0" marL="0" rtl="0" algn="l">
              <a:spcBef>
                <a:spcPts val="1600"/>
              </a:spcBef>
              <a:spcAft>
                <a:spcPts val="1600"/>
              </a:spcAft>
              <a:buNone/>
            </a:pPr>
            <a:r>
              <a:t/>
            </a:r>
            <a:endParaRPr/>
          </a:p>
        </p:txBody>
      </p:sp>
      <p:sp>
        <p:nvSpPr>
          <p:cNvPr id="525" name="Google Shape;525;p7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4100">
                <a:solidFill>
                  <a:srgbClr val="464646"/>
                </a:solidFill>
                <a:latin typeface="Arial"/>
                <a:ea typeface="Arial"/>
                <a:cs typeface="Arial"/>
                <a:sym typeface="Arial"/>
              </a:rPr>
              <a:t>Assertions</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9" name="Shape 529"/>
        <p:cNvGrpSpPr/>
        <p:nvPr/>
      </p:nvGrpSpPr>
      <p:grpSpPr>
        <a:xfrm>
          <a:off x="0" y="0"/>
          <a:ext cx="0" cy="0"/>
          <a:chOff x="0" y="0"/>
          <a:chExt cx="0" cy="0"/>
        </a:xfrm>
      </p:grpSpPr>
      <p:sp>
        <p:nvSpPr>
          <p:cNvPr id="530" name="Google Shape;530;p73"/>
          <p:cNvSpPr txBox="1"/>
          <p:nvPr>
            <p:ph idx="1" type="body"/>
          </p:nvPr>
        </p:nvSpPr>
        <p:spPr>
          <a:xfrm>
            <a:off x="819150" y="1316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#content of conftest.py</a:t>
            </a:r>
            <a:endParaRPr sz="2000"/>
          </a:p>
          <a:p>
            <a:pPr indent="0" lvl="0" marL="0" rtl="0" algn="l">
              <a:spcBef>
                <a:spcPts val="1600"/>
              </a:spcBef>
              <a:spcAft>
                <a:spcPts val="0"/>
              </a:spcAft>
              <a:buNone/>
            </a:pPr>
            <a:r>
              <a:rPr lang="en" sz="2000"/>
              <a:t>def pytest_assertrepr_compare(op,left,right):</a:t>
            </a:r>
            <a:endParaRPr sz="2000"/>
          </a:p>
          <a:p>
            <a:pPr indent="0" lvl="0" marL="0" rtl="0" algn="l">
              <a:spcBef>
                <a:spcPts val="1600"/>
              </a:spcBef>
              <a:spcAft>
                <a:spcPts val="0"/>
              </a:spcAft>
              <a:buNone/>
            </a:pPr>
            <a:r>
              <a:rPr lang="en" sz="2000"/>
              <a:t>	if(isinstance(left,foo)</a:t>
            </a:r>
            <a:endParaRPr sz="2000"/>
          </a:p>
          <a:p>
            <a:pPr indent="0" lvl="0" marL="0" rtl="0" algn="l">
              <a:spcBef>
                <a:spcPts val="1600"/>
              </a:spcBef>
              <a:spcAft>
                <a:spcPts val="0"/>
              </a:spcAft>
              <a:buNone/>
            </a:pPr>
            <a:r>
              <a:rPr lang="en" sz="2000"/>
              <a:t>	and isinstance(right,foo)</a:t>
            </a:r>
            <a:endParaRPr sz="2000"/>
          </a:p>
          <a:p>
            <a:pPr indent="0" lvl="0" marL="0" rtl="0" algn="l">
              <a:spcBef>
                <a:spcPts val="1600"/>
              </a:spcBef>
              <a:spcAft>
                <a:spcPts val="0"/>
              </a:spcAft>
              <a:buNone/>
            </a:pPr>
            <a:r>
              <a:rPr lang="en" sz="2000"/>
              <a:t>	And op==”==”):</a:t>
            </a:r>
            <a:endParaRPr sz="2000"/>
          </a:p>
          <a:p>
            <a:pPr indent="0" lvl="0" marL="0" rtl="0" algn="l">
              <a:spcBef>
                <a:spcPts val="1600"/>
              </a:spcBef>
              <a:spcAft>
                <a:spcPts val="1600"/>
              </a:spcAft>
              <a:buNone/>
            </a:pPr>
            <a:r>
              <a:rPr lang="en" sz="2000"/>
              <a:t>		Return [‘comparing foo instances:’,’vals:{0.val}!={1.val}’.format(left,right)]</a:t>
            </a:r>
            <a:endParaRPr sz="2000"/>
          </a:p>
        </p:txBody>
      </p:sp>
      <p:sp>
        <p:nvSpPr>
          <p:cNvPr id="531" name="Google Shape;531;p73"/>
          <p:cNvSpPr txBox="1"/>
          <p:nvPr>
            <p:ph type="title"/>
          </p:nvPr>
        </p:nvSpPr>
        <p:spPr>
          <a:xfrm>
            <a:off x="819150" y="362125"/>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Assertion Example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Testing Methodologies</a:t>
            </a:r>
            <a:endParaRPr/>
          </a:p>
        </p:txBody>
      </p:sp>
      <p:sp>
        <p:nvSpPr>
          <p:cNvPr id="175" name="Google Shape;175;p20"/>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Black Box Testing: </a:t>
            </a:r>
            <a:endParaRPr sz="2400"/>
          </a:p>
          <a:p>
            <a:pPr indent="-342900" lvl="1" marL="914400" rtl="0" algn="l">
              <a:spcBef>
                <a:spcPts val="0"/>
              </a:spcBef>
              <a:spcAft>
                <a:spcPts val="0"/>
              </a:spcAft>
              <a:buSzPts val="1800"/>
              <a:buChar char="○"/>
            </a:pPr>
            <a:r>
              <a:rPr lang="en" sz="1800"/>
              <a:t>No Knowledge of program design or code </a:t>
            </a:r>
            <a:endParaRPr sz="1800"/>
          </a:p>
          <a:p>
            <a:pPr indent="-342900" lvl="1" marL="914400" rtl="0" algn="l">
              <a:spcBef>
                <a:spcPts val="0"/>
              </a:spcBef>
              <a:spcAft>
                <a:spcPts val="0"/>
              </a:spcAft>
              <a:buSzPts val="1800"/>
              <a:buChar char="○"/>
            </a:pPr>
            <a:r>
              <a:rPr lang="en" sz="1800"/>
              <a:t>Test are based on requirements and functionality</a:t>
            </a:r>
            <a:endParaRPr sz="1800"/>
          </a:p>
          <a:p>
            <a:pPr indent="-381000" lvl="0" marL="457200" rtl="0" algn="l">
              <a:spcBef>
                <a:spcPts val="0"/>
              </a:spcBef>
              <a:spcAft>
                <a:spcPts val="0"/>
              </a:spcAft>
              <a:buSzPts val="2400"/>
              <a:buChar char="●"/>
            </a:pPr>
            <a:r>
              <a:rPr lang="en" sz="2400"/>
              <a:t>White Box Testing:</a:t>
            </a:r>
            <a:endParaRPr sz="2400"/>
          </a:p>
          <a:p>
            <a:pPr indent="-342900" lvl="1" marL="914400" rtl="0" algn="l">
              <a:spcBef>
                <a:spcPts val="0"/>
              </a:spcBef>
              <a:spcAft>
                <a:spcPts val="0"/>
              </a:spcAft>
              <a:buSzPts val="1800"/>
              <a:buChar char="○"/>
            </a:pPr>
            <a:r>
              <a:rPr lang="en" sz="1800"/>
              <a:t> Knowledge of internal program design and code </a:t>
            </a:r>
            <a:endParaRPr sz="1800"/>
          </a:p>
          <a:p>
            <a:pPr indent="-342900" lvl="1" marL="914400" rtl="0" algn="l">
              <a:spcBef>
                <a:spcPts val="0"/>
              </a:spcBef>
              <a:spcAft>
                <a:spcPts val="0"/>
              </a:spcAft>
              <a:buSzPts val="1800"/>
              <a:buChar char="○"/>
            </a:pPr>
            <a:r>
              <a:rPr lang="en" sz="1800"/>
              <a:t>Test are based on paths, conditions</a:t>
            </a:r>
            <a:endParaRPr sz="1800"/>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5" name="Shape 535"/>
        <p:cNvGrpSpPr/>
        <p:nvPr/>
      </p:nvGrpSpPr>
      <p:grpSpPr>
        <a:xfrm>
          <a:off x="0" y="0"/>
          <a:ext cx="0" cy="0"/>
          <a:chOff x="0" y="0"/>
          <a:chExt cx="0" cy="0"/>
        </a:xfrm>
      </p:grpSpPr>
      <p:sp>
        <p:nvSpPr>
          <p:cNvPr id="536" name="Google Shape;536;p7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def test_compare():</a:t>
            </a:r>
            <a:endParaRPr sz="2200"/>
          </a:p>
          <a:p>
            <a:pPr indent="0" lvl="0" marL="0" rtl="0" algn="l">
              <a:spcBef>
                <a:spcPts val="1600"/>
              </a:spcBef>
              <a:spcAft>
                <a:spcPts val="0"/>
              </a:spcAft>
              <a:buNone/>
            </a:pPr>
            <a:r>
              <a:rPr lang="en" sz="2200"/>
              <a:t>	assert foo(1)==foo(2)</a:t>
            </a:r>
            <a:endParaRPr sz="2200"/>
          </a:p>
          <a:p>
            <a:pPr indent="0" lvl="0" marL="0" rtl="0" algn="l">
              <a:spcBef>
                <a:spcPts val="1600"/>
              </a:spcBef>
              <a:spcAft>
                <a:spcPts val="0"/>
              </a:spcAft>
              <a:buNone/>
            </a:pPr>
            <a:r>
              <a:rPr lang="en" sz="2200"/>
              <a:t>	assert f1==f2</a:t>
            </a:r>
            <a:endParaRPr sz="2200"/>
          </a:p>
          <a:p>
            <a:pPr indent="0" lvl="0" marL="0" rtl="0" algn="l">
              <a:spcBef>
                <a:spcPts val="1600"/>
              </a:spcBef>
              <a:spcAft>
                <a:spcPts val="1600"/>
              </a:spcAft>
              <a:buNone/>
            </a:pPr>
            <a:r>
              <a:rPr lang="en" sz="2200"/>
              <a:t>	assert comparing foo instances: vals: 1!=2</a:t>
            </a:r>
            <a:endParaRPr sz="2200"/>
          </a:p>
        </p:txBody>
      </p:sp>
      <p:sp>
        <p:nvSpPr>
          <p:cNvPr id="537" name="Google Shape;537;p7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Assertion Example</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1" name="Shape 541"/>
        <p:cNvGrpSpPr/>
        <p:nvPr/>
      </p:nvGrpSpPr>
      <p:grpSpPr>
        <a:xfrm>
          <a:off x="0" y="0"/>
          <a:ext cx="0" cy="0"/>
          <a:chOff x="0" y="0"/>
          <a:chExt cx="0" cy="0"/>
        </a:xfrm>
      </p:grpSpPr>
      <p:sp>
        <p:nvSpPr>
          <p:cNvPr id="542" name="Google Shape;542;p7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100"/>
              </a:spcBef>
              <a:spcAft>
                <a:spcPts val="0"/>
              </a:spcAft>
              <a:buNone/>
            </a:pPr>
            <a:r>
              <a:rPr lang="en" sz="2400">
                <a:solidFill>
                  <a:srgbClr val="000000"/>
                </a:solidFill>
                <a:latin typeface="Arial"/>
                <a:ea typeface="Arial"/>
                <a:cs typeface="Arial"/>
                <a:sym typeface="Arial"/>
              </a:rPr>
              <a:t>Py.test refined `assert` statement</a:t>
            </a:r>
            <a:endParaRPr sz="2400">
              <a:solidFill>
                <a:srgbClr val="000000"/>
              </a:solidFill>
              <a:latin typeface="Arial"/>
              <a:ea typeface="Arial"/>
              <a:cs typeface="Arial"/>
              <a:sym typeface="Arial"/>
            </a:endParaRPr>
          </a:p>
          <a:p>
            <a:pPr indent="0" lvl="0" marL="0" rtl="0" algn="l">
              <a:spcBef>
                <a:spcPts val="1600"/>
              </a:spcBef>
              <a:spcAft>
                <a:spcPts val="0"/>
              </a:spcAft>
              <a:buNone/>
            </a:pPr>
            <a:r>
              <a:t/>
            </a:r>
            <a:endParaRPr sz="2400">
              <a:solidFill>
                <a:srgbClr val="000000"/>
              </a:solidFill>
              <a:latin typeface="Arial"/>
              <a:ea typeface="Arial"/>
              <a:cs typeface="Arial"/>
              <a:sym typeface="Arial"/>
            </a:endParaRPr>
          </a:p>
          <a:p>
            <a:pPr indent="0" lvl="0" marL="0" rtl="0" algn="l">
              <a:spcBef>
                <a:spcPts val="1600"/>
              </a:spcBef>
              <a:spcAft>
                <a:spcPts val="0"/>
              </a:spcAft>
              <a:buNone/>
            </a:pPr>
            <a:r>
              <a:rPr lang="en" sz="2400">
                <a:solidFill>
                  <a:srgbClr val="000000"/>
                </a:solidFill>
                <a:latin typeface="Arial"/>
                <a:ea typeface="Arial"/>
                <a:cs typeface="Arial"/>
                <a:sym typeface="Arial"/>
              </a:rPr>
              <a:t>Note: ‘assert expr, msg’ won’t output traceback</a:t>
            </a:r>
            <a:endParaRPr sz="2400">
              <a:solidFill>
                <a:srgbClr val="000000"/>
              </a:solidFill>
              <a:latin typeface="Arial"/>
              <a:ea typeface="Arial"/>
              <a:cs typeface="Arial"/>
              <a:sym typeface="Arial"/>
            </a:endParaRPr>
          </a:p>
          <a:p>
            <a:pPr indent="0" lvl="0" marL="0" rtl="0" algn="l">
              <a:spcBef>
                <a:spcPts val="1600"/>
              </a:spcBef>
              <a:spcAft>
                <a:spcPts val="1600"/>
              </a:spcAft>
              <a:buNone/>
            </a:pPr>
            <a:r>
              <a:t/>
            </a:r>
            <a:endParaRPr/>
          </a:p>
        </p:txBody>
      </p:sp>
      <p:sp>
        <p:nvSpPr>
          <p:cNvPr id="543" name="Google Shape;543;p7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Assertions</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7" name="Shape 547"/>
        <p:cNvGrpSpPr/>
        <p:nvPr/>
      </p:nvGrpSpPr>
      <p:grpSpPr>
        <a:xfrm>
          <a:off x="0" y="0"/>
          <a:ext cx="0" cy="0"/>
          <a:chOff x="0" y="0"/>
          <a:chExt cx="0" cy="0"/>
        </a:xfrm>
      </p:grpSpPr>
      <p:sp>
        <p:nvSpPr>
          <p:cNvPr id="548" name="Google Shape;548;p76"/>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Debugging</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2" name="Shape 552"/>
        <p:cNvGrpSpPr/>
        <p:nvPr/>
      </p:nvGrpSpPr>
      <p:grpSpPr>
        <a:xfrm>
          <a:off x="0" y="0"/>
          <a:ext cx="0" cy="0"/>
          <a:chOff x="0" y="0"/>
          <a:chExt cx="0" cy="0"/>
        </a:xfrm>
      </p:grpSpPr>
      <p:sp>
        <p:nvSpPr>
          <p:cNvPr id="553" name="Google Shape;553;p7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554" name="Google Shape;554;p77"/>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Debugging is a process of finding and reducing the number of bugs, or defects. Debugging occurs as a consequence of successful testing. </a:t>
            </a:r>
            <a:endParaRPr sz="2400"/>
          </a:p>
          <a:p>
            <a:pPr indent="0" lvl="0" marL="0" rtl="0" algn="l">
              <a:spcBef>
                <a:spcPts val="1600"/>
              </a:spcBef>
              <a:spcAft>
                <a:spcPts val="1600"/>
              </a:spcAft>
              <a:buNone/>
            </a:pPr>
            <a:r>
              <a:rPr lang="en" sz="2400"/>
              <a:t>That is, when a test case uncovers an error, debugging is the process  that results in the removal of the error.</a:t>
            </a:r>
            <a:endParaRPr sz="2400"/>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8" name="Shape 558"/>
        <p:cNvGrpSpPr/>
        <p:nvPr/>
      </p:nvGrpSpPr>
      <p:grpSpPr>
        <a:xfrm>
          <a:off x="0" y="0"/>
          <a:ext cx="0" cy="0"/>
          <a:chOff x="0" y="0"/>
          <a:chExt cx="0" cy="0"/>
        </a:xfrm>
      </p:grpSpPr>
      <p:sp>
        <p:nvSpPr>
          <p:cNvPr id="559" name="Google Shape;559;p7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Steps of Debugging</a:t>
            </a:r>
            <a:endParaRPr/>
          </a:p>
        </p:txBody>
      </p:sp>
      <p:sp>
        <p:nvSpPr>
          <p:cNvPr id="560" name="Google Shape;560;p78"/>
          <p:cNvSpPr txBox="1"/>
          <p:nvPr>
            <p:ph idx="1" type="body"/>
          </p:nvPr>
        </p:nvSpPr>
        <p:spPr>
          <a:xfrm>
            <a:off x="750000" y="1454450"/>
            <a:ext cx="7575000" cy="322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Gather information                   </a:t>
            </a:r>
            <a:r>
              <a:rPr lang="en"/>
              <a:t>8. Fix it &amp; re-test</a:t>
            </a:r>
            <a:endParaRPr/>
          </a:p>
          <a:p>
            <a:pPr indent="0" lvl="0" marL="0" rtl="0" algn="l">
              <a:spcBef>
                <a:spcPts val="1600"/>
              </a:spcBef>
              <a:spcAft>
                <a:spcPts val="0"/>
              </a:spcAft>
              <a:buNone/>
            </a:pPr>
            <a:r>
              <a:rPr lang="en"/>
              <a:t>2 Make it fail                                  </a:t>
            </a:r>
            <a:r>
              <a:rPr lang="en"/>
              <a:t>9 Get a fresh view</a:t>
            </a:r>
            <a:endParaRPr/>
          </a:p>
          <a:p>
            <a:pPr indent="0" lvl="0" marL="0" rtl="0" algn="l">
              <a:spcBef>
                <a:spcPts val="1600"/>
              </a:spcBef>
              <a:spcAft>
                <a:spcPts val="0"/>
              </a:spcAft>
              <a:buNone/>
            </a:pPr>
            <a:r>
              <a:rPr lang="en"/>
              <a:t>3 Collect Clues                               </a:t>
            </a:r>
            <a:r>
              <a:rPr lang="en"/>
              <a:t>10 If you didn't fix it, it ain't fixed</a:t>
            </a:r>
            <a:endParaRPr/>
          </a:p>
          <a:p>
            <a:pPr indent="0" lvl="0" marL="0" rtl="0" algn="l">
              <a:spcBef>
                <a:spcPts val="1600"/>
              </a:spcBef>
              <a:spcAft>
                <a:spcPts val="0"/>
              </a:spcAft>
              <a:buNone/>
            </a:pPr>
            <a:r>
              <a:rPr lang="en"/>
              <a:t>4</a:t>
            </a:r>
            <a:r>
              <a:rPr lang="en"/>
              <a:t>. Quit thinking and look             </a:t>
            </a:r>
            <a:endParaRPr/>
          </a:p>
          <a:p>
            <a:pPr indent="0" lvl="0" marL="0" rtl="0" algn="l">
              <a:spcBef>
                <a:spcPts val="1600"/>
              </a:spcBef>
              <a:spcAft>
                <a:spcPts val="0"/>
              </a:spcAft>
              <a:buNone/>
            </a:pPr>
            <a:r>
              <a:rPr lang="en"/>
              <a:t>5. Narrow the search down</a:t>
            </a:r>
            <a:endParaRPr/>
          </a:p>
          <a:p>
            <a:pPr indent="0" lvl="0" marL="0" rtl="0" algn="l">
              <a:spcBef>
                <a:spcPts val="1600"/>
              </a:spcBef>
              <a:spcAft>
                <a:spcPts val="0"/>
              </a:spcAft>
              <a:buNone/>
            </a:pPr>
            <a:r>
              <a:rPr lang="en"/>
              <a:t>6. Change one thing at a time</a:t>
            </a:r>
            <a:endParaRPr/>
          </a:p>
          <a:p>
            <a:pPr indent="0" lvl="0" marL="0" rtl="0" algn="l">
              <a:spcBef>
                <a:spcPts val="1600"/>
              </a:spcBef>
              <a:spcAft>
                <a:spcPts val="0"/>
              </a:spcAft>
              <a:buNone/>
            </a:pPr>
            <a:r>
              <a:rPr lang="en"/>
              <a:t>7. Keep an audit trail</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561" name="Google Shape;561;p78"/>
          <p:cNvPicPr preferRelativeResize="0"/>
          <p:nvPr/>
        </p:nvPicPr>
        <p:blipFill>
          <a:blip r:embed="rId3">
            <a:alphaModFix/>
          </a:blip>
          <a:stretch>
            <a:fillRect/>
          </a:stretch>
        </p:blipFill>
        <p:spPr>
          <a:xfrm>
            <a:off x="5216825" y="271150"/>
            <a:ext cx="3714750" cy="421005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5" name="Shape 565"/>
        <p:cNvGrpSpPr/>
        <p:nvPr/>
      </p:nvGrpSpPr>
      <p:grpSpPr>
        <a:xfrm>
          <a:off x="0" y="0"/>
          <a:ext cx="0" cy="0"/>
          <a:chOff x="0" y="0"/>
          <a:chExt cx="0" cy="0"/>
        </a:xfrm>
      </p:grpSpPr>
      <p:sp>
        <p:nvSpPr>
          <p:cNvPr id="566" name="Google Shape;566;p7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1.Gather Information</a:t>
            </a:r>
            <a:endParaRPr/>
          </a:p>
        </p:txBody>
      </p:sp>
      <p:sp>
        <p:nvSpPr>
          <p:cNvPr id="567" name="Google Shape;567;p79"/>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Know the fundamentals of the system.</a:t>
            </a:r>
            <a:endParaRPr sz="2400"/>
          </a:p>
          <a:p>
            <a:pPr indent="0" lvl="0" marL="0" rtl="0" algn="l">
              <a:spcBef>
                <a:spcPts val="1600"/>
              </a:spcBef>
              <a:spcAft>
                <a:spcPts val="0"/>
              </a:spcAft>
              <a:buNone/>
            </a:pPr>
            <a:r>
              <a:rPr lang="en" sz="2400"/>
              <a:t>Understand the frameworks involved.</a:t>
            </a:r>
            <a:endParaRPr sz="2400"/>
          </a:p>
          <a:p>
            <a:pPr indent="0" lvl="0" marL="0" rtl="0" algn="l">
              <a:spcBef>
                <a:spcPts val="1600"/>
              </a:spcBef>
              <a:spcAft>
                <a:spcPts val="0"/>
              </a:spcAft>
              <a:buNone/>
            </a:pPr>
            <a:r>
              <a:rPr lang="en" sz="2400"/>
              <a:t>Read the APIs and communication interfaces.</a:t>
            </a:r>
            <a:endParaRPr sz="2400"/>
          </a:p>
          <a:p>
            <a:pPr indent="0" lvl="0" marL="0" rtl="0" algn="l">
              <a:spcBef>
                <a:spcPts val="1600"/>
              </a:spcBef>
              <a:spcAft>
                <a:spcPts val="0"/>
              </a:spcAft>
              <a:buNone/>
            </a:pPr>
            <a:r>
              <a:rPr lang="en" sz="2400"/>
              <a:t>Understand what each module of the system does.</a:t>
            </a:r>
            <a:endParaRPr sz="2400"/>
          </a:p>
          <a:p>
            <a:pPr indent="0" lvl="0" marL="0" rtl="0" algn="l">
              <a:spcBef>
                <a:spcPts val="1600"/>
              </a:spcBef>
              <a:spcAft>
                <a:spcPts val="1600"/>
              </a:spcAft>
              <a:buNone/>
            </a:pPr>
            <a:r>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1" name="Shape 571"/>
        <p:cNvGrpSpPr/>
        <p:nvPr/>
      </p:nvGrpSpPr>
      <p:grpSpPr>
        <a:xfrm>
          <a:off x="0" y="0"/>
          <a:ext cx="0" cy="0"/>
          <a:chOff x="0" y="0"/>
          <a:chExt cx="0" cy="0"/>
        </a:xfrm>
      </p:grpSpPr>
      <p:sp>
        <p:nvSpPr>
          <p:cNvPr id="572" name="Google Shape;572;p8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Make it Fail</a:t>
            </a:r>
            <a:endParaRPr/>
          </a:p>
        </p:txBody>
      </p:sp>
      <p:sp>
        <p:nvSpPr>
          <p:cNvPr id="573" name="Google Shape;573;p80"/>
          <p:cNvSpPr txBox="1"/>
          <p:nvPr>
            <p:ph idx="1" type="body"/>
          </p:nvPr>
        </p:nvSpPr>
        <p:spPr>
          <a:xfrm>
            <a:off x="819150" y="1615850"/>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Start at the beginning.</a:t>
            </a:r>
            <a:endParaRPr sz="2400"/>
          </a:p>
          <a:p>
            <a:pPr indent="0" lvl="0" marL="0" rtl="0" algn="l">
              <a:spcBef>
                <a:spcPts val="1600"/>
              </a:spcBef>
              <a:spcAft>
                <a:spcPts val="0"/>
              </a:spcAft>
              <a:buNone/>
            </a:pPr>
            <a:r>
              <a:rPr lang="en" sz="2400"/>
              <a:t>Automate the failure.</a:t>
            </a:r>
            <a:endParaRPr sz="2400"/>
          </a:p>
          <a:p>
            <a:pPr indent="0" lvl="0" marL="0" rtl="0" algn="l">
              <a:spcBef>
                <a:spcPts val="1600"/>
              </a:spcBef>
              <a:spcAft>
                <a:spcPts val="0"/>
              </a:spcAft>
              <a:buNone/>
            </a:pPr>
            <a:r>
              <a:rPr lang="en" sz="2400"/>
              <a:t>No detail is insignificant.</a:t>
            </a:r>
            <a:endParaRPr sz="2400"/>
          </a:p>
          <a:p>
            <a:pPr indent="0" lvl="0" marL="0" rtl="0" algn="l">
              <a:spcBef>
                <a:spcPts val="1600"/>
              </a:spcBef>
              <a:spcAft>
                <a:spcPts val="0"/>
              </a:spcAft>
              <a:buNone/>
            </a:pPr>
            <a:r>
              <a:rPr lang="en" sz="2400"/>
              <a:t>Intermittent failures?</a:t>
            </a:r>
            <a:endParaRPr sz="2400"/>
          </a:p>
          <a:p>
            <a:pPr indent="0" lvl="0" marL="0" rtl="0" algn="l">
              <a:spcBef>
                <a:spcPts val="1600"/>
              </a:spcBef>
              <a:spcAft>
                <a:spcPts val="0"/>
              </a:spcAft>
              <a:buNone/>
            </a:pPr>
            <a:r>
              <a:rPr lang="en" sz="2400"/>
              <a:t>Isolate the failure.</a:t>
            </a:r>
            <a:endParaRPr sz="2400"/>
          </a:p>
          <a:p>
            <a:pPr indent="0" lvl="0" marL="0" rtl="0" algn="l">
              <a:spcBef>
                <a:spcPts val="1600"/>
              </a:spcBef>
              <a:spcAft>
                <a:spcPts val="1600"/>
              </a:spcAft>
              <a:buNone/>
            </a:pPr>
            <a:r>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7" name="Shape 577"/>
        <p:cNvGrpSpPr/>
        <p:nvPr/>
      </p:nvGrpSpPr>
      <p:grpSpPr>
        <a:xfrm>
          <a:off x="0" y="0"/>
          <a:ext cx="0" cy="0"/>
          <a:chOff x="0" y="0"/>
          <a:chExt cx="0" cy="0"/>
        </a:xfrm>
      </p:grpSpPr>
      <p:sp>
        <p:nvSpPr>
          <p:cNvPr id="578" name="Google Shape;578;p8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 Collect Clues</a:t>
            </a:r>
            <a:endParaRPr/>
          </a:p>
        </p:txBody>
      </p:sp>
      <p:sp>
        <p:nvSpPr>
          <p:cNvPr id="579" name="Google Shape;579;p81"/>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Collect clues as to bug</a:t>
            </a:r>
            <a:endParaRPr sz="2400"/>
          </a:p>
          <a:p>
            <a:pPr indent="0" lvl="0" marL="0" rtl="0" algn="l">
              <a:spcBef>
                <a:spcPts val="1600"/>
              </a:spcBef>
              <a:spcAft>
                <a:spcPts val="0"/>
              </a:spcAft>
              <a:buNone/>
            </a:pPr>
            <a:r>
              <a:rPr lang="en" sz="2400"/>
              <a:t>Clues suggest where problem might be</a:t>
            </a:r>
            <a:endParaRPr sz="2400"/>
          </a:p>
          <a:p>
            <a:pPr indent="0" lvl="0" marL="0" rtl="0" algn="l">
              <a:spcBef>
                <a:spcPts val="1600"/>
              </a:spcBef>
              <a:spcAft>
                <a:spcPts val="0"/>
              </a:spcAft>
              <a:buNone/>
            </a:pPr>
            <a:r>
              <a:rPr lang="en" sz="2400"/>
              <a:t>ex:using type of error,etc.</a:t>
            </a:r>
            <a:endParaRPr sz="2400"/>
          </a:p>
          <a:p>
            <a:pPr indent="0" lvl="0" marL="0" rtl="0" algn="l">
              <a:spcBef>
                <a:spcPts val="1600"/>
              </a:spcBef>
              <a:spcAft>
                <a:spcPts val="1600"/>
              </a:spcAft>
              <a:buNone/>
            </a:pPr>
            <a:r>
              <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3" name="Shape 583"/>
        <p:cNvGrpSpPr/>
        <p:nvPr/>
      </p:nvGrpSpPr>
      <p:grpSpPr>
        <a:xfrm>
          <a:off x="0" y="0"/>
          <a:ext cx="0" cy="0"/>
          <a:chOff x="0" y="0"/>
          <a:chExt cx="0" cy="0"/>
        </a:xfrm>
      </p:grpSpPr>
      <p:sp>
        <p:nvSpPr>
          <p:cNvPr id="584" name="Google Shape;584;p8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 Quit Thinking and Look</a:t>
            </a:r>
            <a:endParaRPr/>
          </a:p>
        </p:txBody>
      </p:sp>
      <p:sp>
        <p:nvSpPr>
          <p:cNvPr id="585" name="Google Shape;585;p82"/>
          <p:cNvSpPr txBox="1"/>
          <p:nvPr>
            <p:ph idx="1" type="body"/>
          </p:nvPr>
        </p:nvSpPr>
        <p:spPr>
          <a:xfrm>
            <a:off x="819150" y="20559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Gather the low level details and "see" the failure.</a:t>
            </a:r>
            <a:endParaRPr sz="2400"/>
          </a:p>
          <a:p>
            <a:pPr indent="0" lvl="0" marL="0" rtl="0" algn="l">
              <a:spcBef>
                <a:spcPts val="1600"/>
              </a:spcBef>
              <a:spcAft>
                <a:spcPts val="0"/>
              </a:spcAft>
              <a:buNone/>
            </a:pPr>
            <a:r>
              <a:rPr lang="en" sz="2400"/>
              <a:t>Understand the context of the bug.</a:t>
            </a:r>
            <a:endParaRPr sz="2400"/>
          </a:p>
          <a:p>
            <a:pPr indent="0" lvl="0" marL="0" rtl="0" algn="l">
              <a:spcBef>
                <a:spcPts val="1600"/>
              </a:spcBef>
              <a:spcAft>
                <a:spcPts val="0"/>
              </a:spcAft>
              <a:buNone/>
            </a:pPr>
            <a:r>
              <a:rPr lang="en" sz="2400"/>
              <a:t>Be methodical.</a:t>
            </a:r>
            <a:endParaRPr sz="2400"/>
          </a:p>
          <a:p>
            <a:pPr indent="0" lvl="0" marL="0" rtl="0" algn="l">
              <a:spcBef>
                <a:spcPts val="1600"/>
              </a:spcBef>
              <a:spcAft>
                <a:spcPts val="0"/>
              </a:spcAft>
              <a:buNone/>
            </a:pPr>
            <a:r>
              <a:rPr lang="en" sz="2400"/>
              <a:t>Make no assumptions.</a:t>
            </a:r>
            <a:endParaRPr sz="2400"/>
          </a:p>
          <a:p>
            <a:pPr indent="0" lvl="0" marL="0" rtl="0" algn="l">
              <a:spcBef>
                <a:spcPts val="1600"/>
              </a:spcBef>
              <a:spcAft>
                <a:spcPts val="1600"/>
              </a:spcAft>
              <a:buNone/>
            </a:pPr>
            <a:r>
              <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9" name="Shape 589"/>
        <p:cNvGrpSpPr/>
        <p:nvPr/>
      </p:nvGrpSpPr>
      <p:grpSpPr>
        <a:xfrm>
          <a:off x="0" y="0"/>
          <a:ext cx="0" cy="0"/>
          <a:chOff x="0" y="0"/>
          <a:chExt cx="0" cy="0"/>
        </a:xfrm>
      </p:grpSpPr>
      <p:sp>
        <p:nvSpPr>
          <p:cNvPr id="590" name="Google Shape;590;p8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 Narrow the Search</a:t>
            </a:r>
            <a:endParaRPr/>
          </a:p>
        </p:txBody>
      </p:sp>
      <p:sp>
        <p:nvSpPr>
          <p:cNvPr id="591" name="Google Shape;591;p83"/>
          <p:cNvSpPr txBox="1"/>
          <p:nvPr>
            <p:ph idx="1" type="body"/>
          </p:nvPr>
        </p:nvSpPr>
        <p:spPr>
          <a:xfrm>
            <a:off x="753950" y="19092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Start at the bad end (e.g. the error log) and work your way up the chain looking at the various.</a:t>
            </a:r>
            <a:endParaRPr sz="2400"/>
          </a:p>
          <a:p>
            <a:pPr indent="0" lvl="0" marL="0" rtl="0" algn="l">
              <a:spcBef>
                <a:spcPts val="1600"/>
              </a:spcBef>
              <a:spcAft>
                <a:spcPts val="0"/>
              </a:spcAft>
              <a:buNone/>
            </a:pPr>
            <a:r>
              <a:rPr lang="en" sz="2400"/>
              <a:t>Fix the bugs you know about - fixing one could fix the other</a:t>
            </a:r>
            <a:endParaRPr sz="2400"/>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Testing Levels</a:t>
            </a:r>
            <a:endParaRPr/>
          </a:p>
        </p:txBody>
      </p:sp>
      <p:sp>
        <p:nvSpPr>
          <p:cNvPr id="181" name="Google Shape;181;p21"/>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Unit Testing: </a:t>
            </a:r>
            <a:endParaRPr/>
          </a:p>
          <a:p>
            <a:pPr indent="-298450" lvl="1" marL="914400" rtl="0" algn="l">
              <a:spcBef>
                <a:spcPts val="0"/>
              </a:spcBef>
              <a:spcAft>
                <a:spcPts val="0"/>
              </a:spcAft>
              <a:buSzPts val="1100"/>
              <a:buChar char="○"/>
            </a:pPr>
            <a:r>
              <a:rPr lang="en"/>
              <a:t>Test each module individually</a:t>
            </a:r>
            <a:endParaRPr/>
          </a:p>
          <a:p>
            <a:pPr indent="-298450" lvl="1" marL="914400" rtl="0" algn="l">
              <a:spcBef>
                <a:spcPts val="0"/>
              </a:spcBef>
              <a:spcAft>
                <a:spcPts val="0"/>
              </a:spcAft>
              <a:buSzPts val="1100"/>
              <a:buChar char="○"/>
            </a:pPr>
            <a:r>
              <a:rPr lang="en"/>
              <a:t>Done by developers</a:t>
            </a:r>
            <a:endParaRPr/>
          </a:p>
          <a:p>
            <a:pPr indent="-298450" lvl="1" marL="914400" rtl="0" algn="l">
              <a:spcBef>
                <a:spcPts val="0"/>
              </a:spcBef>
              <a:spcAft>
                <a:spcPts val="0"/>
              </a:spcAft>
              <a:buSzPts val="1100"/>
              <a:buChar char="○"/>
            </a:pPr>
            <a:r>
              <a:rPr lang="en"/>
              <a:t>Tool Example : Boost Test, Google test</a:t>
            </a:r>
            <a:endParaRPr/>
          </a:p>
          <a:p>
            <a:pPr indent="-311150" lvl="0" marL="457200" rtl="0" algn="l">
              <a:spcBef>
                <a:spcPts val="0"/>
              </a:spcBef>
              <a:spcAft>
                <a:spcPts val="0"/>
              </a:spcAft>
              <a:buSzPts val="1300"/>
              <a:buChar char="●"/>
            </a:pPr>
            <a:r>
              <a:rPr lang="en"/>
              <a:t>Integration Testing: </a:t>
            </a:r>
            <a:endParaRPr/>
          </a:p>
          <a:p>
            <a:pPr indent="-298450" lvl="1" marL="914400" rtl="0" algn="l">
              <a:spcBef>
                <a:spcPts val="0"/>
              </a:spcBef>
              <a:spcAft>
                <a:spcPts val="0"/>
              </a:spcAft>
              <a:buSzPts val="1100"/>
              <a:buChar char="○"/>
            </a:pPr>
            <a:r>
              <a:rPr lang="en"/>
              <a:t>Tested after integration of unit modules</a:t>
            </a:r>
            <a:endParaRPr/>
          </a:p>
          <a:p>
            <a:pPr indent="-298450" lvl="1" marL="914400" rtl="0" algn="l">
              <a:spcBef>
                <a:spcPts val="0"/>
              </a:spcBef>
              <a:spcAft>
                <a:spcPts val="0"/>
              </a:spcAft>
              <a:buSzPts val="1100"/>
              <a:buChar char="○"/>
            </a:pPr>
            <a:r>
              <a:rPr lang="en"/>
              <a:t>Tool Example : Selenium</a:t>
            </a:r>
            <a:endParaRPr/>
          </a:p>
          <a:p>
            <a:pPr indent="-311150" lvl="0" marL="457200" rtl="0" algn="l">
              <a:spcBef>
                <a:spcPts val="0"/>
              </a:spcBef>
              <a:spcAft>
                <a:spcPts val="0"/>
              </a:spcAft>
              <a:buSzPts val="1300"/>
              <a:buChar char="●"/>
            </a:pPr>
            <a:r>
              <a:rPr lang="en"/>
              <a:t>System Testing: </a:t>
            </a:r>
            <a:endParaRPr/>
          </a:p>
          <a:p>
            <a:pPr indent="-298450" lvl="1" marL="914400" rtl="0" algn="l">
              <a:spcBef>
                <a:spcPts val="0"/>
              </a:spcBef>
              <a:spcAft>
                <a:spcPts val="0"/>
              </a:spcAft>
              <a:buSzPts val="1100"/>
              <a:buChar char="○"/>
            </a:pPr>
            <a:r>
              <a:rPr lang="en"/>
              <a:t>System as a whole is tested</a:t>
            </a:r>
            <a:endParaRPr/>
          </a:p>
          <a:p>
            <a:pPr indent="-298450" lvl="1" marL="914400" rtl="0" algn="l">
              <a:spcBef>
                <a:spcPts val="0"/>
              </a:spcBef>
              <a:spcAft>
                <a:spcPts val="0"/>
              </a:spcAft>
              <a:buSzPts val="1100"/>
              <a:buChar char="○"/>
            </a:pPr>
            <a:r>
              <a:rPr lang="en"/>
              <a:t>Requirements error</a:t>
            </a:r>
            <a:endParaRPr/>
          </a:p>
          <a:p>
            <a:pPr indent="-298450" lvl="1" marL="914400" rtl="0" algn="l">
              <a:spcBef>
                <a:spcPts val="0"/>
              </a:spcBef>
              <a:spcAft>
                <a:spcPts val="0"/>
              </a:spcAft>
              <a:buSzPts val="1100"/>
              <a:buChar char="○"/>
            </a:pPr>
            <a:r>
              <a:rPr lang="en"/>
              <a:t>Tool Example : Selenium</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5" name="Shape 595"/>
        <p:cNvGrpSpPr/>
        <p:nvPr/>
      </p:nvGrpSpPr>
      <p:grpSpPr>
        <a:xfrm>
          <a:off x="0" y="0"/>
          <a:ext cx="0" cy="0"/>
          <a:chOff x="0" y="0"/>
          <a:chExt cx="0" cy="0"/>
        </a:xfrm>
      </p:grpSpPr>
      <p:sp>
        <p:nvSpPr>
          <p:cNvPr id="596" name="Google Shape;596;p8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6. Change one thing at a time</a:t>
            </a:r>
            <a:endParaRPr/>
          </a:p>
        </p:txBody>
      </p:sp>
      <p:sp>
        <p:nvSpPr>
          <p:cNvPr id="597" name="Google Shape;597;p8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Compare with a good one !</a:t>
            </a:r>
            <a:endParaRPr sz="2400"/>
          </a:p>
          <a:p>
            <a:pPr indent="0" lvl="0" marL="0" rtl="0" algn="l">
              <a:spcBef>
                <a:spcPts val="1600"/>
              </a:spcBef>
              <a:spcAft>
                <a:spcPts val="0"/>
              </a:spcAft>
              <a:buNone/>
            </a:pPr>
            <a:r>
              <a:rPr lang="en" sz="2400"/>
              <a:t>Use a rifle not a shotgun.</a:t>
            </a:r>
            <a:endParaRPr sz="2400"/>
          </a:p>
          <a:p>
            <a:pPr indent="0" lvl="0" marL="0" rtl="0" algn="l">
              <a:spcBef>
                <a:spcPts val="1600"/>
              </a:spcBef>
              <a:spcAft>
                <a:spcPts val="0"/>
              </a:spcAft>
              <a:buNone/>
            </a:pPr>
            <a:r>
              <a:rPr lang="en" sz="2400"/>
              <a:t>What’s changed recently, it used to work!</a:t>
            </a:r>
            <a:endParaRPr sz="2400"/>
          </a:p>
          <a:p>
            <a:pPr indent="0" lvl="0" marL="0" rtl="0" algn="l">
              <a:spcBef>
                <a:spcPts val="1600"/>
              </a:spcBef>
              <a:spcAft>
                <a:spcPts val="1600"/>
              </a:spcAft>
              <a:buNone/>
            </a:pPr>
            <a:r>
              <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1" name="Shape 601"/>
        <p:cNvGrpSpPr/>
        <p:nvPr/>
      </p:nvGrpSpPr>
      <p:grpSpPr>
        <a:xfrm>
          <a:off x="0" y="0"/>
          <a:ext cx="0" cy="0"/>
          <a:chOff x="0" y="0"/>
          <a:chExt cx="0" cy="0"/>
        </a:xfrm>
      </p:grpSpPr>
      <p:sp>
        <p:nvSpPr>
          <p:cNvPr id="602" name="Google Shape;602;p8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7. Keep an Audit Trail</a:t>
            </a:r>
            <a:endParaRPr/>
          </a:p>
        </p:txBody>
      </p:sp>
      <p:sp>
        <p:nvSpPr>
          <p:cNvPr id="603" name="Google Shape;603;p85"/>
          <p:cNvSpPr txBox="1"/>
          <p:nvPr>
            <p:ph idx="1" type="body"/>
          </p:nvPr>
        </p:nvSpPr>
        <p:spPr>
          <a:xfrm>
            <a:off x="277325" y="1990725"/>
            <a:ext cx="86223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Keep a day book of what you did.</a:t>
            </a:r>
            <a:endParaRPr sz="2400"/>
          </a:p>
          <a:p>
            <a:pPr indent="0" lvl="0" marL="0" rtl="0" algn="l">
              <a:spcBef>
                <a:spcPts val="1600"/>
              </a:spcBef>
              <a:spcAft>
                <a:spcPts val="0"/>
              </a:spcAft>
              <a:buNone/>
            </a:pPr>
            <a:r>
              <a:rPr lang="en" sz="2400"/>
              <a:t>During debugging write down...</a:t>
            </a:r>
            <a:endParaRPr sz="2400"/>
          </a:p>
          <a:p>
            <a:pPr indent="0" lvl="0" marL="0" rtl="0" algn="l">
              <a:spcBef>
                <a:spcPts val="1600"/>
              </a:spcBef>
              <a:spcAft>
                <a:spcPts val="0"/>
              </a:spcAft>
              <a:buNone/>
            </a:pPr>
            <a:r>
              <a:rPr lang="en" sz="2400"/>
              <a:t>1.What you did…		2.In what order…		3.And what happened!</a:t>
            </a:r>
            <a:endParaRPr sz="2400"/>
          </a:p>
          <a:p>
            <a:pPr indent="0" lvl="0" marL="0" rtl="0" algn="l">
              <a:spcBef>
                <a:spcPts val="1600"/>
              </a:spcBef>
              <a:spcAft>
                <a:spcPts val="0"/>
              </a:spcAft>
              <a:buNone/>
            </a:pPr>
            <a:r>
              <a:rPr lang="en" sz="2400"/>
              <a:t>Be specific and consistent.</a:t>
            </a:r>
            <a:endParaRPr sz="2400"/>
          </a:p>
          <a:p>
            <a:pPr indent="0" lvl="0" marL="0" rtl="0" algn="l">
              <a:spcBef>
                <a:spcPts val="1600"/>
              </a:spcBef>
              <a:spcAft>
                <a:spcPts val="1600"/>
              </a:spcAft>
              <a:buNone/>
            </a:pPr>
            <a:r>
              <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7" name="Shape 607"/>
        <p:cNvGrpSpPr/>
        <p:nvPr/>
      </p:nvGrpSpPr>
      <p:grpSpPr>
        <a:xfrm>
          <a:off x="0" y="0"/>
          <a:ext cx="0" cy="0"/>
          <a:chOff x="0" y="0"/>
          <a:chExt cx="0" cy="0"/>
        </a:xfrm>
      </p:grpSpPr>
      <p:sp>
        <p:nvSpPr>
          <p:cNvPr id="608" name="Google Shape;608;p8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8.Fix it &amp; Re-test</a:t>
            </a:r>
            <a:endParaRPr/>
          </a:p>
        </p:txBody>
      </p:sp>
      <p:sp>
        <p:nvSpPr>
          <p:cNvPr id="609" name="Google Shape;609;p8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Attempt to replicate again</a:t>
            </a:r>
            <a:endParaRPr sz="2400"/>
          </a:p>
          <a:p>
            <a:pPr indent="0" lvl="0" marL="0" rtl="0" algn="l">
              <a:spcBef>
                <a:spcPts val="1600"/>
              </a:spcBef>
              <a:spcAft>
                <a:spcPts val="0"/>
              </a:spcAft>
              <a:buNone/>
            </a:pPr>
            <a:r>
              <a:rPr lang="en" sz="2400"/>
              <a:t>• No temporary workarounds!</a:t>
            </a:r>
            <a:endParaRPr sz="2400"/>
          </a:p>
          <a:p>
            <a:pPr indent="0" lvl="0" marL="0" rtl="0" algn="l">
              <a:spcBef>
                <a:spcPts val="1600"/>
              </a:spcBef>
              <a:spcAft>
                <a:spcPts val="0"/>
              </a:spcAft>
              <a:buNone/>
            </a:pPr>
            <a:r>
              <a:rPr lang="en" sz="2400"/>
              <a:t>• May introduce other issues.</a:t>
            </a:r>
            <a:endParaRPr sz="2400"/>
          </a:p>
          <a:p>
            <a:pPr indent="0" lvl="0" marL="0" rtl="0" algn="l">
              <a:spcBef>
                <a:spcPts val="1600"/>
              </a:spcBef>
              <a:spcAft>
                <a:spcPts val="0"/>
              </a:spcAft>
              <a:buNone/>
            </a:pPr>
            <a:r>
              <a:rPr lang="en" sz="2400"/>
              <a:t>• Never get replaced with true solutions.</a:t>
            </a:r>
            <a:endParaRPr sz="2400"/>
          </a:p>
          <a:p>
            <a:pPr indent="0" lvl="0" marL="0" rtl="0" algn="l">
              <a:spcBef>
                <a:spcPts val="1600"/>
              </a:spcBef>
              <a:spcAft>
                <a:spcPts val="1600"/>
              </a:spcAft>
              <a:buNone/>
            </a:pPr>
            <a:r>
              <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3" name="Shape 613"/>
        <p:cNvGrpSpPr/>
        <p:nvPr/>
      </p:nvGrpSpPr>
      <p:grpSpPr>
        <a:xfrm>
          <a:off x="0" y="0"/>
          <a:ext cx="0" cy="0"/>
          <a:chOff x="0" y="0"/>
          <a:chExt cx="0" cy="0"/>
        </a:xfrm>
      </p:grpSpPr>
      <p:sp>
        <p:nvSpPr>
          <p:cNvPr id="614" name="Google Shape;614;p8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9. Get a Fresh View</a:t>
            </a:r>
            <a:endParaRPr/>
          </a:p>
        </p:txBody>
      </p:sp>
      <p:sp>
        <p:nvSpPr>
          <p:cNvPr id="615" name="Google Shape;615;p87"/>
          <p:cNvSpPr txBox="1"/>
          <p:nvPr>
            <p:ph idx="1" type="body"/>
          </p:nvPr>
        </p:nvSpPr>
        <p:spPr>
          <a:xfrm>
            <a:off x="737650" y="16321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Get another viewpoint on the solution.</a:t>
            </a:r>
            <a:endParaRPr sz="1800"/>
          </a:p>
          <a:p>
            <a:pPr indent="0" lvl="0" marL="0" rtl="0" algn="l">
              <a:spcBef>
                <a:spcPts val="1600"/>
              </a:spcBef>
              <a:spcAft>
                <a:spcPts val="0"/>
              </a:spcAft>
              <a:buNone/>
            </a:pPr>
            <a:r>
              <a:rPr lang="en" sz="1800"/>
              <a:t>Talk to somebody about the problem.</a:t>
            </a:r>
            <a:endParaRPr sz="1800"/>
          </a:p>
          <a:p>
            <a:pPr indent="0" lvl="0" marL="0" rtl="0" algn="l">
              <a:spcBef>
                <a:spcPts val="1600"/>
              </a:spcBef>
              <a:spcAft>
                <a:spcPts val="0"/>
              </a:spcAft>
              <a:buNone/>
            </a:pPr>
            <a:r>
              <a:rPr lang="en" sz="1800"/>
              <a:t>Ask an expert:</a:t>
            </a:r>
            <a:endParaRPr sz="1800"/>
          </a:p>
          <a:p>
            <a:pPr indent="0" lvl="0" marL="0" rtl="0" algn="l">
              <a:spcBef>
                <a:spcPts val="1600"/>
              </a:spcBef>
              <a:spcAft>
                <a:spcPts val="0"/>
              </a:spcAft>
              <a:buNone/>
            </a:pPr>
            <a:r>
              <a:rPr lang="en" sz="1800"/>
              <a:t>● Email the author</a:t>
            </a:r>
            <a:endParaRPr sz="1800"/>
          </a:p>
          <a:p>
            <a:pPr indent="0" lvl="0" marL="0" rtl="0" algn="l">
              <a:spcBef>
                <a:spcPts val="1600"/>
              </a:spcBef>
              <a:spcAft>
                <a:spcPts val="0"/>
              </a:spcAft>
              <a:buNone/>
            </a:pPr>
            <a:r>
              <a:rPr lang="en" sz="1800"/>
              <a:t>● Check the forums</a:t>
            </a:r>
            <a:endParaRPr sz="1800"/>
          </a:p>
          <a:p>
            <a:pPr indent="0" lvl="0" marL="0" rtl="0" algn="l">
              <a:spcBef>
                <a:spcPts val="1600"/>
              </a:spcBef>
              <a:spcAft>
                <a:spcPts val="0"/>
              </a:spcAft>
              <a:buNone/>
            </a:pPr>
            <a:r>
              <a:rPr lang="en" sz="1800"/>
              <a:t>● Subscribe to the mailing list</a:t>
            </a:r>
            <a:endParaRPr sz="1800"/>
          </a:p>
          <a:p>
            <a:pPr indent="0" lvl="0" marL="0" rtl="0" algn="l">
              <a:spcBef>
                <a:spcPts val="1600"/>
              </a:spcBef>
              <a:spcAft>
                <a:spcPts val="1600"/>
              </a:spcAft>
              <a:buNone/>
            </a:pPr>
            <a:r>
              <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9" name="Shape 619"/>
        <p:cNvGrpSpPr/>
        <p:nvPr/>
      </p:nvGrpSpPr>
      <p:grpSpPr>
        <a:xfrm>
          <a:off x="0" y="0"/>
          <a:ext cx="0" cy="0"/>
          <a:chOff x="0" y="0"/>
          <a:chExt cx="0" cy="0"/>
        </a:xfrm>
      </p:grpSpPr>
      <p:sp>
        <p:nvSpPr>
          <p:cNvPr id="620" name="Google Shape;620;p8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10. If you didn’t Fix it, it ain’t fixed</a:t>
            </a:r>
            <a:endParaRPr/>
          </a:p>
        </p:txBody>
      </p:sp>
      <p:sp>
        <p:nvSpPr>
          <p:cNvPr id="621" name="Google Shape;621;p88"/>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The most important lesson by far...</a:t>
            </a:r>
            <a:endParaRPr sz="2400"/>
          </a:p>
          <a:p>
            <a:pPr indent="0" lvl="0" marL="0" rtl="0" algn="l">
              <a:spcBef>
                <a:spcPts val="1600"/>
              </a:spcBef>
              <a:spcAft>
                <a:spcPts val="0"/>
              </a:spcAft>
              <a:buNone/>
            </a:pPr>
            <a:r>
              <a:rPr lang="en" sz="2400"/>
              <a:t>●Fix the root cause</a:t>
            </a:r>
            <a:endParaRPr sz="2400"/>
          </a:p>
          <a:p>
            <a:pPr indent="0" lvl="0" marL="0" rtl="0" algn="l">
              <a:spcBef>
                <a:spcPts val="1600"/>
              </a:spcBef>
              <a:spcAft>
                <a:spcPts val="0"/>
              </a:spcAft>
              <a:buNone/>
            </a:pPr>
            <a:r>
              <a:rPr lang="en" sz="2400"/>
              <a:t>●Make sure it can’t possibly happen again</a:t>
            </a:r>
            <a:endParaRPr sz="2400"/>
          </a:p>
          <a:p>
            <a:pPr indent="0" lvl="0" marL="0" rtl="0" algn="l">
              <a:spcBef>
                <a:spcPts val="1600"/>
              </a:spcBef>
              <a:spcAft>
                <a:spcPts val="0"/>
              </a:spcAft>
              <a:buNone/>
            </a:pPr>
            <a:r>
              <a:rPr lang="en" sz="2400"/>
              <a:t>●Fix the process at fault</a:t>
            </a:r>
            <a:endParaRPr sz="2400"/>
          </a:p>
          <a:p>
            <a:pPr indent="0" lvl="0" marL="0" rtl="0" algn="l">
              <a:spcBef>
                <a:spcPts val="1600"/>
              </a:spcBef>
              <a:spcAft>
                <a:spcPts val="1600"/>
              </a:spcAft>
              <a:buNone/>
            </a:pPr>
            <a:r>
              <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5" name="Shape 625"/>
        <p:cNvGrpSpPr/>
        <p:nvPr/>
      </p:nvGrpSpPr>
      <p:grpSpPr>
        <a:xfrm>
          <a:off x="0" y="0"/>
          <a:ext cx="0" cy="0"/>
          <a:chOff x="0" y="0"/>
          <a:chExt cx="0" cy="0"/>
        </a:xfrm>
      </p:grpSpPr>
      <p:sp>
        <p:nvSpPr>
          <p:cNvPr id="626" name="Google Shape;626;p8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Common types</a:t>
            </a:r>
            <a:r>
              <a:rPr lang="en"/>
              <a:t> of debugging:</a:t>
            </a:r>
            <a:endParaRPr/>
          </a:p>
        </p:txBody>
      </p:sp>
      <p:sp>
        <p:nvSpPr>
          <p:cNvPr id="627" name="Google Shape;627;p89"/>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AutoNum type="arabicPeriod"/>
            </a:pPr>
            <a:r>
              <a:rPr lang="en" sz="2400"/>
              <a:t>Brute force</a:t>
            </a:r>
            <a:endParaRPr sz="2400"/>
          </a:p>
          <a:p>
            <a:pPr indent="-381000" lvl="0" marL="457200" rtl="0" algn="l">
              <a:spcBef>
                <a:spcPts val="0"/>
              </a:spcBef>
              <a:spcAft>
                <a:spcPts val="0"/>
              </a:spcAft>
              <a:buSzPts val="2400"/>
              <a:buAutoNum type="arabicPeriod"/>
            </a:pPr>
            <a:r>
              <a:rPr lang="en" sz="2400"/>
              <a:t>Print/Trace Debugging</a:t>
            </a:r>
            <a:endParaRPr sz="2400"/>
          </a:p>
          <a:p>
            <a:pPr indent="-381000" lvl="0" marL="457200" rtl="0" algn="l">
              <a:spcBef>
                <a:spcPts val="0"/>
              </a:spcBef>
              <a:spcAft>
                <a:spcPts val="0"/>
              </a:spcAft>
              <a:buSzPts val="2400"/>
              <a:buAutoNum type="arabicPeriod"/>
            </a:pPr>
            <a:r>
              <a:rPr lang="en" sz="2400"/>
              <a:t>Backtracking</a:t>
            </a:r>
            <a:r>
              <a:rPr lang="en" sz="2400"/>
              <a:t> Method</a:t>
            </a:r>
            <a:endParaRPr sz="2400"/>
          </a:p>
          <a:p>
            <a:pPr indent="-381000" lvl="0" marL="457200" rtl="0" algn="l">
              <a:spcBef>
                <a:spcPts val="0"/>
              </a:spcBef>
              <a:spcAft>
                <a:spcPts val="0"/>
              </a:spcAft>
              <a:buSzPts val="2400"/>
              <a:buAutoNum type="arabicPeriod"/>
            </a:pPr>
            <a:r>
              <a:rPr lang="en" sz="2400"/>
              <a:t>Divide &amp; Conquer</a:t>
            </a:r>
            <a:endParaRPr sz="2400"/>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1" name="Shape 631"/>
        <p:cNvGrpSpPr/>
        <p:nvPr/>
      </p:nvGrpSpPr>
      <p:grpSpPr>
        <a:xfrm>
          <a:off x="0" y="0"/>
          <a:ext cx="0" cy="0"/>
          <a:chOff x="0" y="0"/>
          <a:chExt cx="0" cy="0"/>
        </a:xfrm>
      </p:grpSpPr>
      <p:sp>
        <p:nvSpPr>
          <p:cNvPr id="632" name="Google Shape;632;p9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AutoNum type="arabicPeriod"/>
            </a:pPr>
            <a:r>
              <a:rPr lang="en"/>
              <a:t>Brute Force</a:t>
            </a:r>
            <a:endParaRPr/>
          </a:p>
        </p:txBody>
      </p:sp>
      <p:sp>
        <p:nvSpPr>
          <p:cNvPr id="633" name="Google Shape;633;p90"/>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M</a:t>
            </a:r>
            <a:r>
              <a:rPr lang="en" sz="2400"/>
              <a:t>ost common and least efficient for isolating the cause of a software error.</a:t>
            </a:r>
            <a:endParaRPr sz="2400"/>
          </a:p>
          <a:p>
            <a:pPr indent="0" lvl="0" marL="0" rtl="0" algn="l">
              <a:spcBef>
                <a:spcPts val="1600"/>
              </a:spcBef>
              <a:spcAft>
                <a:spcPts val="0"/>
              </a:spcAft>
              <a:buNone/>
            </a:pPr>
            <a:r>
              <a:rPr lang="en" sz="2400"/>
              <a:t>• a printout of all registers and relevant memory locations is obtained and studied. All dumps should be well documented and retained for possible use on subsequent.</a:t>
            </a:r>
            <a:endParaRPr sz="2400"/>
          </a:p>
          <a:p>
            <a:pPr indent="0" lvl="0" marL="0" rtl="0" algn="l">
              <a:spcBef>
                <a:spcPts val="1600"/>
              </a:spcBef>
              <a:spcAft>
                <a:spcPts val="1600"/>
              </a:spcAft>
              <a:buNone/>
            </a:pPr>
            <a:r>
              <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7" name="Shape 637"/>
        <p:cNvGrpSpPr/>
        <p:nvPr/>
      </p:nvGrpSpPr>
      <p:grpSpPr>
        <a:xfrm>
          <a:off x="0" y="0"/>
          <a:ext cx="0" cy="0"/>
          <a:chOff x="0" y="0"/>
          <a:chExt cx="0" cy="0"/>
        </a:xfrm>
      </p:grpSpPr>
      <p:sp>
        <p:nvSpPr>
          <p:cNvPr id="638" name="Google Shape;638;p9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Print/Trace Debugging</a:t>
            </a:r>
            <a:endParaRPr/>
          </a:p>
        </p:txBody>
      </p:sp>
      <p:sp>
        <p:nvSpPr>
          <p:cNvPr id="639" name="Google Shape;639;p91"/>
          <p:cNvSpPr txBox="1"/>
          <p:nvPr>
            <p:ph idx="1" type="body"/>
          </p:nvPr>
        </p:nvSpPr>
        <p:spPr>
          <a:xfrm>
            <a:off x="819150" y="1883975"/>
            <a:ext cx="7505700" cy="291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W</a:t>
            </a:r>
            <a:r>
              <a:rPr lang="en" sz="2400"/>
              <a:t>atching the flow of execution after adding print statements to the original code.</a:t>
            </a:r>
            <a:endParaRPr sz="2400"/>
          </a:p>
          <a:p>
            <a:pPr indent="0" lvl="0" marL="0" rtl="0" algn="l">
              <a:spcBef>
                <a:spcPts val="1600"/>
              </a:spcBef>
              <a:spcAft>
                <a:spcPts val="0"/>
              </a:spcAft>
              <a:buNone/>
            </a:pPr>
            <a:r>
              <a:rPr lang="en" sz="2400"/>
              <a:t>Post Mortem Debugging - analysis of a memory dump from a program that has crashed.</a:t>
            </a:r>
            <a:endParaRPr sz="2400"/>
          </a:p>
          <a:p>
            <a:pPr indent="0" lvl="0" marL="0" rtl="0" algn="l">
              <a:spcBef>
                <a:spcPts val="1600"/>
              </a:spcBef>
              <a:spcAft>
                <a:spcPts val="1600"/>
              </a:spcAft>
              <a:buNone/>
            </a:pPr>
            <a:r>
              <a:t/>
            </a:r>
            <a:endParaRPr sz="1800"/>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3" name="Shape 643"/>
        <p:cNvGrpSpPr/>
        <p:nvPr/>
      </p:nvGrpSpPr>
      <p:grpSpPr>
        <a:xfrm>
          <a:off x="0" y="0"/>
          <a:ext cx="0" cy="0"/>
          <a:chOff x="0" y="0"/>
          <a:chExt cx="0" cy="0"/>
        </a:xfrm>
      </p:grpSpPr>
      <p:sp>
        <p:nvSpPr>
          <p:cNvPr id="644" name="Google Shape;644;p9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 Backtracking method</a:t>
            </a:r>
            <a:endParaRPr/>
          </a:p>
        </p:txBody>
      </p:sp>
      <p:sp>
        <p:nvSpPr>
          <p:cNvPr id="645" name="Google Shape;645;p92"/>
          <p:cNvSpPr txBox="1"/>
          <p:nvPr>
            <p:ph idx="1" type="body"/>
          </p:nvPr>
        </p:nvSpPr>
        <p:spPr>
          <a:xfrm>
            <a:off x="819150" y="1539400"/>
            <a:ext cx="7505700" cy="263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 The process starts from the site where a particular symptom gets detected, from there on backward tracing is done across the entire source code till we are able to lay our hands on the site being the cause.</a:t>
            </a:r>
            <a:endParaRPr sz="2400"/>
          </a:p>
          <a:p>
            <a:pPr indent="0" lvl="0" marL="0" rtl="0" algn="l">
              <a:spcBef>
                <a:spcPts val="1600"/>
              </a:spcBef>
              <a:spcAft>
                <a:spcPts val="0"/>
              </a:spcAft>
              <a:buNone/>
            </a:pPr>
            <a:r>
              <a:rPr lang="en" sz="2400"/>
              <a:t>• Unfortunately, as the number of source lines increases, the number of potential backward paths may become unmanageably large.</a:t>
            </a:r>
            <a:endParaRPr sz="2400"/>
          </a:p>
          <a:p>
            <a:pPr indent="0" lvl="0" marL="0" rtl="0" algn="l">
              <a:spcBef>
                <a:spcPts val="1600"/>
              </a:spcBef>
              <a:spcAft>
                <a:spcPts val="1600"/>
              </a:spcAft>
              <a:buNone/>
            </a:pPr>
            <a:r>
              <a:t/>
            </a:r>
            <a:endParaRPr sz="2400"/>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9" name="Shape 649"/>
        <p:cNvGrpSpPr/>
        <p:nvPr/>
      </p:nvGrpSpPr>
      <p:grpSpPr>
        <a:xfrm>
          <a:off x="0" y="0"/>
          <a:ext cx="0" cy="0"/>
          <a:chOff x="0" y="0"/>
          <a:chExt cx="0" cy="0"/>
        </a:xfrm>
      </p:grpSpPr>
      <p:sp>
        <p:nvSpPr>
          <p:cNvPr id="650" name="Google Shape;650;p9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 Divide &amp; Conquer</a:t>
            </a:r>
            <a:endParaRPr/>
          </a:p>
        </p:txBody>
      </p:sp>
      <p:sp>
        <p:nvSpPr>
          <p:cNvPr id="651" name="Google Shape;651;p93"/>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Identify different code sections Set breakpoints at the boundaries Isolate issue to one particular area.</a:t>
            </a:r>
            <a:endParaRPr sz="2400"/>
          </a:p>
          <a:p>
            <a:pPr indent="0" lvl="0" marL="0" rtl="0" algn="l">
              <a:spcBef>
                <a:spcPts val="1600"/>
              </a:spcBef>
              <a:spcAft>
                <a:spcPts val="0"/>
              </a:spcAft>
              <a:buNone/>
            </a:pPr>
            <a:r>
              <a:rPr lang="en" sz="2400"/>
              <a:t>Focus efforts on that area introduces the concept of binary partitioning.</a:t>
            </a:r>
            <a:endParaRPr sz="2400"/>
          </a:p>
          <a:p>
            <a:pPr indent="0" lvl="0" marL="0" rtl="0" algn="l">
              <a:spcBef>
                <a:spcPts val="1600"/>
              </a:spcBef>
              <a:spcAft>
                <a:spcPts val="0"/>
              </a:spcAft>
              <a:buNone/>
            </a:pPr>
            <a:r>
              <a:t/>
            </a:r>
            <a:endParaRPr sz="2400"/>
          </a:p>
          <a:p>
            <a:pPr indent="0" lvl="0" marL="0" rtl="0" algn="l">
              <a:spcBef>
                <a:spcPts val="1600"/>
              </a:spcBef>
              <a:spcAft>
                <a:spcPts val="1600"/>
              </a:spcAft>
              <a:buNone/>
            </a:pPr>
            <a:r>
              <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Google Test</a:t>
            </a:r>
            <a:endParaRPr/>
          </a:p>
        </p:txBody>
      </p:sp>
      <p:sp>
        <p:nvSpPr>
          <p:cNvPr id="187" name="Google Shape;187;p22"/>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A library for writing c++ tests</a:t>
            </a:r>
            <a:endParaRPr sz="1800"/>
          </a:p>
          <a:p>
            <a:pPr indent="-342900" lvl="0" marL="457200" rtl="0" algn="l">
              <a:spcBef>
                <a:spcPts val="0"/>
              </a:spcBef>
              <a:spcAft>
                <a:spcPts val="0"/>
              </a:spcAft>
              <a:buSzPts val="1800"/>
              <a:buChar char="●"/>
            </a:pPr>
            <a:r>
              <a:rPr lang="en" sz="1800"/>
              <a:t>An XUnit test framework</a:t>
            </a:r>
            <a:endParaRPr sz="1800">
              <a:solidFill>
                <a:srgbClr val="24292E"/>
              </a:solidFill>
              <a:highlight>
                <a:srgbClr val="FFFFFF"/>
              </a:highlight>
            </a:endParaRPr>
          </a:p>
          <a:p>
            <a:pPr indent="-342900" lvl="0" marL="457200" rtl="0" algn="l">
              <a:spcBef>
                <a:spcPts val="0"/>
              </a:spcBef>
              <a:spcAft>
                <a:spcPts val="0"/>
              </a:spcAft>
              <a:buClr>
                <a:srgbClr val="24292E"/>
              </a:buClr>
              <a:buSzPts val="1800"/>
              <a:buChar char="●"/>
            </a:pPr>
            <a:r>
              <a:rPr lang="en" sz="1800"/>
              <a:t>Open-source with new BSD license</a:t>
            </a:r>
            <a:endParaRPr sz="1800">
              <a:solidFill>
                <a:srgbClr val="24292E"/>
              </a:solidFill>
              <a:highlight>
                <a:srgbClr val="FFFFFF"/>
              </a:highlight>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5" name="Shape 655"/>
        <p:cNvGrpSpPr/>
        <p:nvPr/>
      </p:nvGrpSpPr>
      <p:grpSpPr>
        <a:xfrm>
          <a:off x="0" y="0"/>
          <a:ext cx="0" cy="0"/>
          <a:chOff x="0" y="0"/>
          <a:chExt cx="0" cy="0"/>
        </a:xfrm>
      </p:grpSpPr>
      <p:sp>
        <p:nvSpPr>
          <p:cNvPr id="656" name="Google Shape;656;p9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 Divide &amp; Conquer</a:t>
            </a:r>
            <a:endParaRPr/>
          </a:p>
        </p:txBody>
      </p:sp>
      <p:sp>
        <p:nvSpPr>
          <p:cNvPr id="657" name="Google Shape;657;p9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Identify different code sections Set breakpoints at the boundaries Isolate issue to one particular area.</a:t>
            </a:r>
            <a:endParaRPr sz="2400"/>
          </a:p>
          <a:p>
            <a:pPr indent="0" lvl="0" marL="0" rtl="0" algn="l">
              <a:spcBef>
                <a:spcPts val="1600"/>
              </a:spcBef>
              <a:spcAft>
                <a:spcPts val="0"/>
              </a:spcAft>
              <a:buNone/>
            </a:pPr>
            <a:r>
              <a:rPr lang="en" sz="2400"/>
              <a:t>Focus efforts on that area introduces the concept of binary partitioning.</a:t>
            </a:r>
            <a:endParaRPr sz="2400"/>
          </a:p>
          <a:p>
            <a:pPr indent="0" lvl="0" marL="0" rtl="0" algn="l">
              <a:spcBef>
                <a:spcPts val="1600"/>
              </a:spcBef>
              <a:spcAft>
                <a:spcPts val="0"/>
              </a:spcAft>
              <a:buNone/>
            </a:pPr>
            <a:r>
              <a:t/>
            </a:r>
            <a:endParaRPr sz="2400"/>
          </a:p>
          <a:p>
            <a:pPr indent="0" lvl="0" marL="0" rtl="0" algn="l">
              <a:spcBef>
                <a:spcPts val="1600"/>
              </a:spcBef>
              <a:spcAft>
                <a:spcPts val="1600"/>
              </a:spcAft>
              <a:buNone/>
            </a:pPr>
            <a:r>
              <a:t/>
            </a:r>
            <a:endParaRPr sz="2400"/>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1" name="Shape 661"/>
        <p:cNvGrpSpPr/>
        <p:nvPr/>
      </p:nvGrpSpPr>
      <p:grpSpPr>
        <a:xfrm>
          <a:off x="0" y="0"/>
          <a:ext cx="0" cy="0"/>
          <a:chOff x="0" y="0"/>
          <a:chExt cx="0" cy="0"/>
        </a:xfrm>
      </p:grpSpPr>
      <p:sp>
        <p:nvSpPr>
          <p:cNvPr id="662" name="Google Shape;662;p95"/>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Debugging Tools</a:t>
            </a:r>
            <a:endParaRPr b="1"/>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6" name="Shape 666"/>
        <p:cNvGrpSpPr/>
        <p:nvPr/>
      </p:nvGrpSpPr>
      <p:grpSpPr>
        <a:xfrm>
          <a:off x="0" y="0"/>
          <a:ext cx="0" cy="0"/>
          <a:chOff x="0" y="0"/>
          <a:chExt cx="0" cy="0"/>
        </a:xfrm>
      </p:grpSpPr>
      <p:sp>
        <p:nvSpPr>
          <p:cNvPr id="667" name="Google Shape;667;p9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Advantages of using Debugging Tools</a:t>
            </a:r>
            <a:endParaRPr/>
          </a:p>
        </p:txBody>
      </p:sp>
      <p:sp>
        <p:nvSpPr>
          <p:cNvPr id="668" name="Google Shape;668;p9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0000"/>
                </a:solidFill>
                <a:highlight>
                  <a:srgbClr val="FFFFFF"/>
                </a:highlight>
              </a:rPr>
              <a:t>As debugging is the hardest and most time consuming part of programming, any improvement in that process can make as big difference as between minutes and weeks.</a:t>
            </a:r>
            <a:endParaRPr sz="1800">
              <a:solidFill>
                <a:srgbClr val="000000"/>
              </a:solidFill>
              <a:highlight>
                <a:srgbClr val="FFFFFF"/>
              </a:highlight>
            </a:endParaRPr>
          </a:p>
          <a:p>
            <a:pPr indent="0" lvl="0" marL="0" rtl="0" algn="l">
              <a:spcBef>
                <a:spcPts val="1600"/>
              </a:spcBef>
              <a:spcAft>
                <a:spcPts val="1600"/>
              </a:spcAft>
              <a:buNone/>
            </a:pPr>
            <a:r>
              <a:rPr lang="en" sz="1800">
                <a:solidFill>
                  <a:srgbClr val="000000"/>
                </a:solidFill>
                <a:highlight>
                  <a:srgbClr val="FFFFFF"/>
                </a:highlight>
              </a:rPr>
              <a:t>Possible to interactively debug executing program (or its trace) - to setup a breakpoint and preview current value of variables, etc.</a:t>
            </a:r>
            <a:endParaRPr sz="1800">
              <a:solidFill>
                <a:srgbClr val="000000"/>
              </a:solidFill>
              <a:highlight>
                <a:srgbClr val="FFFFFF"/>
              </a:highlight>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2" name="Shape 672"/>
        <p:cNvGrpSpPr/>
        <p:nvPr/>
      </p:nvGrpSpPr>
      <p:grpSpPr>
        <a:xfrm>
          <a:off x="0" y="0"/>
          <a:ext cx="0" cy="0"/>
          <a:chOff x="0" y="0"/>
          <a:chExt cx="0" cy="0"/>
        </a:xfrm>
      </p:grpSpPr>
      <p:sp>
        <p:nvSpPr>
          <p:cNvPr id="673" name="Google Shape;673;p97"/>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GDB</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7" name="Shape 677"/>
        <p:cNvGrpSpPr/>
        <p:nvPr/>
      </p:nvGrpSpPr>
      <p:grpSpPr>
        <a:xfrm>
          <a:off x="0" y="0"/>
          <a:ext cx="0" cy="0"/>
          <a:chOff x="0" y="0"/>
          <a:chExt cx="0" cy="0"/>
        </a:xfrm>
      </p:grpSpPr>
      <p:sp>
        <p:nvSpPr>
          <p:cNvPr id="678" name="Google Shape;678;p9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679" name="Google Shape;679;p98"/>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GDB may not be intuitive but it is very powerful</a:t>
            </a:r>
            <a:endParaRPr sz="2400"/>
          </a:p>
          <a:p>
            <a:pPr indent="0" lvl="0" marL="0" rtl="0" algn="l">
              <a:spcBef>
                <a:spcPts val="1600"/>
              </a:spcBef>
              <a:spcAft>
                <a:spcPts val="0"/>
              </a:spcAft>
              <a:buNone/>
            </a:pPr>
            <a:r>
              <a:rPr lang="en" sz="2400"/>
              <a:t>Easy to use, just not so easy to learn (TUI: Text User Interface)</a:t>
            </a:r>
            <a:endParaRPr sz="2400"/>
          </a:p>
          <a:p>
            <a:pPr indent="0" lvl="0" marL="0" rtl="0" algn="l">
              <a:spcBef>
                <a:spcPts val="1600"/>
              </a:spcBef>
              <a:spcAft>
                <a:spcPts val="0"/>
              </a:spcAft>
              <a:buNone/>
            </a:pPr>
            <a:r>
              <a:rPr lang="en" sz="2400"/>
              <a:t>As useful as it is poorly named!</a:t>
            </a:r>
            <a:endParaRPr sz="2400"/>
          </a:p>
          <a:p>
            <a:pPr indent="0" lvl="0" marL="0" rtl="0" algn="l">
              <a:spcBef>
                <a:spcPts val="1600"/>
              </a:spcBef>
              <a:spcAft>
                <a:spcPts val="1600"/>
              </a:spcAft>
              <a:buNone/>
            </a:pPr>
            <a:r>
              <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3" name="Shape 683"/>
        <p:cNvGrpSpPr/>
        <p:nvPr/>
      </p:nvGrpSpPr>
      <p:grpSpPr>
        <a:xfrm>
          <a:off x="0" y="0"/>
          <a:ext cx="0" cy="0"/>
          <a:chOff x="0" y="0"/>
          <a:chExt cx="0" cy="0"/>
        </a:xfrm>
      </p:grpSpPr>
      <p:sp>
        <p:nvSpPr>
          <p:cNvPr id="684" name="Google Shape;684;p9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Features</a:t>
            </a:r>
            <a:endParaRPr/>
          </a:p>
        </p:txBody>
      </p:sp>
      <p:sp>
        <p:nvSpPr>
          <p:cNvPr id="685" name="Google Shape;685;p99"/>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222222"/>
                </a:solidFill>
                <a:highlight>
                  <a:srgbClr val="FFFFFF"/>
                </a:highlight>
              </a:rPr>
              <a:t>GDB offers extensive facilities for tracing and altering the execution of computer programs. </a:t>
            </a:r>
            <a:endParaRPr sz="2400">
              <a:solidFill>
                <a:srgbClr val="222222"/>
              </a:solidFill>
              <a:highlight>
                <a:srgbClr val="FFFFFF"/>
              </a:highlight>
            </a:endParaRPr>
          </a:p>
          <a:p>
            <a:pPr indent="0" lvl="0" marL="0" rtl="0" algn="l">
              <a:spcBef>
                <a:spcPts val="1600"/>
              </a:spcBef>
              <a:spcAft>
                <a:spcPts val="1600"/>
              </a:spcAft>
              <a:buNone/>
            </a:pPr>
            <a:r>
              <a:rPr lang="en" sz="2400">
                <a:solidFill>
                  <a:srgbClr val="222222"/>
                </a:solidFill>
                <a:highlight>
                  <a:srgbClr val="FFFFFF"/>
                </a:highlight>
              </a:rPr>
              <a:t>The user can monitor and modify the values of programs' internal variables, and even call functions independently of the program's normal behavior.</a:t>
            </a:r>
            <a:endParaRPr sz="2400"/>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9" name="Shape 689"/>
        <p:cNvGrpSpPr/>
        <p:nvPr/>
      </p:nvGrpSpPr>
      <p:grpSpPr>
        <a:xfrm>
          <a:off x="0" y="0"/>
          <a:ext cx="0" cy="0"/>
          <a:chOff x="0" y="0"/>
          <a:chExt cx="0" cy="0"/>
        </a:xfrm>
      </p:grpSpPr>
      <p:sp>
        <p:nvSpPr>
          <p:cNvPr id="690" name="Google Shape;690;p10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Execution Instructions:</a:t>
            </a:r>
            <a:endParaRPr/>
          </a:p>
        </p:txBody>
      </p:sp>
      <p:sp>
        <p:nvSpPr>
          <p:cNvPr id="691" name="Google Shape;691;p100"/>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g++ -g program.cpp  (for c : gcc -g program.c)</a:t>
            </a:r>
            <a:endParaRPr sz="2400"/>
          </a:p>
          <a:p>
            <a:pPr indent="0" lvl="0" marL="0" rtl="0" algn="l">
              <a:spcBef>
                <a:spcPts val="1600"/>
              </a:spcBef>
              <a:spcAft>
                <a:spcPts val="1600"/>
              </a:spcAft>
              <a:buNone/>
            </a:pPr>
            <a:r>
              <a:rPr lang="en" sz="2400"/>
              <a:t>gdb ./a.out</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5" name="Shape 695"/>
        <p:cNvGrpSpPr/>
        <p:nvPr/>
      </p:nvGrpSpPr>
      <p:grpSpPr>
        <a:xfrm>
          <a:off x="0" y="0"/>
          <a:ext cx="0" cy="0"/>
          <a:chOff x="0" y="0"/>
          <a:chExt cx="0" cy="0"/>
        </a:xfrm>
      </p:grpSpPr>
      <p:sp>
        <p:nvSpPr>
          <p:cNvPr id="696" name="Google Shape;696;p10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Commands</a:t>
            </a:r>
            <a:endParaRPr/>
          </a:p>
        </p:txBody>
      </p:sp>
      <p:sp>
        <p:nvSpPr>
          <p:cNvPr id="697" name="Google Shape;697;p101"/>
          <p:cNvSpPr txBox="1"/>
          <p:nvPr>
            <p:ph idx="1" type="body"/>
          </p:nvPr>
        </p:nvSpPr>
        <p:spPr>
          <a:xfrm>
            <a:off x="819150" y="14944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r-run				c-continue</a:t>
            </a:r>
            <a:endParaRPr sz="1800"/>
          </a:p>
          <a:p>
            <a:pPr indent="0" lvl="0" marL="0" rtl="0" algn="l">
              <a:spcBef>
                <a:spcPts val="1600"/>
              </a:spcBef>
              <a:spcAft>
                <a:spcPts val="0"/>
              </a:spcAft>
              <a:buNone/>
            </a:pPr>
            <a:r>
              <a:rPr lang="en" sz="1800"/>
              <a:t>f - Runs until the current function is finished</a:t>
            </a:r>
            <a:endParaRPr sz="1800"/>
          </a:p>
          <a:p>
            <a:pPr indent="0" lvl="0" marL="0" rtl="0" algn="l">
              <a:spcBef>
                <a:spcPts val="1600"/>
              </a:spcBef>
              <a:spcAft>
                <a:spcPts val="0"/>
              </a:spcAft>
              <a:buNone/>
            </a:pPr>
            <a:r>
              <a:rPr lang="en" sz="1800"/>
              <a:t>s - Runs the next line of the program</a:t>
            </a:r>
            <a:endParaRPr sz="1800"/>
          </a:p>
          <a:p>
            <a:pPr indent="0" lvl="0" marL="0" rtl="0" algn="l">
              <a:spcBef>
                <a:spcPts val="1600"/>
              </a:spcBef>
              <a:spcAft>
                <a:spcPts val="0"/>
              </a:spcAft>
              <a:buNone/>
            </a:pPr>
            <a:r>
              <a:rPr lang="en" sz="1800"/>
              <a:t>s N - Runs the next N lines of the program</a:t>
            </a:r>
            <a:endParaRPr sz="1800"/>
          </a:p>
          <a:p>
            <a:pPr indent="0" lvl="0" marL="0" rtl="0" algn="l">
              <a:spcBef>
                <a:spcPts val="1600"/>
              </a:spcBef>
              <a:spcAft>
                <a:spcPts val="0"/>
              </a:spcAft>
              <a:buNone/>
            </a:pPr>
            <a:r>
              <a:rPr lang="en" sz="1800"/>
              <a:t>n - Like s, but it does not step into functions</a:t>
            </a:r>
            <a:endParaRPr sz="1800"/>
          </a:p>
          <a:p>
            <a:pPr indent="0" lvl="0" marL="0" rtl="0" algn="l">
              <a:spcBef>
                <a:spcPts val="1600"/>
              </a:spcBef>
              <a:spcAft>
                <a:spcPts val="0"/>
              </a:spcAft>
              <a:buNone/>
            </a:pPr>
            <a:r>
              <a:rPr lang="en" sz="1800"/>
              <a:t>u N - Runs until you get N lines in front of the current line</a:t>
            </a:r>
            <a:endParaRPr sz="1800"/>
          </a:p>
          <a:p>
            <a:pPr indent="0" lvl="0" marL="0" rtl="0" algn="l">
              <a:spcBef>
                <a:spcPts val="1600"/>
              </a:spcBef>
              <a:spcAft>
                <a:spcPts val="1600"/>
              </a:spcAft>
              <a:buNone/>
            </a:pPr>
            <a:r>
              <a:t/>
            </a:r>
            <a:endParaRPr sz="1800"/>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1" name="Shape 701"/>
        <p:cNvGrpSpPr/>
        <p:nvPr/>
      </p:nvGrpSpPr>
      <p:grpSpPr>
        <a:xfrm>
          <a:off x="0" y="0"/>
          <a:ext cx="0" cy="0"/>
          <a:chOff x="0" y="0"/>
          <a:chExt cx="0" cy="0"/>
        </a:xfrm>
      </p:grpSpPr>
      <p:sp>
        <p:nvSpPr>
          <p:cNvPr id="702" name="Google Shape;702;p10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Commands Cont.</a:t>
            </a:r>
            <a:endParaRPr/>
          </a:p>
        </p:txBody>
      </p:sp>
      <p:sp>
        <p:nvSpPr>
          <p:cNvPr id="703" name="Google Shape;703;p102"/>
          <p:cNvSpPr txBox="1"/>
          <p:nvPr>
            <p:ph idx="1" type="body"/>
          </p:nvPr>
        </p:nvSpPr>
        <p:spPr>
          <a:xfrm>
            <a:off x="819150" y="1800200"/>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p var - Prints the current value of the variable "var"</a:t>
            </a:r>
            <a:endParaRPr sz="1800"/>
          </a:p>
          <a:p>
            <a:pPr indent="0" lvl="0" marL="0" rtl="0" algn="l">
              <a:spcBef>
                <a:spcPts val="1600"/>
              </a:spcBef>
              <a:spcAft>
                <a:spcPts val="0"/>
              </a:spcAft>
              <a:buNone/>
            </a:pPr>
            <a:r>
              <a:rPr lang="en" sz="1800"/>
              <a:t>bt - Prints a stack trace</a:t>
            </a:r>
            <a:endParaRPr sz="1800"/>
          </a:p>
          <a:p>
            <a:pPr indent="0" lvl="0" marL="0" rtl="0" algn="l">
              <a:spcBef>
                <a:spcPts val="1600"/>
              </a:spcBef>
              <a:spcAft>
                <a:spcPts val="0"/>
              </a:spcAft>
              <a:buNone/>
            </a:pPr>
            <a:r>
              <a:rPr lang="en" sz="1800"/>
              <a:t>u - Goes up a level in the stack</a:t>
            </a:r>
            <a:endParaRPr sz="1800"/>
          </a:p>
          <a:p>
            <a:pPr indent="0" lvl="0" marL="0" rtl="0" algn="l">
              <a:spcBef>
                <a:spcPts val="1600"/>
              </a:spcBef>
              <a:spcAft>
                <a:spcPts val="0"/>
              </a:spcAft>
              <a:buNone/>
            </a:pPr>
            <a:r>
              <a:rPr lang="en" sz="1800"/>
              <a:t>d - Goes down a level in the stack</a:t>
            </a:r>
            <a:endParaRPr sz="1800"/>
          </a:p>
          <a:p>
            <a:pPr indent="0" lvl="0" marL="0" rtl="0" algn="l">
              <a:spcBef>
                <a:spcPts val="1600"/>
              </a:spcBef>
              <a:spcAft>
                <a:spcPts val="0"/>
              </a:spcAft>
              <a:buNone/>
            </a:pPr>
            <a:r>
              <a:rPr lang="en" sz="1800"/>
              <a:t>q - Quits gdb</a:t>
            </a:r>
            <a:endParaRPr sz="1800"/>
          </a:p>
          <a:p>
            <a:pPr indent="0" lvl="0" marL="0" rtl="0" algn="l">
              <a:spcBef>
                <a:spcPts val="1600"/>
              </a:spcBef>
              <a:spcAft>
                <a:spcPts val="0"/>
              </a:spcAft>
              <a:buNone/>
            </a:pPr>
            <a:r>
              <a:rPr lang="en" sz="1100"/>
              <a:t>*(Other commands in research files)</a:t>
            </a:r>
            <a:endParaRPr sz="1100"/>
          </a:p>
          <a:p>
            <a:pPr indent="0" lvl="0" marL="0" rtl="0" algn="l">
              <a:spcBef>
                <a:spcPts val="1600"/>
              </a:spcBef>
              <a:spcAft>
                <a:spcPts val="1600"/>
              </a:spcAft>
              <a:buNone/>
            </a:pPr>
            <a:r>
              <a:t/>
            </a:r>
            <a:endParaRPr sz="1800"/>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7" name="Shape 707"/>
        <p:cNvGrpSpPr/>
        <p:nvPr/>
      </p:nvGrpSpPr>
      <p:grpSpPr>
        <a:xfrm>
          <a:off x="0" y="0"/>
          <a:ext cx="0" cy="0"/>
          <a:chOff x="0" y="0"/>
          <a:chExt cx="0" cy="0"/>
        </a:xfrm>
      </p:grpSpPr>
      <p:sp>
        <p:nvSpPr>
          <p:cNvPr id="708" name="Google Shape;708;p10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Types of errors</a:t>
            </a:r>
            <a:endParaRPr/>
          </a:p>
        </p:txBody>
      </p:sp>
      <p:sp>
        <p:nvSpPr>
          <p:cNvPr id="709" name="Google Shape;709;p103"/>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seg fault - detected				divide by 0 - detected</a:t>
            </a:r>
            <a:endParaRPr sz="1800"/>
          </a:p>
          <a:p>
            <a:pPr indent="0" lvl="0" marL="0" rtl="0" algn="l">
              <a:spcBef>
                <a:spcPts val="1600"/>
              </a:spcBef>
              <a:spcAft>
                <a:spcPts val="0"/>
              </a:spcAft>
              <a:buNone/>
            </a:pPr>
            <a:r>
              <a:rPr lang="en" sz="1800"/>
              <a:t>memory leak - undetected      	access unallocated memory - detected </a:t>
            </a:r>
            <a:endParaRPr sz="1800"/>
          </a:p>
          <a:p>
            <a:pPr indent="0" lvl="0" marL="0" rtl="0" algn="l">
              <a:spcBef>
                <a:spcPts val="1600"/>
              </a:spcBef>
              <a:spcAft>
                <a:spcPts val="0"/>
              </a:spcAft>
              <a:buNone/>
            </a:pPr>
            <a:r>
              <a:rPr lang="en" sz="1800"/>
              <a:t>access unallocated memory (static) - detected </a:t>
            </a:r>
            <a:endParaRPr sz="1800"/>
          </a:p>
          <a:p>
            <a:pPr indent="0" lvl="0" marL="0" rtl="0" algn="l">
              <a:spcBef>
                <a:spcPts val="1600"/>
              </a:spcBef>
              <a:spcAft>
                <a:spcPts val="0"/>
              </a:spcAft>
              <a:buNone/>
            </a:pPr>
            <a:r>
              <a:rPr lang="en" sz="1800"/>
              <a:t>access </a:t>
            </a:r>
            <a:r>
              <a:rPr lang="en" sz="1800"/>
              <a:t>uninitialized</a:t>
            </a:r>
            <a:r>
              <a:rPr lang="en" sz="1800"/>
              <a:t> memory - undetected 	</a:t>
            </a:r>
            <a:endParaRPr sz="1800"/>
          </a:p>
          <a:p>
            <a:pPr indent="0" lvl="0" marL="0" rtl="0" algn="l">
              <a:spcBef>
                <a:spcPts val="1600"/>
              </a:spcBef>
              <a:spcAft>
                <a:spcPts val="0"/>
              </a:spcAft>
              <a:buNone/>
            </a:pPr>
            <a:r>
              <a:rPr lang="en" sz="1800"/>
              <a:t>overflow - undetected</a:t>
            </a:r>
            <a:endParaRPr sz="18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Use Google Test</a:t>
            </a:r>
            <a:endParaRPr/>
          </a:p>
        </p:txBody>
      </p:sp>
      <p:sp>
        <p:nvSpPr>
          <p:cNvPr id="193" name="Google Shape;193;p23"/>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Independent and repeatable,</a:t>
            </a:r>
            <a:endParaRPr/>
          </a:p>
          <a:p>
            <a:pPr indent="-311150" lvl="0" marL="457200" rtl="0" algn="l">
              <a:spcBef>
                <a:spcPts val="0"/>
              </a:spcBef>
              <a:spcAft>
                <a:spcPts val="0"/>
              </a:spcAft>
              <a:buSzPts val="1300"/>
              <a:buChar char="●"/>
            </a:pPr>
            <a:r>
              <a:rPr lang="en" sz="1200">
                <a:solidFill>
                  <a:srgbClr val="24292E"/>
                </a:solidFill>
                <a:highlight>
                  <a:srgbClr val="FFFFFF"/>
                </a:highlight>
                <a:latin typeface="Arial"/>
                <a:ea typeface="Arial"/>
                <a:cs typeface="Arial"/>
                <a:sym typeface="Arial"/>
              </a:rPr>
              <a:t>Tests should be well </a:t>
            </a:r>
            <a:r>
              <a:rPr i="1" lang="en" sz="1200">
                <a:solidFill>
                  <a:srgbClr val="24292E"/>
                </a:solidFill>
                <a:highlight>
                  <a:srgbClr val="FFFFFF"/>
                </a:highlight>
                <a:latin typeface="Arial"/>
                <a:ea typeface="Arial"/>
                <a:cs typeface="Arial"/>
                <a:sym typeface="Arial"/>
              </a:rPr>
              <a:t>organized</a:t>
            </a:r>
            <a:r>
              <a:rPr lang="en" sz="1200">
                <a:solidFill>
                  <a:srgbClr val="24292E"/>
                </a:solidFill>
                <a:highlight>
                  <a:srgbClr val="FFFFFF"/>
                </a:highlight>
                <a:latin typeface="Arial"/>
                <a:ea typeface="Arial"/>
                <a:cs typeface="Arial"/>
                <a:sym typeface="Arial"/>
              </a:rPr>
              <a:t> and reflect the structure of the tested code</a:t>
            </a:r>
            <a:endParaRPr sz="1200">
              <a:solidFill>
                <a:srgbClr val="24292E"/>
              </a:solidFill>
              <a:highlight>
                <a:srgbClr val="FFFFFF"/>
              </a:highlight>
              <a:latin typeface="Arial"/>
              <a:ea typeface="Arial"/>
              <a:cs typeface="Arial"/>
              <a:sym typeface="Arial"/>
            </a:endParaRPr>
          </a:p>
          <a:p>
            <a:pPr indent="-304800" lvl="0" marL="457200" rtl="0" algn="l">
              <a:spcBef>
                <a:spcPts val="0"/>
              </a:spcBef>
              <a:spcAft>
                <a:spcPts val="0"/>
              </a:spcAft>
              <a:buClr>
                <a:srgbClr val="24292E"/>
              </a:buClr>
              <a:buSzPts val="1200"/>
              <a:buFont typeface="Arial"/>
              <a:buChar char="●"/>
            </a:pPr>
            <a:r>
              <a:rPr lang="en" sz="1200">
                <a:solidFill>
                  <a:srgbClr val="24292E"/>
                </a:solidFill>
                <a:highlight>
                  <a:srgbClr val="FFFFFF"/>
                </a:highlight>
                <a:latin typeface="Arial"/>
                <a:ea typeface="Arial"/>
                <a:cs typeface="Arial"/>
                <a:sym typeface="Arial"/>
              </a:rPr>
              <a:t>Tests should be </a:t>
            </a:r>
            <a:r>
              <a:rPr i="1" lang="en" sz="1200">
                <a:solidFill>
                  <a:srgbClr val="24292E"/>
                </a:solidFill>
                <a:highlight>
                  <a:srgbClr val="FFFFFF"/>
                </a:highlight>
                <a:latin typeface="Arial"/>
                <a:ea typeface="Arial"/>
                <a:cs typeface="Arial"/>
                <a:sym typeface="Arial"/>
              </a:rPr>
              <a:t>portable</a:t>
            </a:r>
            <a:r>
              <a:rPr lang="en" sz="1200">
                <a:solidFill>
                  <a:srgbClr val="24292E"/>
                </a:solidFill>
                <a:highlight>
                  <a:srgbClr val="FFFFFF"/>
                </a:highlight>
                <a:latin typeface="Arial"/>
                <a:ea typeface="Arial"/>
                <a:cs typeface="Arial"/>
                <a:sym typeface="Arial"/>
              </a:rPr>
              <a:t> and </a:t>
            </a:r>
            <a:r>
              <a:rPr i="1" lang="en" sz="1200">
                <a:solidFill>
                  <a:srgbClr val="24292E"/>
                </a:solidFill>
                <a:highlight>
                  <a:srgbClr val="FFFFFF"/>
                </a:highlight>
                <a:latin typeface="Arial"/>
                <a:ea typeface="Arial"/>
                <a:cs typeface="Arial"/>
                <a:sym typeface="Arial"/>
              </a:rPr>
              <a:t>reusable</a:t>
            </a:r>
            <a:r>
              <a:rPr lang="en" sz="1200">
                <a:solidFill>
                  <a:srgbClr val="24292E"/>
                </a:solidFill>
                <a:highlight>
                  <a:srgbClr val="FFFFFF"/>
                </a:highlight>
                <a:latin typeface="Arial"/>
                <a:ea typeface="Arial"/>
                <a:cs typeface="Arial"/>
                <a:sym typeface="Arial"/>
              </a:rPr>
              <a:t>.</a:t>
            </a:r>
            <a:endParaRPr sz="1200">
              <a:solidFill>
                <a:srgbClr val="24292E"/>
              </a:solidFill>
              <a:highlight>
                <a:srgbClr val="FFFFFF"/>
              </a:highlight>
              <a:latin typeface="Arial"/>
              <a:ea typeface="Arial"/>
              <a:cs typeface="Arial"/>
              <a:sym typeface="Arial"/>
            </a:endParaRPr>
          </a:p>
          <a:p>
            <a:pPr indent="-304800" lvl="0" marL="457200" rtl="0" algn="l">
              <a:spcBef>
                <a:spcPts val="0"/>
              </a:spcBef>
              <a:spcAft>
                <a:spcPts val="0"/>
              </a:spcAft>
              <a:buClr>
                <a:srgbClr val="24292E"/>
              </a:buClr>
              <a:buSzPts val="1200"/>
              <a:buFont typeface="Arial"/>
              <a:buChar char="●"/>
            </a:pPr>
            <a:r>
              <a:rPr lang="en" sz="1200">
                <a:solidFill>
                  <a:srgbClr val="24292E"/>
                </a:solidFill>
                <a:highlight>
                  <a:srgbClr val="FFFFFF"/>
                </a:highlight>
                <a:latin typeface="Arial"/>
                <a:ea typeface="Arial"/>
                <a:cs typeface="Arial"/>
                <a:sym typeface="Arial"/>
              </a:rPr>
              <a:t>When tests fail, they should provide as much </a:t>
            </a:r>
            <a:r>
              <a:rPr i="1" lang="en" sz="1200">
                <a:solidFill>
                  <a:srgbClr val="24292E"/>
                </a:solidFill>
                <a:highlight>
                  <a:srgbClr val="FFFFFF"/>
                </a:highlight>
                <a:latin typeface="Arial"/>
                <a:ea typeface="Arial"/>
                <a:cs typeface="Arial"/>
                <a:sym typeface="Arial"/>
              </a:rPr>
              <a:t>information</a:t>
            </a:r>
            <a:r>
              <a:rPr lang="en" sz="1200">
                <a:solidFill>
                  <a:srgbClr val="24292E"/>
                </a:solidFill>
                <a:highlight>
                  <a:srgbClr val="FFFFFF"/>
                </a:highlight>
                <a:latin typeface="Arial"/>
                <a:ea typeface="Arial"/>
                <a:cs typeface="Arial"/>
                <a:sym typeface="Arial"/>
              </a:rPr>
              <a:t> about the problem as possible.</a:t>
            </a:r>
            <a:endParaRPr sz="1200">
              <a:solidFill>
                <a:srgbClr val="24292E"/>
              </a:solidFill>
              <a:highlight>
                <a:srgbClr val="FFFFFF"/>
              </a:highlight>
              <a:latin typeface="Arial"/>
              <a:ea typeface="Arial"/>
              <a:cs typeface="Arial"/>
              <a:sym typeface="Arial"/>
            </a:endParaRPr>
          </a:p>
          <a:p>
            <a:pPr indent="-304800" lvl="0" marL="457200" rtl="0" algn="l">
              <a:spcBef>
                <a:spcPts val="0"/>
              </a:spcBef>
              <a:spcAft>
                <a:spcPts val="0"/>
              </a:spcAft>
              <a:buClr>
                <a:srgbClr val="24292E"/>
              </a:buClr>
              <a:buSzPts val="1200"/>
              <a:buFont typeface="Arial"/>
              <a:buChar char="●"/>
            </a:pPr>
            <a:r>
              <a:rPr lang="en" sz="1200">
                <a:solidFill>
                  <a:srgbClr val="24292E"/>
                </a:solidFill>
                <a:highlight>
                  <a:srgbClr val="FFFFFF"/>
                </a:highlight>
                <a:latin typeface="Arial"/>
                <a:ea typeface="Arial"/>
                <a:cs typeface="Arial"/>
                <a:sym typeface="Arial"/>
              </a:rPr>
              <a:t>Tests should be </a:t>
            </a:r>
            <a:r>
              <a:rPr i="1" lang="en" sz="1200">
                <a:solidFill>
                  <a:srgbClr val="24292E"/>
                </a:solidFill>
                <a:highlight>
                  <a:srgbClr val="FFFFFF"/>
                </a:highlight>
                <a:latin typeface="Arial"/>
                <a:ea typeface="Arial"/>
                <a:cs typeface="Arial"/>
                <a:sym typeface="Arial"/>
              </a:rPr>
              <a:t>fast</a:t>
            </a:r>
            <a:r>
              <a:rPr lang="en" sz="1200">
                <a:solidFill>
                  <a:srgbClr val="24292E"/>
                </a:solidFill>
                <a:highlight>
                  <a:srgbClr val="FFFFFF"/>
                </a:highlight>
                <a:latin typeface="Arial"/>
                <a:ea typeface="Arial"/>
                <a:cs typeface="Arial"/>
                <a:sym typeface="Arial"/>
              </a:rPr>
              <a:t>.</a:t>
            </a:r>
            <a:endParaRPr sz="1200">
              <a:solidFill>
                <a:srgbClr val="24292E"/>
              </a:solidFill>
              <a:highlight>
                <a:srgbClr val="FFFFFF"/>
              </a:highlight>
              <a:latin typeface="Arial"/>
              <a:ea typeface="Arial"/>
              <a:cs typeface="Arial"/>
              <a:sym typeface="Arial"/>
            </a:endParaRPr>
          </a:p>
          <a:p>
            <a:pPr indent="-311150" lvl="0" marL="457200" rtl="0" algn="l">
              <a:spcBef>
                <a:spcPts val="0"/>
              </a:spcBef>
              <a:spcAft>
                <a:spcPts val="0"/>
              </a:spcAft>
              <a:buSzPts val="1300"/>
              <a:buChar char="●"/>
            </a:pPr>
            <a:r>
              <a:rPr lang="en"/>
              <a:t>Large community of supporters</a:t>
            </a:r>
            <a:endParaRPr/>
          </a:p>
          <a:p>
            <a:pPr indent="0" lvl="0" marL="0" rtl="0" algn="l">
              <a:spcBef>
                <a:spcPts val="1600"/>
              </a:spcBef>
              <a:spcAft>
                <a:spcPts val="1600"/>
              </a:spcAft>
              <a:buNone/>
            </a:pPr>
            <a:r>
              <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3" name="Shape 713"/>
        <p:cNvGrpSpPr/>
        <p:nvPr/>
      </p:nvGrpSpPr>
      <p:grpSpPr>
        <a:xfrm>
          <a:off x="0" y="0"/>
          <a:ext cx="0" cy="0"/>
          <a:chOff x="0" y="0"/>
          <a:chExt cx="0" cy="0"/>
        </a:xfrm>
      </p:grpSpPr>
      <p:sp>
        <p:nvSpPr>
          <p:cNvPr id="714" name="Google Shape;714;p104"/>
          <p:cNvSpPr txBox="1"/>
          <p:nvPr>
            <p:ph idx="1" type="body"/>
          </p:nvPr>
        </p:nvSpPr>
        <p:spPr>
          <a:xfrm>
            <a:off x="3553600" y="3757575"/>
            <a:ext cx="5036400" cy="8427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1600"/>
              </a:spcAft>
              <a:buNone/>
            </a:pPr>
            <a:r>
              <a:rPr lang="en" sz="1400"/>
              <a:t>*(code and output screenshots are given in research folder)</a:t>
            </a:r>
            <a:endParaRPr sz="1400"/>
          </a:p>
        </p:txBody>
      </p:sp>
      <p:pic>
        <p:nvPicPr>
          <p:cNvPr id="715" name="Google Shape;715;p104"/>
          <p:cNvPicPr preferRelativeResize="0"/>
          <p:nvPr/>
        </p:nvPicPr>
        <p:blipFill>
          <a:blip r:embed="rId3">
            <a:alphaModFix/>
          </a:blip>
          <a:stretch>
            <a:fillRect/>
          </a:stretch>
        </p:blipFill>
        <p:spPr>
          <a:xfrm>
            <a:off x="152400" y="152400"/>
            <a:ext cx="2972126" cy="1671001"/>
          </a:xfrm>
          <a:prstGeom prst="rect">
            <a:avLst/>
          </a:prstGeom>
          <a:noFill/>
          <a:ln>
            <a:noFill/>
          </a:ln>
        </p:spPr>
      </p:pic>
      <p:pic>
        <p:nvPicPr>
          <p:cNvPr id="716" name="Google Shape;716;p104"/>
          <p:cNvPicPr preferRelativeResize="0"/>
          <p:nvPr/>
        </p:nvPicPr>
        <p:blipFill>
          <a:blip r:embed="rId4">
            <a:alphaModFix/>
          </a:blip>
          <a:stretch>
            <a:fillRect/>
          </a:stretch>
        </p:blipFill>
        <p:spPr>
          <a:xfrm>
            <a:off x="3085938" y="152400"/>
            <a:ext cx="2972126" cy="1671001"/>
          </a:xfrm>
          <a:prstGeom prst="rect">
            <a:avLst/>
          </a:prstGeom>
          <a:noFill/>
          <a:ln>
            <a:noFill/>
          </a:ln>
        </p:spPr>
      </p:pic>
      <p:pic>
        <p:nvPicPr>
          <p:cNvPr id="717" name="Google Shape;717;p104"/>
          <p:cNvPicPr preferRelativeResize="0"/>
          <p:nvPr/>
        </p:nvPicPr>
        <p:blipFill>
          <a:blip r:embed="rId5">
            <a:alphaModFix/>
          </a:blip>
          <a:stretch>
            <a:fillRect/>
          </a:stretch>
        </p:blipFill>
        <p:spPr>
          <a:xfrm>
            <a:off x="6020250" y="152400"/>
            <a:ext cx="2972126" cy="1671007"/>
          </a:xfrm>
          <a:prstGeom prst="rect">
            <a:avLst/>
          </a:prstGeom>
          <a:noFill/>
          <a:ln>
            <a:noFill/>
          </a:ln>
        </p:spPr>
      </p:pic>
      <p:pic>
        <p:nvPicPr>
          <p:cNvPr id="718" name="Google Shape;718;p104"/>
          <p:cNvPicPr preferRelativeResize="0"/>
          <p:nvPr/>
        </p:nvPicPr>
        <p:blipFill>
          <a:blip r:embed="rId6">
            <a:alphaModFix/>
          </a:blip>
          <a:stretch>
            <a:fillRect/>
          </a:stretch>
        </p:blipFill>
        <p:spPr>
          <a:xfrm>
            <a:off x="228813" y="1823400"/>
            <a:ext cx="2819301" cy="1585075"/>
          </a:xfrm>
          <a:prstGeom prst="rect">
            <a:avLst/>
          </a:prstGeom>
          <a:noFill/>
          <a:ln>
            <a:noFill/>
          </a:ln>
        </p:spPr>
      </p:pic>
      <p:pic>
        <p:nvPicPr>
          <p:cNvPr id="719" name="Google Shape;719;p104"/>
          <p:cNvPicPr preferRelativeResize="0"/>
          <p:nvPr/>
        </p:nvPicPr>
        <p:blipFill>
          <a:blip r:embed="rId7">
            <a:alphaModFix/>
          </a:blip>
          <a:stretch>
            <a:fillRect/>
          </a:stretch>
        </p:blipFill>
        <p:spPr>
          <a:xfrm>
            <a:off x="3048125" y="1779212"/>
            <a:ext cx="2972126" cy="1585075"/>
          </a:xfrm>
          <a:prstGeom prst="rect">
            <a:avLst/>
          </a:prstGeom>
          <a:noFill/>
          <a:ln>
            <a:noFill/>
          </a:ln>
        </p:spPr>
      </p:pic>
      <p:pic>
        <p:nvPicPr>
          <p:cNvPr id="720" name="Google Shape;720;p104"/>
          <p:cNvPicPr preferRelativeResize="0"/>
          <p:nvPr/>
        </p:nvPicPr>
        <p:blipFill>
          <a:blip r:embed="rId8">
            <a:alphaModFix/>
          </a:blip>
          <a:stretch>
            <a:fillRect/>
          </a:stretch>
        </p:blipFill>
        <p:spPr>
          <a:xfrm>
            <a:off x="6020257" y="1801300"/>
            <a:ext cx="2740718" cy="1540900"/>
          </a:xfrm>
          <a:prstGeom prst="rect">
            <a:avLst/>
          </a:prstGeom>
          <a:noFill/>
          <a:ln>
            <a:noFill/>
          </a:ln>
        </p:spPr>
      </p:pic>
      <p:pic>
        <p:nvPicPr>
          <p:cNvPr id="721" name="Google Shape;721;p104"/>
          <p:cNvPicPr preferRelativeResize="0"/>
          <p:nvPr/>
        </p:nvPicPr>
        <p:blipFill>
          <a:blip r:embed="rId9">
            <a:alphaModFix/>
          </a:blip>
          <a:stretch>
            <a:fillRect/>
          </a:stretch>
        </p:blipFill>
        <p:spPr>
          <a:xfrm>
            <a:off x="268112" y="3408477"/>
            <a:ext cx="2740725" cy="1540898"/>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5" name="Shape 725"/>
        <p:cNvGrpSpPr/>
        <p:nvPr/>
      </p:nvGrpSpPr>
      <p:grpSpPr>
        <a:xfrm>
          <a:off x="0" y="0"/>
          <a:ext cx="0" cy="0"/>
          <a:chOff x="0" y="0"/>
          <a:chExt cx="0" cy="0"/>
        </a:xfrm>
      </p:grpSpPr>
      <p:sp>
        <p:nvSpPr>
          <p:cNvPr id="726" name="Google Shape;726;p10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 </a:t>
            </a:r>
            <a:endParaRPr/>
          </a:p>
        </p:txBody>
      </p:sp>
      <p:sp>
        <p:nvSpPr>
          <p:cNvPr id="727" name="Google Shape;727;p10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1(Sorting)</a:t>
            </a:r>
            <a:endParaRPr/>
          </a:p>
        </p:txBody>
      </p:sp>
      <p:pic>
        <p:nvPicPr>
          <p:cNvPr id="728" name="Google Shape;728;p105"/>
          <p:cNvPicPr preferRelativeResize="0"/>
          <p:nvPr/>
        </p:nvPicPr>
        <p:blipFill>
          <a:blip r:embed="rId3">
            <a:alphaModFix/>
          </a:blip>
          <a:stretch>
            <a:fillRect/>
          </a:stretch>
        </p:blipFill>
        <p:spPr>
          <a:xfrm>
            <a:off x="207396" y="1411179"/>
            <a:ext cx="5422401" cy="3348924"/>
          </a:xfrm>
          <a:prstGeom prst="rect">
            <a:avLst/>
          </a:prstGeom>
          <a:noFill/>
          <a:ln>
            <a:noFill/>
          </a:ln>
        </p:spPr>
      </p:pic>
      <p:pic>
        <p:nvPicPr>
          <p:cNvPr id="729" name="Google Shape;729;p105"/>
          <p:cNvPicPr preferRelativeResize="0"/>
          <p:nvPr/>
        </p:nvPicPr>
        <p:blipFill>
          <a:blip r:embed="rId4">
            <a:alphaModFix/>
          </a:blip>
          <a:stretch>
            <a:fillRect/>
          </a:stretch>
        </p:blipFill>
        <p:spPr>
          <a:xfrm>
            <a:off x="4343773" y="383412"/>
            <a:ext cx="4582852" cy="4376675"/>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3" name="Shape 733"/>
        <p:cNvGrpSpPr/>
        <p:nvPr/>
      </p:nvGrpSpPr>
      <p:grpSpPr>
        <a:xfrm>
          <a:off x="0" y="0"/>
          <a:ext cx="0" cy="0"/>
          <a:chOff x="0" y="0"/>
          <a:chExt cx="0" cy="0"/>
        </a:xfrm>
      </p:grpSpPr>
      <p:sp>
        <p:nvSpPr>
          <p:cNvPr id="734" name="Google Shape;734;p106"/>
          <p:cNvSpPr txBox="1"/>
          <p:nvPr>
            <p:ph type="title"/>
          </p:nvPr>
        </p:nvSpPr>
        <p:spPr>
          <a:xfrm>
            <a:off x="819150" y="7967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2(Masking)</a:t>
            </a:r>
            <a:endParaRPr/>
          </a:p>
        </p:txBody>
      </p:sp>
      <p:sp>
        <p:nvSpPr>
          <p:cNvPr id="735" name="Google Shape;735;p106"/>
          <p:cNvSpPr txBox="1"/>
          <p:nvPr>
            <p:ph idx="1" type="body"/>
          </p:nvPr>
        </p:nvSpPr>
        <p:spPr>
          <a:xfrm>
            <a:off x="819150" y="1986400"/>
            <a:ext cx="7505700" cy="2452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736" name="Google Shape;736;p106"/>
          <p:cNvPicPr preferRelativeResize="0"/>
          <p:nvPr/>
        </p:nvPicPr>
        <p:blipFill>
          <a:blip r:embed="rId3">
            <a:alphaModFix/>
          </a:blip>
          <a:stretch>
            <a:fillRect/>
          </a:stretch>
        </p:blipFill>
        <p:spPr>
          <a:xfrm>
            <a:off x="366224" y="1484613"/>
            <a:ext cx="2942800" cy="3455775"/>
          </a:xfrm>
          <a:prstGeom prst="rect">
            <a:avLst/>
          </a:prstGeom>
          <a:noFill/>
          <a:ln>
            <a:noFill/>
          </a:ln>
        </p:spPr>
      </p:pic>
      <p:pic>
        <p:nvPicPr>
          <p:cNvPr id="737" name="Google Shape;737;p106"/>
          <p:cNvPicPr preferRelativeResize="0"/>
          <p:nvPr/>
        </p:nvPicPr>
        <p:blipFill>
          <a:blip r:embed="rId4">
            <a:alphaModFix/>
          </a:blip>
          <a:stretch>
            <a:fillRect/>
          </a:stretch>
        </p:blipFill>
        <p:spPr>
          <a:xfrm>
            <a:off x="3309025" y="1522313"/>
            <a:ext cx="5551300" cy="3380400"/>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1" name="Shape 741"/>
        <p:cNvGrpSpPr/>
        <p:nvPr/>
      </p:nvGrpSpPr>
      <p:grpSpPr>
        <a:xfrm>
          <a:off x="0" y="0"/>
          <a:ext cx="0" cy="0"/>
          <a:chOff x="0" y="0"/>
          <a:chExt cx="0" cy="0"/>
        </a:xfrm>
      </p:grpSpPr>
      <p:sp>
        <p:nvSpPr>
          <p:cNvPr id="742" name="Google Shape;742;p107"/>
          <p:cNvSpPr txBox="1"/>
          <p:nvPr>
            <p:ph type="title"/>
          </p:nvPr>
        </p:nvSpPr>
        <p:spPr>
          <a:xfrm>
            <a:off x="146700" y="4381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Example 2(Masking) Cont.</a:t>
            </a:r>
            <a:endParaRPr sz="2400"/>
          </a:p>
          <a:p>
            <a:pPr indent="0" lvl="0" marL="0" rtl="0" algn="l">
              <a:spcBef>
                <a:spcPts val="0"/>
              </a:spcBef>
              <a:spcAft>
                <a:spcPts val="0"/>
              </a:spcAft>
              <a:buNone/>
            </a:pPr>
            <a:r>
              <a:t/>
            </a:r>
            <a:endParaRPr/>
          </a:p>
        </p:txBody>
      </p:sp>
      <p:sp>
        <p:nvSpPr>
          <p:cNvPr id="743" name="Google Shape;743;p107"/>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744" name="Google Shape;744;p107"/>
          <p:cNvPicPr preferRelativeResize="0"/>
          <p:nvPr/>
        </p:nvPicPr>
        <p:blipFill>
          <a:blip r:embed="rId3">
            <a:alphaModFix/>
          </a:blip>
          <a:stretch>
            <a:fillRect/>
          </a:stretch>
        </p:blipFill>
        <p:spPr>
          <a:xfrm>
            <a:off x="692224" y="1219163"/>
            <a:ext cx="2985600" cy="3469525"/>
          </a:xfrm>
          <a:prstGeom prst="rect">
            <a:avLst/>
          </a:prstGeom>
          <a:noFill/>
          <a:ln>
            <a:noFill/>
          </a:ln>
        </p:spPr>
      </p:pic>
      <p:pic>
        <p:nvPicPr>
          <p:cNvPr id="745" name="Google Shape;745;p107"/>
          <p:cNvPicPr preferRelativeResize="0"/>
          <p:nvPr/>
        </p:nvPicPr>
        <p:blipFill>
          <a:blip r:embed="rId4">
            <a:alphaModFix/>
          </a:blip>
          <a:stretch>
            <a:fillRect/>
          </a:stretch>
        </p:blipFill>
        <p:spPr>
          <a:xfrm>
            <a:off x="3920025" y="258925"/>
            <a:ext cx="4857201" cy="4625651"/>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9" name="Shape 749"/>
        <p:cNvGrpSpPr/>
        <p:nvPr/>
      </p:nvGrpSpPr>
      <p:grpSpPr>
        <a:xfrm>
          <a:off x="0" y="0"/>
          <a:ext cx="0" cy="0"/>
          <a:chOff x="0" y="0"/>
          <a:chExt cx="0" cy="0"/>
        </a:xfrm>
      </p:grpSpPr>
      <p:sp>
        <p:nvSpPr>
          <p:cNvPr id="750" name="Google Shape;750;p10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Valgrind</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4" name="Shape 754"/>
        <p:cNvGrpSpPr/>
        <p:nvPr/>
      </p:nvGrpSpPr>
      <p:grpSpPr>
        <a:xfrm>
          <a:off x="0" y="0"/>
          <a:ext cx="0" cy="0"/>
          <a:chOff x="0" y="0"/>
          <a:chExt cx="0" cy="0"/>
        </a:xfrm>
      </p:grpSpPr>
      <p:sp>
        <p:nvSpPr>
          <p:cNvPr id="755" name="Google Shape;755;p10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756" name="Google Shape;756;p109"/>
          <p:cNvSpPr txBox="1"/>
          <p:nvPr>
            <p:ph idx="1" type="body"/>
          </p:nvPr>
        </p:nvSpPr>
        <p:spPr>
          <a:xfrm>
            <a:off x="819150" y="2186250"/>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Valgrind is a memory mismanagement detector. It shows you memory leaks, de-allocation errors, etc. Actually, Valgrind is a wrapper around a collection of tools that do many other things (e.g., cache profiling).</a:t>
            </a:r>
            <a:endParaRPr sz="2400"/>
          </a:p>
          <a:p>
            <a:pPr indent="0" lvl="0" marL="0" rtl="0" algn="l">
              <a:spcBef>
                <a:spcPts val="1600"/>
              </a:spcBef>
              <a:spcAft>
                <a:spcPts val="1600"/>
              </a:spcAft>
              <a:buNone/>
            </a:pPr>
            <a:r>
              <a:t/>
            </a:r>
            <a:endParaRPr sz="2400"/>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0" name="Shape 760"/>
        <p:cNvGrpSpPr/>
        <p:nvPr/>
      </p:nvGrpSpPr>
      <p:grpSpPr>
        <a:xfrm>
          <a:off x="0" y="0"/>
          <a:ext cx="0" cy="0"/>
          <a:chOff x="0" y="0"/>
          <a:chExt cx="0" cy="0"/>
        </a:xfrm>
      </p:grpSpPr>
      <p:sp>
        <p:nvSpPr>
          <p:cNvPr id="761" name="Google Shape;761;p11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Features</a:t>
            </a:r>
            <a:endParaRPr/>
          </a:p>
        </p:txBody>
      </p:sp>
      <p:sp>
        <p:nvSpPr>
          <p:cNvPr id="762" name="Google Shape;762;p110"/>
          <p:cNvSpPr txBox="1"/>
          <p:nvPr>
            <p:ph idx="1" type="body"/>
          </p:nvPr>
        </p:nvSpPr>
        <p:spPr>
          <a:xfrm>
            <a:off x="819150" y="15231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404040"/>
                </a:solidFill>
                <a:highlight>
                  <a:srgbClr val="FFFFFF"/>
                </a:highlight>
              </a:rPr>
              <a:t>Memcheck - memory leak detection  </a:t>
            </a:r>
            <a:endParaRPr sz="2400">
              <a:solidFill>
                <a:srgbClr val="404040"/>
              </a:solidFill>
              <a:highlight>
                <a:srgbClr val="FFFFFF"/>
              </a:highlight>
            </a:endParaRPr>
          </a:p>
          <a:p>
            <a:pPr indent="0" lvl="0" marL="0" rtl="0" algn="l">
              <a:spcBef>
                <a:spcPts val="1600"/>
              </a:spcBef>
              <a:spcAft>
                <a:spcPts val="0"/>
              </a:spcAft>
              <a:buNone/>
            </a:pPr>
            <a:r>
              <a:rPr lang="en" sz="2400">
                <a:solidFill>
                  <a:srgbClr val="404040"/>
                </a:solidFill>
                <a:highlight>
                  <a:srgbClr val="FFFFFF"/>
                </a:highlight>
              </a:rPr>
              <a:t>Cachegrind - collecting data about cache hits/mises</a:t>
            </a:r>
            <a:endParaRPr sz="2400">
              <a:solidFill>
                <a:srgbClr val="404040"/>
              </a:solidFill>
              <a:highlight>
                <a:srgbClr val="FFFFFF"/>
              </a:highlight>
            </a:endParaRPr>
          </a:p>
          <a:p>
            <a:pPr indent="0" lvl="0" marL="0" rtl="0" algn="l">
              <a:spcBef>
                <a:spcPts val="1600"/>
              </a:spcBef>
              <a:spcAft>
                <a:spcPts val="0"/>
              </a:spcAft>
              <a:buNone/>
            </a:pPr>
            <a:r>
              <a:rPr lang="en" sz="2400">
                <a:solidFill>
                  <a:srgbClr val="404040"/>
                </a:solidFill>
                <a:highlight>
                  <a:srgbClr val="FFFFFF"/>
                </a:highlight>
              </a:rPr>
              <a:t>Callgrind - analysing function calls,</a:t>
            </a:r>
            <a:endParaRPr sz="2400">
              <a:solidFill>
                <a:srgbClr val="404040"/>
              </a:solidFill>
              <a:highlight>
                <a:srgbClr val="FFFFFF"/>
              </a:highlight>
            </a:endParaRPr>
          </a:p>
          <a:p>
            <a:pPr indent="0" lvl="0" marL="0" rtl="0" algn="l">
              <a:spcBef>
                <a:spcPts val="1600"/>
              </a:spcBef>
              <a:spcAft>
                <a:spcPts val="0"/>
              </a:spcAft>
              <a:buNone/>
            </a:pPr>
            <a:r>
              <a:rPr lang="en" sz="2400">
                <a:solidFill>
                  <a:srgbClr val="404040"/>
                </a:solidFill>
                <a:highlight>
                  <a:srgbClr val="FFFFFF"/>
                </a:highlight>
              </a:rPr>
              <a:t>Massif - analyse memory comsuption</a:t>
            </a:r>
            <a:endParaRPr sz="2400">
              <a:solidFill>
                <a:srgbClr val="404040"/>
              </a:solidFill>
              <a:highlight>
                <a:srgbClr val="FFFFFF"/>
              </a:highlight>
            </a:endParaRPr>
          </a:p>
          <a:p>
            <a:pPr indent="0" lvl="0" marL="0" rtl="0" algn="l">
              <a:spcBef>
                <a:spcPts val="1600"/>
              </a:spcBef>
              <a:spcAft>
                <a:spcPts val="0"/>
              </a:spcAft>
              <a:buNone/>
            </a:pPr>
            <a:r>
              <a:rPr lang="en" sz="2400">
                <a:solidFill>
                  <a:srgbClr val="404040"/>
                </a:solidFill>
                <a:highlight>
                  <a:srgbClr val="FFFFFF"/>
                </a:highlight>
              </a:rPr>
              <a:t>Helgrind - analyze synchronization errors</a:t>
            </a:r>
            <a:endParaRPr sz="2400">
              <a:solidFill>
                <a:srgbClr val="404040"/>
              </a:solidFill>
              <a:highlight>
                <a:srgbClr val="FFFFFF"/>
              </a:highlight>
            </a:endParaRPr>
          </a:p>
          <a:p>
            <a:pPr indent="0" lvl="0" marL="0" rtl="0" algn="l">
              <a:spcBef>
                <a:spcPts val="1600"/>
              </a:spcBef>
              <a:spcAft>
                <a:spcPts val="1600"/>
              </a:spcAft>
              <a:buNone/>
            </a:pPr>
            <a:r>
              <a:t/>
            </a:r>
            <a:endParaRPr sz="2400"/>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6" name="Shape 766"/>
        <p:cNvGrpSpPr/>
        <p:nvPr/>
      </p:nvGrpSpPr>
      <p:grpSpPr>
        <a:xfrm>
          <a:off x="0" y="0"/>
          <a:ext cx="0" cy="0"/>
          <a:chOff x="0" y="0"/>
          <a:chExt cx="0" cy="0"/>
        </a:xfrm>
      </p:grpSpPr>
      <p:sp>
        <p:nvSpPr>
          <p:cNvPr id="767" name="Google Shape;767;p11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Execution Instructions</a:t>
            </a:r>
            <a:endParaRPr/>
          </a:p>
        </p:txBody>
      </p:sp>
      <p:sp>
        <p:nvSpPr>
          <p:cNvPr id="768" name="Google Shape;768;p111"/>
          <p:cNvSpPr txBox="1"/>
          <p:nvPr>
            <p:ph idx="1" type="body"/>
          </p:nvPr>
        </p:nvSpPr>
        <p:spPr>
          <a:xfrm>
            <a:off x="962825" y="2100975"/>
            <a:ext cx="87831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g++ -Wall -pedantic -g program.cpp </a:t>
            </a:r>
            <a:endParaRPr sz="2400"/>
          </a:p>
          <a:p>
            <a:pPr indent="0" lvl="0" marL="0" rtl="0" algn="l">
              <a:spcBef>
                <a:spcPts val="1600"/>
              </a:spcBef>
              <a:spcAft>
                <a:spcPts val="0"/>
              </a:spcAft>
              <a:buNone/>
            </a:pPr>
            <a:r>
              <a:rPr lang="en" sz="2400"/>
              <a:t>(for c : gcc -Wall -pedantic -g program.c)</a:t>
            </a:r>
            <a:endParaRPr sz="2400"/>
          </a:p>
          <a:p>
            <a:pPr indent="0" lvl="0" marL="0" rtl="0" algn="l">
              <a:spcBef>
                <a:spcPts val="1600"/>
              </a:spcBef>
              <a:spcAft>
                <a:spcPts val="0"/>
              </a:spcAft>
              <a:buNone/>
            </a:pPr>
            <a:r>
              <a:rPr lang="en" sz="2400"/>
              <a:t>valgrind ./a.out</a:t>
            </a:r>
            <a:endParaRPr sz="2400"/>
          </a:p>
          <a:p>
            <a:pPr indent="0" lvl="0" marL="0" rtl="0" algn="l">
              <a:spcBef>
                <a:spcPts val="1600"/>
              </a:spcBef>
              <a:spcAft>
                <a:spcPts val="1600"/>
              </a:spcAft>
              <a:buNone/>
            </a:pPr>
            <a:r>
              <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2" name="Shape 772"/>
        <p:cNvGrpSpPr/>
        <p:nvPr/>
      </p:nvGrpSpPr>
      <p:grpSpPr>
        <a:xfrm>
          <a:off x="0" y="0"/>
          <a:ext cx="0" cy="0"/>
          <a:chOff x="0" y="0"/>
          <a:chExt cx="0" cy="0"/>
        </a:xfrm>
      </p:grpSpPr>
      <p:sp>
        <p:nvSpPr>
          <p:cNvPr id="773" name="Google Shape;773;p11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Types of errors</a:t>
            </a:r>
            <a:endParaRPr/>
          </a:p>
        </p:txBody>
      </p:sp>
      <p:sp>
        <p:nvSpPr>
          <p:cNvPr id="774" name="Google Shape;774;p112"/>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seg fault - detected				divide by 0 - detected</a:t>
            </a:r>
            <a:endParaRPr sz="1800"/>
          </a:p>
          <a:p>
            <a:pPr indent="0" lvl="0" marL="0" rtl="0" algn="l">
              <a:spcBef>
                <a:spcPts val="1600"/>
              </a:spcBef>
              <a:spcAft>
                <a:spcPts val="0"/>
              </a:spcAft>
              <a:buNone/>
            </a:pPr>
            <a:r>
              <a:rPr lang="en" sz="1800"/>
              <a:t>memory leak - detected      	access unallocated memory - detected </a:t>
            </a:r>
            <a:endParaRPr sz="1800"/>
          </a:p>
          <a:p>
            <a:pPr indent="0" lvl="0" marL="0" rtl="0" algn="l">
              <a:spcBef>
                <a:spcPts val="1600"/>
              </a:spcBef>
              <a:spcAft>
                <a:spcPts val="0"/>
              </a:spcAft>
              <a:buNone/>
            </a:pPr>
            <a:r>
              <a:rPr lang="en" sz="1800"/>
              <a:t>access unallocated memory (static) - detected </a:t>
            </a:r>
            <a:endParaRPr sz="1800"/>
          </a:p>
          <a:p>
            <a:pPr indent="0" lvl="0" marL="0" rtl="0" algn="l">
              <a:spcBef>
                <a:spcPts val="1600"/>
              </a:spcBef>
              <a:spcAft>
                <a:spcPts val="0"/>
              </a:spcAft>
              <a:buNone/>
            </a:pPr>
            <a:r>
              <a:rPr lang="en" sz="1800"/>
              <a:t>access uninitialized memory - detected 	</a:t>
            </a:r>
            <a:endParaRPr sz="1800"/>
          </a:p>
          <a:p>
            <a:pPr indent="0" lvl="0" marL="0" rtl="0" algn="l">
              <a:spcBef>
                <a:spcPts val="1600"/>
              </a:spcBef>
              <a:spcAft>
                <a:spcPts val="1600"/>
              </a:spcAft>
              <a:buNone/>
            </a:pPr>
            <a:r>
              <a:rPr lang="en" sz="1800"/>
              <a:t>overflow - detected</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8" name="Shape 778"/>
        <p:cNvGrpSpPr/>
        <p:nvPr/>
      </p:nvGrpSpPr>
      <p:grpSpPr>
        <a:xfrm>
          <a:off x="0" y="0"/>
          <a:ext cx="0" cy="0"/>
          <a:chOff x="0" y="0"/>
          <a:chExt cx="0" cy="0"/>
        </a:xfrm>
      </p:grpSpPr>
      <p:sp>
        <p:nvSpPr>
          <p:cNvPr id="779" name="Google Shape;779;p113"/>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lang="en" sz="1400"/>
              <a:t>*(code and output screenshots are given in research folder)</a:t>
            </a:r>
            <a:endParaRPr sz="1400"/>
          </a:p>
          <a:p>
            <a:pPr indent="0" lvl="0" marL="0" rtl="0" algn="l">
              <a:spcBef>
                <a:spcPts val="1600"/>
              </a:spcBef>
              <a:spcAft>
                <a:spcPts val="0"/>
              </a:spcAft>
              <a:buNone/>
            </a:pPr>
            <a:r>
              <a:t/>
            </a:r>
            <a:endParaRPr/>
          </a:p>
        </p:txBody>
      </p:sp>
      <p:pic>
        <p:nvPicPr>
          <p:cNvPr id="780" name="Google Shape;780;p113"/>
          <p:cNvPicPr preferRelativeResize="0"/>
          <p:nvPr/>
        </p:nvPicPr>
        <p:blipFill>
          <a:blip r:embed="rId3">
            <a:alphaModFix/>
          </a:blip>
          <a:stretch>
            <a:fillRect/>
          </a:stretch>
        </p:blipFill>
        <p:spPr>
          <a:xfrm>
            <a:off x="102900" y="152400"/>
            <a:ext cx="3395250" cy="1681025"/>
          </a:xfrm>
          <a:prstGeom prst="rect">
            <a:avLst/>
          </a:prstGeom>
          <a:noFill/>
          <a:ln>
            <a:noFill/>
          </a:ln>
        </p:spPr>
      </p:pic>
      <p:pic>
        <p:nvPicPr>
          <p:cNvPr id="781" name="Google Shape;781;p113"/>
          <p:cNvPicPr preferRelativeResize="0"/>
          <p:nvPr/>
        </p:nvPicPr>
        <p:blipFill>
          <a:blip r:embed="rId4">
            <a:alphaModFix/>
          </a:blip>
          <a:stretch>
            <a:fillRect/>
          </a:stretch>
        </p:blipFill>
        <p:spPr>
          <a:xfrm>
            <a:off x="3558762" y="152400"/>
            <a:ext cx="2604125" cy="1681026"/>
          </a:xfrm>
          <a:prstGeom prst="rect">
            <a:avLst/>
          </a:prstGeom>
          <a:noFill/>
          <a:ln>
            <a:noFill/>
          </a:ln>
        </p:spPr>
      </p:pic>
      <p:pic>
        <p:nvPicPr>
          <p:cNvPr id="782" name="Google Shape;782;p113"/>
          <p:cNvPicPr preferRelativeResize="0"/>
          <p:nvPr/>
        </p:nvPicPr>
        <p:blipFill>
          <a:blip r:embed="rId5">
            <a:alphaModFix/>
          </a:blip>
          <a:stretch>
            <a:fillRect/>
          </a:stretch>
        </p:blipFill>
        <p:spPr>
          <a:xfrm>
            <a:off x="7299465" y="1833425"/>
            <a:ext cx="1637751" cy="1681026"/>
          </a:xfrm>
          <a:prstGeom prst="rect">
            <a:avLst/>
          </a:prstGeom>
          <a:noFill/>
          <a:ln>
            <a:noFill/>
          </a:ln>
        </p:spPr>
      </p:pic>
      <p:pic>
        <p:nvPicPr>
          <p:cNvPr id="783" name="Google Shape;783;p113"/>
          <p:cNvPicPr preferRelativeResize="0"/>
          <p:nvPr/>
        </p:nvPicPr>
        <p:blipFill>
          <a:blip r:embed="rId6">
            <a:alphaModFix/>
          </a:blip>
          <a:stretch>
            <a:fillRect/>
          </a:stretch>
        </p:blipFill>
        <p:spPr>
          <a:xfrm>
            <a:off x="193025" y="1833425"/>
            <a:ext cx="2343134" cy="1681025"/>
          </a:xfrm>
          <a:prstGeom prst="rect">
            <a:avLst/>
          </a:prstGeom>
          <a:noFill/>
          <a:ln>
            <a:noFill/>
          </a:ln>
        </p:spPr>
      </p:pic>
      <p:pic>
        <p:nvPicPr>
          <p:cNvPr id="784" name="Google Shape;784;p113"/>
          <p:cNvPicPr preferRelativeResize="0"/>
          <p:nvPr/>
        </p:nvPicPr>
        <p:blipFill>
          <a:blip r:embed="rId7">
            <a:alphaModFix/>
          </a:blip>
          <a:stretch>
            <a:fillRect/>
          </a:stretch>
        </p:blipFill>
        <p:spPr>
          <a:xfrm>
            <a:off x="2536150" y="1854876"/>
            <a:ext cx="2604126" cy="1559800"/>
          </a:xfrm>
          <a:prstGeom prst="rect">
            <a:avLst/>
          </a:prstGeom>
          <a:noFill/>
          <a:ln>
            <a:noFill/>
          </a:ln>
        </p:spPr>
      </p:pic>
      <p:pic>
        <p:nvPicPr>
          <p:cNvPr id="785" name="Google Shape;785;p113"/>
          <p:cNvPicPr preferRelativeResize="0"/>
          <p:nvPr/>
        </p:nvPicPr>
        <p:blipFill>
          <a:blip r:embed="rId8">
            <a:alphaModFix/>
          </a:blip>
          <a:stretch>
            <a:fillRect/>
          </a:stretch>
        </p:blipFill>
        <p:spPr>
          <a:xfrm>
            <a:off x="5203400" y="1854875"/>
            <a:ext cx="2032950" cy="1681024"/>
          </a:xfrm>
          <a:prstGeom prst="rect">
            <a:avLst/>
          </a:prstGeom>
          <a:noFill/>
          <a:ln>
            <a:noFill/>
          </a:ln>
        </p:spPr>
      </p:pic>
      <p:pic>
        <p:nvPicPr>
          <p:cNvPr id="786" name="Google Shape;786;p113"/>
          <p:cNvPicPr preferRelativeResize="0"/>
          <p:nvPr/>
        </p:nvPicPr>
        <p:blipFill>
          <a:blip r:embed="rId9">
            <a:alphaModFix/>
          </a:blip>
          <a:stretch>
            <a:fillRect/>
          </a:stretch>
        </p:blipFill>
        <p:spPr>
          <a:xfrm>
            <a:off x="6162900" y="213000"/>
            <a:ext cx="2774326" cy="1559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