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D66183-C6F6-44F9-A551-40BB70D6F2A4}">
  <a:tblStyle styleId="{7AD66183-C6F6-44F9-A551-40BB70D6F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fa7f4b7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fa7f4b7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fa7f4b7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fa7f4b7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fa7f4b7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fa7f4b7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fa7f4b7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fa7f4b7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fa7f4b7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fa7f4b7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fa7f4b7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fa7f4b7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fa7f4b7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fa7f4b7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fa7f4b7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fa7f4b7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fa7f4b7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fa7f4b7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fa7f4b7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fa7f4b7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fa7f4b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fa7f4b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fa7f4b7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fa7f4b7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fa7f4b7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fa7f4b7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fa7f4b7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fa7f4b7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fa7f4b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fa7f4b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fa7f4b7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fa7f4b7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fa7f4b7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fa7f4b7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eranpeer/FakeIt" TargetMode="External"/><Relationship Id="rId4" Type="http://schemas.openxmlformats.org/officeDocument/2006/relationships/hyperlink" Target="http://turtle.sourceforge.net/" TargetMode="External"/><Relationship Id="rId5" Type="http://schemas.openxmlformats.org/officeDocument/2006/relationships/hyperlink" Target="http://www.boost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oostorg/test/blob/develop/www.boost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oost.org/doc/libs/1_45_0/libs/test/doc/html/utf.html" TargetMode="External"/><Relationship Id="rId4" Type="http://schemas.openxmlformats.org/officeDocument/2006/relationships/hyperlink" Target="https://www.boost.org/doc/libs/1_45_0/libs/test/doc/html/utf/tutorials.html" TargetMode="External"/><Relationship Id="rId5" Type="http://schemas.openxmlformats.org/officeDocument/2006/relationships/hyperlink" Target="https://github.com/boostorg/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boost.org/doc/libs/release/libs/test/doc/html/boost_test/test_output/test_tools_support_for_logging/contexts.html" TargetMode="External"/><Relationship Id="rId4" Type="http://schemas.openxmlformats.org/officeDocument/2006/relationships/hyperlink" Target="http://www.boost.org/doc/libs/release/libs/test/doc/html/boost_test/tests_organization/test_cases/test_case_gener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 Unit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BOOST_TEST_CHECKPOINT</a:t>
            </a:r>
            <a:r>
              <a:rPr lang="en" sz="1800" u="sng">
                <a:solidFill>
                  <a:schemeClr val="lt1"/>
                </a:solidFill>
              </a:rPr>
              <a:t>:</a:t>
            </a:r>
            <a:r>
              <a:rPr lang="en" sz="1800"/>
              <a:t> used to create named checkpoint with message, that will output if error will happen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BOOST_TEST_PASSPOINT</a:t>
            </a:r>
            <a:r>
              <a:rPr lang="en" sz="1800" u="sng">
                <a:solidFill>
                  <a:schemeClr val="lt1"/>
                </a:solidFill>
              </a:rPr>
              <a:t>:</a:t>
            </a:r>
            <a:r>
              <a:rPr lang="en" sz="1800"/>
              <a:t> used to create unnamed checkpoint, and if error will happen, then line, where last checkpoint was set, will printed.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Turtle/Fake-It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FakeIt</a:t>
            </a:r>
            <a:r>
              <a:rPr lang="en" sz="1400"/>
              <a:t> is a simple mocking framework for C++. It supports GCC, Clang and MS Visual C++.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Turtle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C++ mock object library based on </a:t>
            </a: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Boost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a focus on usability, simplicity and flexibility.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322825"/>
            <a:ext cx="75057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Example 1 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for loop example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50" y="817800"/>
            <a:ext cx="3854599" cy="41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075" y="2166975"/>
            <a:ext cx="5337174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35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example 2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other exxample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5" y="1162125"/>
            <a:ext cx="5042300" cy="36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650" y="1990725"/>
            <a:ext cx="61264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35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example 3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other exxample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5" y="1054525"/>
            <a:ext cx="4884475" cy="37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825" y="1144225"/>
            <a:ext cx="5143174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not suitable for most multi-threaded tests.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not suitable for “one-piece” applications (such as server or CGI). Such applications should be tested via their clients (which would preferably be unit test based).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 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Cygwin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MinGW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library is part of </a:t>
            </a:r>
            <a:r>
              <a:rPr lang="en" sz="18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Boost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.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https://www.boost.org/doc/libs/1_45_0/libs/test/doc/html/utf.html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https://www.boost.org/doc/libs/1_45_0/libs/test/doc/html/utf/tutorials.html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https://github.com/boostorg/test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http://alexott.net/en/cpp/CppTestingIntro.html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 Test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library for writing c++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XUnit test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Boost Software License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Boost Test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framework provides a uniform (and well-supported) testing and reporting environment.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framework simplifies the process of creating and maintaining unit tests: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extensible logging, XML and JUNIT outputs for third-party tools (eg. cont. integration)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provide assertion </a:t>
            </a:r>
            <a:r>
              <a:rPr lang="en" sz="12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context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for advanced diagnostic on failure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powerful and extensible </a:t>
            </a:r>
            <a:r>
              <a:rPr lang="en" sz="12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dataset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tests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Boost.test vs GTest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{7AD66183-C6F6-44F9-A551-40BB70D6F2A4}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Boost.Test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Google Test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support mock object.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mock object.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feature with event mechanism not supported.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feature with event mechanism supported.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support distributed machine architecture.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distributed machine architecture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provide thread safety while running.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 thread safety.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library for writing c++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rich set of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assertions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User-defined assertions.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Checkpoints.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Value-parameterized tests.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Type-parameterized tests.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Various options for running the tests.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XML test report generation.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00" y="1631300"/>
            <a:ext cx="7800975" cy="30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BOOST_TEST(predicate)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BOOST_CHECK(predicate)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BOOST_WARN(predicate)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BOOST_REQUIRE(predicate)</a:t>
            </a:r>
            <a:endParaRPr sz="1400"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BOOST_CHECK_EQUAL(val1,val2)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BOOST_WARN_EQUAL(val1,val2)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BOOST_REQUIRE_EQUAL(val1,val2)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Test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37530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are for verifying that a piece of code throws (or does not throw) an exception of the given type.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742125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lt1"/>
                </a:solidFill>
              </a:rPr>
              <a:t>No Exception Check: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BOOST_WARN_NO_THROW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BOOST_CHECK_NO_THROW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BOOST_REQUIRE_NO_THROW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lt1"/>
                </a:solidFill>
              </a:rPr>
              <a:t>Exception Checck: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BOOST_WARN_EXCEPTION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BOOST_CHECK_EXCEPTION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BOOST_REQUIRE_EXCEPTION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Control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--auto_start_dbg (BOOST_TEST_AUTO_START_DBG)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--catch_system_errors (BOOST_TEST_CATCH_SYSTEM_ERRORS)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--log_level (BOOST_TEST_LOG_LEVEL)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--random (BOOST_TEST_RANDOM)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--run_test (BOOST_TEST_RUN_TEST)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--show_progress (BOOST_TEST_SHOW_PROGRESS)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