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62" r:id="rId17"/>
    <p:sldId id="2146847061" r:id="rId18"/>
    <p:sldId id="2146847055" r:id="rId19"/>
    <p:sldId id="2146847059" r:id="rId20"/>
    <p:sldId id="2146847069" r:id="rId21"/>
    <p:sldId id="214684707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vik7781/TravelMate-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mate</a:t>
            </a:r>
            <a:b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(Travel PLANNER agent)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7696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Souvik Nandi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Ramkrishna Mahato Government Engineering College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&amp;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430E-5AE2-986B-4802-08097100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394195"/>
            <a:ext cx="8473440" cy="47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FD693D6-EBB6-C7BD-6277-32C0A5AA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93402C-5F74-ADC5-E591-C2B2BA513E4F}"/>
              </a:ext>
            </a:extLst>
          </p:cNvPr>
          <p:cNvSpPr txBox="1"/>
          <p:nvPr/>
        </p:nvSpPr>
        <p:spPr>
          <a:xfrm>
            <a:off x="4127474" y="127618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E4E495-4923-1534-9D9F-682A9950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12" y="1911464"/>
            <a:ext cx="7401065" cy="41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689081-11ED-460C-5CFF-39F16D2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A49BF-5CB6-E982-F4D9-AEADD0654243}"/>
              </a:ext>
            </a:extLst>
          </p:cNvPr>
          <p:cNvSpPr txBox="1"/>
          <p:nvPr/>
        </p:nvSpPr>
        <p:spPr>
          <a:xfrm>
            <a:off x="4127474" y="127618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4CAEF-84E5-BC2B-F834-04E9B48F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12" y="1911464"/>
            <a:ext cx="7421176" cy="41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6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Travel Planner Agent streamlines the entire trip planning process through intelligent automation and real-time assistance.</a:t>
            </a:r>
          </a:p>
          <a:p>
            <a:pPr marL="305435" indent="-305435"/>
            <a:r>
              <a:rPr lang="en-US" sz="26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creates personalized itineraries, recommends destinations, and provides dynamic updates — all via natural conversation.</a:t>
            </a:r>
          </a:p>
          <a:p>
            <a:pPr marL="305435" indent="-305435"/>
            <a:r>
              <a:rPr lang="en-US" sz="26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By reducing manual effort and decision fatigue, it enhances user convenience, confidence, and travel experience.</a:t>
            </a:r>
          </a:p>
          <a:p>
            <a:pPr marL="305435" indent="-305435"/>
            <a:r>
              <a:rPr lang="en-US" sz="26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Whether for solo explorers, budget travelers, or professional agents, this AI solution brings speed, personalization, and simplicity to modern travel.</a:t>
            </a:r>
            <a:endParaRPr lang="en-US" sz="2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Explore the setup, configurations, and documentation of the Travel Planner Agent.</a:t>
            </a:r>
          </a:p>
          <a:p>
            <a:r>
              <a:rPr lang="en-US" sz="2400" dirty="0"/>
              <a:t>GitHub Repository Link: </a:t>
            </a:r>
            <a:r>
              <a:rPr lang="en-US" sz="2400" dirty="0">
                <a:hlinkClick r:id="rId2"/>
              </a:rPr>
              <a:t>https://github.com/souvik7781/TravelMate-AI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Includes: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AI agent preview and working.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Configuration files and screenshots.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Sample travel prompts and test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Technology used and setup instructions.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3058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Multilingual</a:t>
            </a:r>
            <a:r>
              <a:rPr lang="en-US" sz="2800" dirty="0">
                <a:latin typeface="Calibri"/>
                <a:ea typeface="+mn-lt"/>
                <a:cs typeface="+mn-lt"/>
              </a:rPr>
              <a:t> – Support Assist users in multiple languages for broader accessibility and global usability.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Voice-Based Travel Assistant </a:t>
            </a:r>
            <a:r>
              <a:rPr lang="en-US" sz="2800" dirty="0">
                <a:latin typeface="Calibri"/>
                <a:ea typeface="+mn-lt"/>
                <a:cs typeface="+mn-lt"/>
              </a:rPr>
              <a:t>– Enables hands-free travel planning through voice interaction.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Real-Time Booking Features </a:t>
            </a:r>
            <a:r>
              <a:rPr lang="en-US" sz="2800" dirty="0">
                <a:latin typeface="Calibri"/>
                <a:ea typeface="+mn-lt"/>
                <a:cs typeface="+mn-lt"/>
              </a:rPr>
              <a:t>– Allow users to book flights, hotels, and transport directly through the agent.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Weather-Based Suggestions </a:t>
            </a:r>
            <a:r>
              <a:rPr lang="en-US" sz="2800" dirty="0">
                <a:latin typeface="Calibri"/>
                <a:ea typeface="+mn-lt"/>
                <a:cs typeface="+mn-lt"/>
              </a:rPr>
              <a:t>– Recommend plans based on weather updates.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Integration with Smart Wearables </a:t>
            </a:r>
            <a:r>
              <a:rPr lang="en-US" sz="2800" dirty="0">
                <a:latin typeface="Calibri"/>
                <a:ea typeface="+mn-lt"/>
                <a:cs typeface="+mn-lt"/>
              </a:rPr>
              <a:t>– Enable travel alerts, reminders, and real-time updates directly on smartwatches or fitness bands.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Collaborative Trip Planning </a:t>
            </a:r>
            <a:r>
              <a:rPr lang="en-US" sz="2800" dirty="0">
                <a:latin typeface="Calibri"/>
                <a:ea typeface="+mn-lt"/>
                <a:cs typeface="+mn-lt"/>
              </a:rPr>
              <a:t>– Allow multiple users to plan, edit, and view shared itineraries in real-time.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CDCBD-67D4-ABFE-004C-16A1EE0B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601" y="1734368"/>
            <a:ext cx="6068798" cy="46736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A74BA9-9387-0D89-06B2-1D77D54759ED}"/>
              </a:ext>
            </a:extLst>
          </p:cNvPr>
          <p:cNvSpPr/>
          <p:nvPr/>
        </p:nvSpPr>
        <p:spPr>
          <a:xfrm>
            <a:off x="770929" y="1298744"/>
            <a:ext cx="440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/>
              <a:t>Getting started with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5312" y="1303923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/>
              <a:t>Lab: Retrieval Augmented generation with </a:t>
            </a:r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F30AC-DCA0-4829-25EC-F3BBC61F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80299-4D84-9967-0658-4D331316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9" b="1"/>
          <a:stretch/>
        </p:blipFill>
        <p:spPr>
          <a:xfrm>
            <a:off x="2010696" y="2163095"/>
            <a:ext cx="8170607" cy="36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97156E-0BEC-B6A1-C4CC-AF00136FF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4"/>
          <a:stretch/>
        </p:blipFill>
        <p:spPr>
          <a:xfrm>
            <a:off x="3064523" y="1745278"/>
            <a:ext cx="6062954" cy="46736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6510C3-FDBF-18B3-F6F5-3346E500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30225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1E89B-124C-50BC-EF39-C8AE3322B6E1}"/>
              </a:ext>
            </a:extLst>
          </p:cNvPr>
          <p:cNvSpPr/>
          <p:nvPr/>
        </p:nvSpPr>
        <p:spPr>
          <a:xfrm>
            <a:off x="775312" y="1303923"/>
            <a:ext cx="463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dirty="0"/>
              <a:t>Journey to Cloud: Envisioning Your Solution</a:t>
            </a:r>
          </a:p>
        </p:txBody>
      </p:sp>
    </p:spTree>
    <p:extLst>
      <p:ext uri="{BB962C8B-B14F-4D97-AF65-F5344CB8AC3E}">
        <p14:creationId xmlns:p14="http://schemas.microsoft.com/office/powerpoint/2010/main" val="255000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1356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62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Cloud Services used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923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Travel planning is often time-consuming, complex, and overwhelming due to scattered information about destinations, accommodations, transport, and activities. Travelers face difficulties in managing preferences, budgets, real-time changes, and logistics efficiently.</a:t>
            </a:r>
          </a:p>
          <a:p>
            <a:pPr marL="0" indent="0">
              <a:buNone/>
            </a:pPr>
            <a:endParaRPr lang="en-US" sz="1100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Develop an AI-powered Travel Planner Agent that uses Natural Language Processing (NLP) and Retrieval-Augmented Generation (RAG) to assist users in generating personalized travel plans. It interacts naturally with users, understands their preferences, and fetches real-time travel data to recommend destinations, build itineraries, and optimize travel schedules seamlessly.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939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Used to host and run the AI agent in a cloud-based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Allows the agent to understand user queries and respond in a human-like, conversational manner.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Enhances the agent’s responses by retrieving and integrating real-time data to generate accurate and contextual responses.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US" sz="2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powerful open-weight large language model from IBM, used to generate human-like responses.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319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 </a:t>
            </a:r>
            <a:r>
              <a:rPr lang="en-US" sz="2400" dirty="0">
                <a:latin typeface="Calibri"/>
                <a:ea typeface="+mn-lt"/>
                <a:cs typeface="+mn-lt"/>
              </a:rPr>
              <a:t>–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collaborative development environment used to build, train, and test AI agents with Granite models.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the runtime environment to deploy and execute the AI models in real-time.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visual interface for designing agent workflows, integrating models, and defining user interactions.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  <a:r>
              <a:rPr lang="en-US" sz="2400" dirty="0">
                <a:latin typeface="Calibri"/>
                <a:ea typeface="+mn-lt"/>
                <a:cs typeface="+mn-lt"/>
              </a:rPr>
              <a:t> –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powerful large language model (granite-3-3b-8b-instruct) used for natural language understanding and response generation.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784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The Travel Planner Agent simplifies complex travel decisions by offering real-time, intelligent, and personalized trip planning. It minimizes manual effort, reduces planning time, and delivers an end-to-end seamless experience—all through natural conversation.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Personalized itineraries based on user preferences &amp; budget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Real-time suggestions for destinations, hotels, and transport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Natural language interaction (chat-style planning)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Updates &amp; alerts on travel disruptions or opportunities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Easy integration with maps and weather services</a:t>
            </a:r>
          </a:p>
          <a:p>
            <a:pPr marL="324000" lvl="1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Quick-start travel queries for faster user engagement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Students &amp; Budget Travelers </a:t>
            </a:r>
            <a:r>
              <a:rPr lang="en-US" sz="2800" dirty="0">
                <a:latin typeface="Calibri"/>
                <a:ea typeface="+mn-lt"/>
                <a:cs typeface="+mn-lt"/>
              </a:rPr>
              <a:t>– Optimize trips within limited budgets with personalized, cost-effective plans.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Solo &amp; First-Time Travelers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Receive step-by-step travel assistance with real-time support and safety info.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Travel Agencies &amp; Tour Operators </a:t>
            </a:r>
            <a:r>
              <a:rPr lang="en-US" sz="2800" dirty="0">
                <a:latin typeface="Calibri"/>
                <a:ea typeface="+mn-lt"/>
                <a:cs typeface="+mn-lt"/>
              </a:rPr>
              <a:t>– Automate itinerary planning, enhance customer service, and boost productivity.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Frequent Travelers </a:t>
            </a:r>
            <a:r>
              <a:rPr lang="en-US" sz="2800" dirty="0">
                <a:latin typeface="Calibri"/>
                <a:ea typeface="+mn-lt"/>
                <a:cs typeface="+mn-lt"/>
              </a:rPr>
              <a:t>– Business or leisure travelers who need quick and optimized plans.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Travel Enthusiasts &amp; Bloggers </a:t>
            </a:r>
            <a:r>
              <a:rPr lang="en-US" sz="2800" dirty="0">
                <a:latin typeface="Calibri"/>
                <a:ea typeface="+mn-lt"/>
                <a:cs typeface="+mn-lt"/>
              </a:rPr>
              <a:t>– Explore offbeat destinations and auto-build content-ready travel plans.</a:t>
            </a:r>
            <a:endParaRPr lang="en-IN" sz="28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8089-488B-7A47-B768-58E2C890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38" y="1394295"/>
            <a:ext cx="8471922" cy="4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55DAD7-0254-F0D1-4769-B679761A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3"/>
          <a:stretch/>
        </p:blipFill>
        <p:spPr>
          <a:xfrm>
            <a:off x="1860038" y="1394295"/>
            <a:ext cx="8471923" cy="476154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598</TotalTime>
  <Words>771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Travel mate (Travel PLANNER agent)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Souvik Nandi</dc:creator>
  <cp:lastModifiedBy>Souvik Nandi</cp:lastModifiedBy>
  <cp:revision>152</cp:revision>
  <dcterms:created xsi:type="dcterms:W3CDTF">2021-05-26T16:50:10Z</dcterms:created>
  <dcterms:modified xsi:type="dcterms:W3CDTF">2025-07-31T04:38:09Z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