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61"/>
  </p:normalViewPr>
  <p:slideViewPr>
    <p:cSldViewPr snapToGrid="0" snapToObjects="1">
      <p:cViewPr varScale="1">
        <p:scale>
          <a:sx n="163" d="100"/>
          <a:sy n="16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78C2A-44A8-A940-9407-2D7C56B4378A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D7345-F8C7-D54A-B63F-76EEDE5F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45AC-CD93-8743-B7BF-8941ECA617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CB7D-A4C0-CD45-A128-BC52C10B6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Portals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0646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4954" y="2203938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584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1477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42923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7231" y="2203938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22861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7969" y="61585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45600" y="615852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Virtual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0646" y="1938215"/>
            <a:ext cx="2649416" cy="3337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0583" y="695569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584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1477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42923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7231" y="2203938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22861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7969" y="61585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45600" y="615852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Virtual DOM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470031" y="1375508"/>
            <a:ext cx="555283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1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0646" y="1938215"/>
            <a:ext cx="2649416" cy="3337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1848" y="586153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584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1477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42923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7231" y="2203938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22861" y="3739661"/>
            <a:ext cx="1250461" cy="1062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7969" y="61585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45600" y="615852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Virtual DOM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236679" y="1180123"/>
            <a:ext cx="2786182" cy="1414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846" y="742462"/>
            <a:ext cx="895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goto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74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inside Portal inside Portal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540000"/>
            <a:ext cx="1118381" cy="12426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66646" y="3055815"/>
            <a:ext cx="129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30" y="2540000"/>
            <a:ext cx="1118381" cy="1242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960" y="2540000"/>
            <a:ext cx="1118381" cy="12426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591907" y="3055815"/>
            <a:ext cx="129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5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0646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1477" y="515815"/>
            <a:ext cx="3673231" cy="53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42923" y="1375508"/>
            <a:ext cx="2649416" cy="389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7969" y="61585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45600" y="615852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Virtual DOM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8061" y="1733063"/>
            <a:ext cx="687754" cy="6056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78983" y="1938215"/>
            <a:ext cx="1723293" cy="272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56200" y="3098800"/>
            <a:ext cx="1723293" cy="272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37867" y="2520462"/>
            <a:ext cx="1205524" cy="16646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540629" y="547078"/>
            <a:ext cx="19538" cy="836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845429" y="1383323"/>
            <a:ext cx="15629" cy="554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45601" y="1938215"/>
            <a:ext cx="9765" cy="582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17969" y="492370"/>
            <a:ext cx="1" cy="883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04338" y="734647"/>
            <a:ext cx="1205524" cy="16646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01415" y="3161324"/>
            <a:ext cx="687754" cy="6056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451240" y="2516553"/>
            <a:ext cx="11010" cy="656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23056" y="1398953"/>
            <a:ext cx="1836616" cy="1699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75001" y="2338755"/>
            <a:ext cx="50067" cy="760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66921" y="1566985"/>
            <a:ext cx="2413486" cy="308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7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React Portals</vt:lpstr>
      <vt:lpstr>PowerPoint Presentation</vt:lpstr>
      <vt:lpstr>PowerPoint Presentation</vt:lpstr>
      <vt:lpstr>PowerPoint Presentation</vt:lpstr>
      <vt:lpstr>PowerPoint Presentation</vt:lpstr>
      <vt:lpstr>Portal inside Portal inside Portal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Portals</dc:title>
  <dc:creator>Souvik Basu</dc:creator>
  <cp:lastModifiedBy>Souvik Basu</cp:lastModifiedBy>
  <cp:revision>4</cp:revision>
  <dcterms:created xsi:type="dcterms:W3CDTF">2017-11-04T05:16:15Z</dcterms:created>
  <dcterms:modified xsi:type="dcterms:W3CDTF">2017-11-04T09:45:13Z</dcterms:modified>
</cp:coreProperties>
</file>