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4" r:id="rId4"/>
    <p:sldId id="257" r:id="rId5"/>
    <p:sldId id="258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3304" y="1806262"/>
            <a:ext cx="8915399" cy="2262781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Bell MT" panose="02020503060305020303" pitchFamily="18" charset="0"/>
              </a:rPr>
              <a:t>Movie Application Using TheMovieDB.</a:t>
            </a:r>
            <a:endParaRPr lang="en-IN" b="1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2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TheMovieDb API:-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116" y="1515414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ell MT" panose="02020503060305020303" pitchFamily="18" charset="0"/>
              </a:rPr>
              <a:t>The TMDb </a:t>
            </a:r>
            <a:r>
              <a:rPr lang="en-US" sz="2400" dirty="0" smtClean="0">
                <a:latin typeface="Bell MT" panose="02020503060305020303" pitchFamily="18" charset="0"/>
              </a:rPr>
              <a:t>or TheMovieDb API </a:t>
            </a:r>
            <a:r>
              <a:rPr lang="en-US" sz="2400" dirty="0">
                <a:latin typeface="Bell MT" panose="02020503060305020303" pitchFamily="18" charset="0"/>
              </a:rPr>
              <a:t>is a resource for any developers that want to integrate movie, TV show and cast data along with posters or movie fan art. themoviedb.org is a free and community edited database.</a:t>
            </a:r>
            <a:endParaRPr lang="en-IN" sz="2400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326" y="2680393"/>
            <a:ext cx="6150259" cy="361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5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Bell MT" panose="02020503060305020303" pitchFamily="18" charset="0"/>
              </a:rPr>
              <a:t>Technology Used:-</a:t>
            </a:r>
            <a:endParaRPr lang="en-IN" u="sng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 smtClean="0">
                <a:latin typeface="Bell MT" panose="02020503060305020303" pitchFamily="18" charset="0"/>
              </a:rPr>
              <a:t>JavaScript.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Bell MT" panose="02020503060305020303" pitchFamily="18" charset="0"/>
              </a:rPr>
              <a:t>HTML.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Bell MT" panose="02020503060305020303" pitchFamily="18" charset="0"/>
              </a:rPr>
              <a:t>CSS.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Bell MT" panose="02020503060305020303" pitchFamily="18" charset="0"/>
              </a:rPr>
              <a:t>TMDB API key.</a:t>
            </a:r>
            <a:endParaRPr lang="en-IN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1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Making The Index Page:-</a:t>
            </a:r>
            <a:endParaRPr lang="en-IN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03412"/>
            <a:ext cx="9191763" cy="5167844"/>
          </a:xfrm>
        </p:spPr>
      </p:pic>
    </p:spTree>
    <p:extLst>
      <p:ext uri="{BB962C8B-B14F-4D97-AF65-F5344CB8AC3E}">
        <p14:creationId xmlns:p14="http://schemas.microsoft.com/office/powerpoint/2010/main" val="32245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Build The Design by CSS:-</a:t>
            </a:r>
            <a:endParaRPr lang="en-IN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518579"/>
            <a:ext cx="8798275" cy="4946615"/>
          </a:xfrm>
        </p:spPr>
      </p:pic>
    </p:spTree>
    <p:extLst>
      <p:ext uri="{BB962C8B-B14F-4D97-AF65-F5344CB8AC3E}">
        <p14:creationId xmlns:p14="http://schemas.microsoft.com/office/powerpoint/2010/main" val="413191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Building The Api Connection By JavaScript.</a:t>
            </a:r>
            <a:endParaRPr lang="en-IN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905000"/>
            <a:ext cx="8911688" cy="4946562"/>
          </a:xfrm>
        </p:spPr>
      </p:pic>
    </p:spTree>
    <p:extLst>
      <p:ext uri="{BB962C8B-B14F-4D97-AF65-F5344CB8AC3E}">
        <p14:creationId xmlns:p14="http://schemas.microsoft.com/office/powerpoint/2010/main" val="131735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Some Screenshot of the website:-</a:t>
            </a:r>
            <a:endParaRPr lang="en-IN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802" y="1592687"/>
            <a:ext cx="8075054" cy="4782355"/>
          </a:xfrm>
        </p:spPr>
      </p:pic>
    </p:spTree>
    <p:extLst>
      <p:ext uri="{BB962C8B-B14F-4D97-AF65-F5344CB8AC3E}">
        <p14:creationId xmlns:p14="http://schemas.microsoft.com/office/powerpoint/2010/main" val="206777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76" y="3232596"/>
            <a:ext cx="6206823" cy="362540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75" y="4068"/>
            <a:ext cx="6206823" cy="3228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9" y="3806218"/>
            <a:ext cx="5870016" cy="30517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8" y="0"/>
            <a:ext cx="5870016" cy="38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4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80328" y="2601533"/>
            <a:ext cx="6709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C00000"/>
                </a:solidFill>
                <a:latin typeface="Bell MT" panose="02020503060305020303" pitchFamily="18" charset="0"/>
              </a:rPr>
              <a:t>Thank You</a:t>
            </a:r>
            <a:endParaRPr lang="en-IN" sz="8000" b="1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5591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220</TotalTime>
  <Words>86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Bell MT</vt:lpstr>
      <vt:lpstr>Century Gothic</vt:lpstr>
      <vt:lpstr>Wingdings 3</vt:lpstr>
      <vt:lpstr>Wisp</vt:lpstr>
      <vt:lpstr>Movie Application Using TheMovieDB.</vt:lpstr>
      <vt:lpstr>TheMovieDb API:-</vt:lpstr>
      <vt:lpstr>Technology Used:-</vt:lpstr>
      <vt:lpstr>Making The Index Page:-</vt:lpstr>
      <vt:lpstr>Build The Design by CSS:-</vt:lpstr>
      <vt:lpstr>Building The Api Connection By JavaScript.</vt:lpstr>
      <vt:lpstr>Some Screenshot of the website:-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Application Using TheMovieDB</dc:title>
  <dc:creator>Microsoft account</dc:creator>
  <cp:lastModifiedBy>Microsoft account</cp:lastModifiedBy>
  <cp:revision>9</cp:revision>
  <dcterms:created xsi:type="dcterms:W3CDTF">2022-08-19T10:34:28Z</dcterms:created>
  <dcterms:modified xsi:type="dcterms:W3CDTF">2022-08-19T14:14:36Z</dcterms:modified>
</cp:coreProperties>
</file>