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2CEE5-417F-41AE-B99F-FDE0D4BE71E5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fld id="{3612CEE5-417F-41AE-B99F-FDE0D4BE71E5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fld id="{1768E06A-3916-4362-B199-85E40B4269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5" name="Picture 11" descr="city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88275" y="0"/>
            <a:ext cx="13557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8" y="0"/>
            <a:ext cx="91249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0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>
              <a:defRPr/>
            </a:pPr>
            <a:r>
              <a:rPr lang="en-US" smtClean="0">
                <a:cs typeface="+mn-cs"/>
              </a:rPr>
              <a:t>©LPU CSE101 C Programming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00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270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</a:p>
          <a:p>
            <a:r>
              <a:rPr lang="en-US" dirty="0"/>
              <a:t>If </a:t>
            </a:r>
            <a:r>
              <a:rPr lang="en-US" dirty="0" smtClean="0"/>
              <a:t>else</a:t>
            </a:r>
          </a:p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614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28" y="152400"/>
            <a:ext cx="7024744" cy="14869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629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710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745" y="2743200"/>
            <a:ext cx="58674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62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62939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535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477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528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86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869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76274"/>
            <a:ext cx="701040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1652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3810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293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</TotalTime>
  <Words>12</Words>
  <Application>Microsoft Office PowerPoint</Application>
  <PresentationFormat>On-screen Show 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Theme1</vt:lpstr>
      <vt:lpstr>Lpu theme final with copyright</vt:lpstr>
      <vt:lpstr>Conditionals</vt:lpstr>
      <vt:lpstr>Conditional Statements</vt:lpstr>
      <vt:lpstr>If statement</vt:lpstr>
      <vt:lpstr>Example</vt:lpstr>
      <vt:lpstr>If else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</dc:title>
  <dc:creator>Harry</dc:creator>
  <cp:lastModifiedBy>admin</cp:lastModifiedBy>
  <cp:revision>11</cp:revision>
  <dcterms:created xsi:type="dcterms:W3CDTF">2018-08-28T16:31:17Z</dcterms:created>
  <dcterms:modified xsi:type="dcterms:W3CDTF">2021-08-19T18:44:36Z</dcterms:modified>
</cp:coreProperties>
</file>