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08181E-A5A0-4599-B871-74E3DD1ACF14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903B6-1603-4479-A269-2E13B49FB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08181E-A5A0-4599-B871-74E3DD1ACF14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903B6-1603-4479-A269-2E13B49FB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08181E-A5A0-4599-B871-74E3DD1ACF14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903B6-1603-4479-A269-2E13B49FB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08181E-A5A0-4599-B871-74E3DD1ACF14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903B6-1603-4479-A269-2E13B49FB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08181E-A5A0-4599-B871-74E3DD1ACF14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903B6-1603-4479-A269-2E13B49FB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08181E-A5A0-4599-B871-74E3DD1ACF14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903B6-1603-4479-A269-2E13B49FB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08181E-A5A0-4599-B871-74E3DD1ACF14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903B6-1603-4479-A269-2E13B49FB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08181E-A5A0-4599-B871-74E3DD1ACF14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903B6-1603-4479-A269-2E13B49FB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08181E-A5A0-4599-B871-74E3DD1ACF14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903B6-1603-4479-A269-2E13B49FB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08181E-A5A0-4599-B871-74E3DD1ACF14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903B6-1603-4479-A269-2E13B49FB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08181E-A5A0-4599-B871-74E3DD1ACF14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903B6-1603-4479-A269-2E13B49FB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+mn-cs"/>
              </a:defRPr>
            </a:lvl1pPr>
          </a:lstStyle>
          <a:p>
            <a:fld id="{D008181E-A5A0-4599-B871-74E3DD1ACF14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+mn-cs"/>
              </a:defRPr>
            </a:lvl1pPr>
          </a:lstStyle>
          <a:p>
            <a:fld id="{B60903B6-1603-4479-A269-2E13B49FBEC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5" name="Picture 11" descr="city4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788275" y="0"/>
            <a:ext cx="13557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8" y="0"/>
            <a:ext cx="91249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8" y="0"/>
            <a:ext cx="91249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>
              <a:defRPr/>
            </a:pPr>
            <a:r>
              <a:rPr lang="en-US" smtClean="0">
                <a:cs typeface="+mn-cs"/>
              </a:rPr>
              <a:t>©LPU CSE101 C Programming</a:t>
            </a:r>
          </a:p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6885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52525"/>
            <a:ext cx="441960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841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Find even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numbers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following list using for loop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2,5,3,9,8,11,6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65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49530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12753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factorial of a </a:t>
            </a:r>
            <a:r>
              <a:rPr lang="en-US" dirty="0" smtClean="0"/>
              <a:t>number using for loop</a:t>
            </a:r>
          </a:p>
          <a:p>
            <a:endParaRPr lang="en-US" dirty="0" smtClean="0"/>
          </a:p>
          <a:p>
            <a:r>
              <a:rPr lang="en-US" dirty="0" smtClean="0"/>
              <a:t>Write a code for </a:t>
            </a:r>
            <a:r>
              <a:rPr lang="en-US" smtClean="0"/>
              <a:t>multiplication table</a:t>
            </a:r>
          </a:p>
          <a:p>
            <a:endParaRPr lang="en-US" dirty="0" smtClean="0"/>
          </a:p>
          <a:p>
            <a:r>
              <a:rPr lang="en-US" dirty="0" smtClean="0"/>
              <a:t>Write a code for prime number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2710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</a:t>
            </a:r>
          </a:p>
          <a:p>
            <a:r>
              <a:rPr lang="en-US" dirty="0" smtClean="0"/>
              <a:t>for </a:t>
            </a:r>
          </a:p>
          <a:p>
            <a:r>
              <a:rPr lang="en-US" dirty="0"/>
              <a:t>while</a:t>
            </a:r>
          </a:p>
        </p:txBody>
      </p:sp>
    </p:spTree>
    <p:extLst>
      <p:ext uri="{BB962C8B-B14F-4D97-AF65-F5344CB8AC3E}">
        <p14:creationId xmlns="" xmlns:p14="http://schemas.microsoft.com/office/powerpoint/2010/main" val="151924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4" y="1828801"/>
            <a:ext cx="6864926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7260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1000"/>
            <a:ext cx="7391399" cy="585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542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5257799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5751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938963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029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66800"/>
            <a:ext cx="5943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3305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5257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9972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1828800"/>
            <a:ext cx="6681788" cy="3428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2202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798</TotalTime>
  <Words>37</Words>
  <Application>Microsoft Office PowerPoint</Application>
  <PresentationFormat>On-screen Show (4:3)</PresentationFormat>
  <Paragraphs>13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Theme1</vt:lpstr>
      <vt:lpstr>Lpu theme final with copyright</vt:lpstr>
      <vt:lpstr>LOOPS</vt:lpstr>
      <vt:lpstr>LOOPS IN R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</dc:creator>
  <cp:lastModifiedBy>admin</cp:lastModifiedBy>
  <cp:revision>19</cp:revision>
  <dcterms:created xsi:type="dcterms:W3CDTF">2018-08-29T16:40:03Z</dcterms:created>
  <dcterms:modified xsi:type="dcterms:W3CDTF">2021-08-27T07:54:46Z</dcterms:modified>
</cp:coreProperties>
</file>