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56" r:id="rId3"/>
    <p:sldId id="257" r:id="rId4"/>
    <p:sldId id="258" r:id="rId5"/>
    <p:sldId id="282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357A48-8B50-4175-A427-EA141A8D17F9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2392E-76B2-4C04-A15E-70885E3AC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357A48-8B50-4175-A427-EA141A8D17F9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2392E-76B2-4C04-A15E-70885E3AC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357A48-8B50-4175-A427-EA141A8D17F9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2392E-76B2-4C04-A15E-70885E3AC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357A48-8B50-4175-A427-EA141A8D17F9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2392E-76B2-4C04-A15E-70885E3AC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357A48-8B50-4175-A427-EA141A8D17F9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2392E-76B2-4C04-A15E-70885E3AC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357A48-8B50-4175-A427-EA141A8D17F9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2392E-76B2-4C04-A15E-70885E3AC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357A48-8B50-4175-A427-EA141A8D17F9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2392E-76B2-4C04-A15E-70885E3AC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357A48-8B50-4175-A427-EA141A8D17F9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2392E-76B2-4C04-A15E-70885E3AC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357A48-8B50-4175-A427-EA141A8D17F9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2392E-76B2-4C04-A15E-70885E3AC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357A48-8B50-4175-A427-EA141A8D17F9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2392E-76B2-4C04-A15E-70885E3AC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357A48-8B50-4175-A427-EA141A8D17F9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2392E-76B2-4C04-A15E-70885E3AC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+mn-cs"/>
              </a:defRPr>
            </a:lvl1pPr>
          </a:lstStyle>
          <a:p>
            <a:fld id="{98357A48-8B50-4175-A427-EA141A8D17F9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+mn-cs"/>
              </a:defRPr>
            </a:lvl1pPr>
          </a:lstStyle>
          <a:p>
            <a:fld id="{B222392E-76B2-4C04-A15E-70885E3AC81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5" name="Picture 11" descr="city4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788275" y="0"/>
            <a:ext cx="13557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38" y="0"/>
            <a:ext cx="91249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38" y="0"/>
            <a:ext cx="91249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07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>
              <a:defRPr/>
            </a:pPr>
            <a:r>
              <a:rPr lang="en-US" smtClean="0">
                <a:cs typeface="+mn-cs"/>
              </a:rPr>
              <a:t>©LPU CSE101 C Programming</a:t>
            </a:r>
          </a:p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8200" y="2286000"/>
            <a:ext cx="3313355" cy="170216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OPERATORS IN R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603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685800"/>
            <a:ext cx="7162800" cy="3429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4191000"/>
            <a:ext cx="70104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503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914400"/>
            <a:ext cx="7239000" cy="3352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4343400"/>
            <a:ext cx="73152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313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5400" y="1066800"/>
            <a:ext cx="6629399" cy="5181600"/>
          </a:xfrm>
        </p:spPr>
      </p:pic>
    </p:spTree>
    <p:extLst>
      <p:ext uri="{BB962C8B-B14F-4D97-AF65-F5344CB8AC3E}">
        <p14:creationId xmlns:p14="http://schemas.microsoft.com/office/powerpoint/2010/main" xmlns="" val="60937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762000"/>
            <a:ext cx="7239000" cy="3200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4114800"/>
            <a:ext cx="70866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188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838200"/>
            <a:ext cx="6934200" cy="3352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600" y="4343400"/>
            <a:ext cx="67818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2474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1" y="381000"/>
            <a:ext cx="6934200" cy="5715000"/>
          </a:xfrm>
        </p:spPr>
      </p:pic>
    </p:spTree>
    <p:extLst>
      <p:ext uri="{BB962C8B-B14F-4D97-AF65-F5344CB8AC3E}">
        <p14:creationId xmlns:p14="http://schemas.microsoft.com/office/powerpoint/2010/main" xmlns="" val="267825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609600"/>
            <a:ext cx="6781800" cy="4191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4800600"/>
            <a:ext cx="6705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435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1" y="685800"/>
            <a:ext cx="7391400" cy="5638800"/>
          </a:xfrm>
        </p:spPr>
      </p:pic>
    </p:spTree>
    <p:extLst>
      <p:ext uri="{BB962C8B-B14F-4D97-AF65-F5344CB8AC3E}">
        <p14:creationId xmlns:p14="http://schemas.microsoft.com/office/powerpoint/2010/main" xmlns="" val="426934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685800"/>
            <a:ext cx="7086600" cy="3429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4114800"/>
            <a:ext cx="70866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881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Operator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 operator is a symbol that tells the compiler to perform specific mathematical or logical manipulations.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language is rich in built-in operators and provides following types of operators.</a:t>
            </a:r>
          </a:p>
        </p:txBody>
      </p:sp>
    </p:spTree>
    <p:extLst>
      <p:ext uri="{BB962C8B-B14F-4D97-AF65-F5344CB8AC3E}">
        <p14:creationId xmlns:p14="http://schemas.microsoft.com/office/powerpoint/2010/main" xmlns="" val="351298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Types of Operators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81200"/>
            <a:ext cx="6777317" cy="3508977"/>
          </a:xfrm>
        </p:spPr>
        <p:txBody>
          <a:bodyPr>
            <a:normAutofit/>
          </a:bodyPr>
          <a:lstStyle/>
          <a:p>
            <a:pPr marL="6858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have the following types of operators in R programming −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Arithmetic Operators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Relational Operators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Logical Operators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Assignment Operators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Miscellaneous Operators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753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0200" y="1447801"/>
            <a:ext cx="5791200" cy="4178300"/>
          </a:xfrm>
        </p:spPr>
      </p:pic>
    </p:spTree>
    <p:extLst>
      <p:ext uri="{BB962C8B-B14F-4D97-AF65-F5344CB8AC3E}">
        <p14:creationId xmlns:p14="http://schemas.microsoft.com/office/powerpoint/2010/main" xmlns="" val="247858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0200" y="1066800"/>
            <a:ext cx="5181600" cy="4648200"/>
          </a:xfrm>
        </p:spPr>
      </p:pic>
    </p:spTree>
    <p:extLst>
      <p:ext uri="{BB962C8B-B14F-4D97-AF65-F5344CB8AC3E}">
        <p14:creationId xmlns:p14="http://schemas.microsoft.com/office/powerpoint/2010/main" xmlns="" val="135827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59669" y="1201737"/>
            <a:ext cx="6543675" cy="4572000"/>
          </a:xfrm>
        </p:spPr>
      </p:pic>
    </p:spTree>
    <p:extLst>
      <p:ext uri="{BB962C8B-B14F-4D97-AF65-F5344CB8AC3E}">
        <p14:creationId xmlns:p14="http://schemas.microsoft.com/office/powerpoint/2010/main" xmlns="" val="161139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1999" y="304800"/>
            <a:ext cx="7010401" cy="3886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1" y="4267200"/>
            <a:ext cx="70104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338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228600"/>
            <a:ext cx="7772400" cy="35052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4038600"/>
            <a:ext cx="7620000" cy="227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0516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5400" y="533400"/>
            <a:ext cx="6400800" cy="5299075"/>
          </a:xfrm>
        </p:spPr>
      </p:pic>
    </p:spTree>
    <p:extLst>
      <p:ext uri="{BB962C8B-B14F-4D97-AF65-F5344CB8AC3E}">
        <p14:creationId xmlns:p14="http://schemas.microsoft.com/office/powerpoint/2010/main" xmlns="" val="128352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296</TotalTime>
  <Words>56</Words>
  <Application>Microsoft Office PowerPoint</Application>
  <PresentationFormat>On-screen Show (4:3)</PresentationFormat>
  <Paragraphs>11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Theme1</vt:lpstr>
      <vt:lpstr>Lpu theme final with copyright</vt:lpstr>
      <vt:lpstr>OPERATORS IN R</vt:lpstr>
      <vt:lpstr>Operator</vt:lpstr>
      <vt:lpstr>                               Types of Operators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IN R</dc:title>
  <dc:creator>Harry</dc:creator>
  <cp:lastModifiedBy>admin</cp:lastModifiedBy>
  <cp:revision>9</cp:revision>
  <dcterms:created xsi:type="dcterms:W3CDTF">2018-08-07T09:53:53Z</dcterms:created>
  <dcterms:modified xsi:type="dcterms:W3CDTF">2021-08-19T18:44:11Z</dcterms:modified>
</cp:coreProperties>
</file>