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Supervised and Unsupervised learning</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7016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137" y="2524919"/>
            <a:ext cx="6181725" cy="2676525"/>
          </a:xfrm>
        </p:spPr>
      </p:pic>
    </p:spTree>
    <p:extLst>
      <p:ext uri="{BB962C8B-B14F-4D97-AF65-F5344CB8AC3E}">
        <p14:creationId xmlns:p14="http://schemas.microsoft.com/office/powerpoint/2010/main" val="3373469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Thus the machine has no idea about the features of dogs and cat so we can’t categorize it in dogs and cats. But it can categorize them according to their similarities, patterns, and differences i.e., we can easily categorize the above picture into two parts. First </a:t>
            </a:r>
            <a:r>
              <a:rPr lang="en-US" dirty="0" err="1"/>
              <a:t>first</a:t>
            </a:r>
            <a:r>
              <a:rPr lang="en-US" dirty="0"/>
              <a:t> may contain all </a:t>
            </a:r>
            <a:r>
              <a:rPr lang="en-US" dirty="0" err="1"/>
              <a:t>pics</a:t>
            </a:r>
            <a:r>
              <a:rPr lang="en-US" dirty="0"/>
              <a:t> having </a:t>
            </a:r>
            <a:r>
              <a:rPr lang="en-US" b="1" dirty="0"/>
              <a:t>dogs</a:t>
            </a:r>
            <a:r>
              <a:rPr lang="en-US" dirty="0"/>
              <a:t> in it and second part may contain all </a:t>
            </a:r>
            <a:r>
              <a:rPr lang="en-US" dirty="0" err="1"/>
              <a:t>pics</a:t>
            </a:r>
            <a:r>
              <a:rPr lang="en-US" dirty="0"/>
              <a:t> having </a:t>
            </a:r>
            <a:r>
              <a:rPr lang="en-US" b="1" dirty="0"/>
              <a:t>cats</a:t>
            </a:r>
            <a:r>
              <a:rPr lang="en-US" dirty="0"/>
              <a:t> in it. Here you didn’t learn anything before, means no training data or examples.</a:t>
            </a:r>
          </a:p>
        </p:txBody>
      </p:sp>
    </p:spTree>
    <p:extLst>
      <p:ext uri="{BB962C8B-B14F-4D97-AF65-F5344CB8AC3E}">
        <p14:creationId xmlns:p14="http://schemas.microsoft.com/office/powerpoint/2010/main" val="376201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Unsupervised learning classified into two categories of algorithms:</a:t>
            </a:r>
            <a:br>
              <a:rPr lang="en-US" dirty="0"/>
            </a:br>
            <a:endParaRPr lang="en-US" dirty="0"/>
          </a:p>
        </p:txBody>
      </p:sp>
      <p:sp>
        <p:nvSpPr>
          <p:cNvPr id="3" name="Content Placeholder 2"/>
          <p:cNvSpPr>
            <a:spLocks noGrp="1"/>
          </p:cNvSpPr>
          <p:nvPr>
            <p:ph idx="1"/>
          </p:nvPr>
        </p:nvSpPr>
        <p:spPr/>
        <p:txBody>
          <a:bodyPr>
            <a:normAutofit/>
          </a:bodyPr>
          <a:lstStyle/>
          <a:p>
            <a:pPr fontAlgn="base"/>
            <a:r>
              <a:rPr lang="en-US" b="1" dirty="0"/>
              <a:t>Clustering</a:t>
            </a:r>
            <a:r>
              <a:rPr lang="en-US" dirty="0"/>
              <a:t>: A clustering problem is where you want to discover the inherent groupings in the data, such as grouping customers by purchasing behavior.</a:t>
            </a:r>
          </a:p>
          <a:p>
            <a:pPr algn="just" fontAlgn="base"/>
            <a:r>
              <a:rPr lang="en-US" b="1" dirty="0"/>
              <a:t>Association</a:t>
            </a:r>
            <a:r>
              <a:rPr lang="en-US" dirty="0"/>
              <a:t>: An association rule learning problem is where you want to discover rules that describe large portions of your data, such as people that buy X also tend to buy Y.</a:t>
            </a:r>
          </a:p>
          <a:p>
            <a:endParaRPr lang="en-US" dirty="0"/>
          </a:p>
        </p:txBody>
      </p:sp>
    </p:spTree>
    <p:extLst>
      <p:ext uri="{BB962C8B-B14F-4D97-AF65-F5344CB8AC3E}">
        <p14:creationId xmlns:p14="http://schemas.microsoft.com/office/powerpoint/2010/main" val="208511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Supervised learning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Supervised learning as the name indicates the presence of a supervisor as a teacher. Basically supervised learning is a learning in which we teach or train the machine using data which is well labeled that means some data is already tagged with the correct answer. After that, the machine is provided with a new set of examples(data) so that supervised learning algorithm analyses the training data(set of training examples) and produces a correct outcome from labeled data.</a:t>
            </a:r>
          </a:p>
        </p:txBody>
      </p:sp>
    </p:spTree>
    <p:extLst>
      <p:ext uri="{BB962C8B-B14F-4D97-AF65-F5344CB8AC3E}">
        <p14:creationId xmlns:p14="http://schemas.microsoft.com/office/powerpoint/2010/main" val="133339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For instance</a:t>
            </a:r>
            <a:r>
              <a:rPr lang="en-US" dirty="0"/>
              <a:t>, suppose you are given an basket filled with different kinds of fruits. Now the first step is to train the machine with all different fruits one by one like this:</a:t>
            </a:r>
          </a:p>
        </p:txBody>
      </p:sp>
    </p:spTree>
    <p:extLst>
      <p:ext uri="{BB962C8B-B14F-4D97-AF65-F5344CB8AC3E}">
        <p14:creationId xmlns:p14="http://schemas.microsoft.com/office/powerpoint/2010/main" val="392770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2998" y="1600200"/>
            <a:ext cx="5938004" cy="4525963"/>
          </a:xfrm>
        </p:spPr>
      </p:pic>
    </p:spTree>
    <p:extLst>
      <p:ext uri="{BB962C8B-B14F-4D97-AF65-F5344CB8AC3E}">
        <p14:creationId xmlns:p14="http://schemas.microsoft.com/office/powerpoint/2010/main" val="473005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dirty="0"/>
              <a:t>If shape of object is rounded and depression at top having color Red then it will be </a:t>
            </a:r>
            <a:r>
              <a:rPr lang="en-US" dirty="0" err="1"/>
              <a:t>labelled</a:t>
            </a:r>
            <a:r>
              <a:rPr lang="en-US" dirty="0"/>
              <a:t> as –</a:t>
            </a:r>
            <a:r>
              <a:rPr lang="en-US" b="1" dirty="0"/>
              <a:t>Apple</a:t>
            </a:r>
            <a:r>
              <a:rPr lang="en-US" dirty="0"/>
              <a:t>.</a:t>
            </a:r>
          </a:p>
          <a:p>
            <a:pPr algn="just" fontAlgn="base"/>
            <a:r>
              <a:rPr lang="en-US" dirty="0"/>
              <a:t>If shape of object is long curving cylinder having color Green-Yellow then it will be </a:t>
            </a:r>
            <a:r>
              <a:rPr lang="en-US" dirty="0" err="1"/>
              <a:t>labelled</a:t>
            </a:r>
            <a:r>
              <a:rPr lang="en-US" dirty="0"/>
              <a:t> as –</a:t>
            </a:r>
            <a:r>
              <a:rPr lang="en-US" b="1" dirty="0"/>
              <a:t>Banana</a:t>
            </a:r>
            <a:r>
              <a:rPr lang="en-US" dirty="0"/>
              <a:t>.</a:t>
            </a:r>
          </a:p>
          <a:p>
            <a:pPr fontAlgn="base"/>
            <a:r>
              <a:rPr lang="en-US" dirty="0"/>
              <a:t>Now suppose after training the data, you have given a new separate fruit say Banana from basket and asked to identify it.</a:t>
            </a:r>
          </a:p>
          <a:p>
            <a:endParaRPr lang="en-US" dirty="0"/>
          </a:p>
        </p:txBody>
      </p:sp>
    </p:spTree>
    <p:extLst>
      <p:ext uri="{BB962C8B-B14F-4D97-AF65-F5344CB8AC3E}">
        <p14:creationId xmlns:p14="http://schemas.microsoft.com/office/powerpoint/2010/main" val="212289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Since the machine has already learned the things from previous data and this time have to use it wisely. It will first classify the fruit with its shape and color and would confirm the fruit name as BANANA and put it in Banana category. Thus the machine learns the things from training data(basket containing fruits) and then apply the knowledge to test data(new fruit).</a:t>
            </a:r>
          </a:p>
        </p:txBody>
      </p:sp>
    </p:spTree>
    <p:extLst>
      <p:ext uri="{BB962C8B-B14F-4D97-AF65-F5344CB8AC3E}">
        <p14:creationId xmlns:p14="http://schemas.microsoft.com/office/powerpoint/2010/main" val="357224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Supervised learning classified into two categories of algorithms:</a:t>
            </a:r>
          </a:p>
          <a:p>
            <a:pPr algn="just" fontAlgn="base"/>
            <a:r>
              <a:rPr lang="en-US" b="1" dirty="0"/>
              <a:t>Classification</a:t>
            </a:r>
            <a:r>
              <a:rPr lang="en-US" dirty="0"/>
              <a:t>: A classification problem is when the output variable is a category, such as “Red” or “blue” or “disease” and “no disease”.</a:t>
            </a:r>
          </a:p>
          <a:p>
            <a:pPr fontAlgn="base"/>
            <a:r>
              <a:rPr lang="en-US" b="1" dirty="0"/>
              <a:t>Regression</a:t>
            </a:r>
            <a:r>
              <a:rPr lang="en-US" dirty="0"/>
              <a:t>: A regression problem is when the output variable is a real value, such as “dollars” or “weight”.</a:t>
            </a:r>
          </a:p>
          <a:p>
            <a:endParaRPr lang="en-US" dirty="0"/>
          </a:p>
        </p:txBody>
      </p:sp>
    </p:spTree>
    <p:extLst>
      <p:ext uri="{BB962C8B-B14F-4D97-AF65-F5344CB8AC3E}">
        <p14:creationId xmlns:p14="http://schemas.microsoft.com/office/powerpoint/2010/main" val="293905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Unsupervised learning</a:t>
            </a:r>
            <a:endParaRPr lang="en-US" dirty="0"/>
          </a:p>
        </p:txBody>
      </p:sp>
      <p:sp>
        <p:nvSpPr>
          <p:cNvPr id="3" name="Content Placeholder 2"/>
          <p:cNvSpPr>
            <a:spLocks noGrp="1"/>
          </p:cNvSpPr>
          <p:nvPr>
            <p:ph idx="1"/>
          </p:nvPr>
        </p:nvSpPr>
        <p:spPr/>
        <p:txBody>
          <a:bodyPr/>
          <a:lstStyle/>
          <a:p>
            <a:pPr algn="just"/>
            <a:r>
              <a:rPr lang="en-US" dirty="0"/>
              <a:t>Unsupervised learning is the training of machine using information that is neither classified nor labeled and allowing the algorithm to act on that information without guidance. Here the task of machine is to group unsorted information according to similarities, patterns and differences without any prior training of data.</a:t>
            </a:r>
          </a:p>
        </p:txBody>
      </p:sp>
    </p:spTree>
    <p:extLst>
      <p:ext uri="{BB962C8B-B14F-4D97-AF65-F5344CB8AC3E}">
        <p14:creationId xmlns:p14="http://schemas.microsoft.com/office/powerpoint/2010/main" val="465015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Unlike supervised learning, no teacher is provided that means no training will be given to the machine. Therefore machine is restricted to find the hidden structure in unlabeled data by our-self.</a:t>
            </a:r>
          </a:p>
          <a:p>
            <a:r>
              <a:rPr lang="en-US" b="1" dirty="0"/>
              <a:t>For instance</a:t>
            </a:r>
            <a:r>
              <a:rPr lang="en-US" dirty="0"/>
              <a:t>, suppose it is given an image having both dogs and cats which have not seen ever.</a:t>
            </a:r>
          </a:p>
        </p:txBody>
      </p:sp>
    </p:spTree>
    <p:extLst>
      <p:ext uri="{BB962C8B-B14F-4D97-AF65-F5344CB8AC3E}">
        <p14:creationId xmlns:p14="http://schemas.microsoft.com/office/powerpoint/2010/main" val="2788073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1392</TotalTime>
  <Words>597</Words>
  <Application>Microsoft Office PowerPoint</Application>
  <PresentationFormat>On-screen Show (4:3)</PresentationFormat>
  <Paragraphs>19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Supervised and Unsupervised learning </vt:lpstr>
      <vt:lpstr>Supervised learning</vt:lpstr>
      <vt:lpstr>PowerPoint Presentation</vt:lpstr>
      <vt:lpstr>PowerPoint Presentation</vt:lpstr>
      <vt:lpstr>PowerPoint Presentation</vt:lpstr>
      <vt:lpstr>PowerPoint Presentation</vt:lpstr>
      <vt:lpstr>PowerPoint Presentation</vt:lpstr>
      <vt:lpstr>Unsupervised learning</vt:lpstr>
      <vt:lpstr>PowerPoint Presentation</vt:lpstr>
      <vt:lpstr>PowerPoint Presentation</vt:lpstr>
      <vt:lpstr>PowerPoint Presentation</vt:lpstr>
      <vt:lpstr>Unsupervised learning classified into two categories of algorithms: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and Unsupervised learning </dc:title>
  <dc:creator>admin</dc:creator>
  <cp:lastModifiedBy>Maneet kaur</cp:lastModifiedBy>
  <cp:revision>2</cp:revision>
  <dcterms:created xsi:type="dcterms:W3CDTF">2006-08-16T00:00:00Z</dcterms:created>
  <dcterms:modified xsi:type="dcterms:W3CDTF">2023-08-21T09:16:39Z</dcterms:modified>
</cp:coreProperties>
</file>