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5266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TextBox 2"/>
          <p:cNvSpPr txBox="1"/>
          <p:nvPr/>
        </p:nvSpPr>
        <p:spPr>
          <a:xfrm>
            <a:off x="2860576" y="272149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Python String </a:t>
            </a:r>
            <a:endParaRPr lang="en-I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Custom</PresentationFormat>
  <Paragraphs>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Calibri</vt:lpstr>
      <vt:lpstr>Theme23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Balachandar Kasilingam</cp:lastModifiedBy>
  <cp:revision>1</cp:revision>
  <dcterms:created xsi:type="dcterms:W3CDTF">2022-04-21T03:06:28Z</dcterms:created>
  <dcterms:modified xsi:type="dcterms:W3CDTF">2022-04-21T03:11:11Z</dcterms:modified>
  <cp:category/>
</cp:coreProperties>
</file>