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ADA9-9765-CEA1-0FF1-B83431B41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BBBF2-2D12-4B59-21E5-50A58A53F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57B9-8A73-30FE-D89D-772ECE94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46AA-7F7C-04C6-94AD-65868112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518A-8556-2A0C-AEF6-AD5AB4D0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602-E915-B69C-78C7-C14B32B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CBA37-AF70-34FD-0608-7B651E17C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A284-0183-2153-8C0E-8841DC2A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9EA73-CECA-D7BE-BF7A-7E857449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5A7D-7297-DBD2-75CE-E610BC9B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FA7D9-CC53-BC42-C71D-5AF086096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646E6-A30C-FD90-DDBC-02C00B75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04B0-30C8-0E0E-8FEB-242A4151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626B-BB53-2B36-ADF2-50A3658F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E572-C0C4-8EF7-9581-E51839BD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2C1B-CF1C-2B18-5DAC-A3840F38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1A70-78ED-61CC-868F-1DCA0C4E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D81D4-236B-2EEB-F262-32328B58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E455-9798-DD07-3799-F3F24ABB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A5AA-B18D-70EB-D0A6-D58171EF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BFA8-42BA-3018-0B0E-43E7B69D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5DEB-B63C-1440-5788-3ABA812A4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8B4F-8FA0-1AF7-6E76-09316B2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C784-C049-2E71-A490-163C1D1C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E6D6-D7D3-A127-691E-F383851B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50BB-B13A-F86A-B827-65105279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3C40-162F-BF1C-D8CD-3824B7EBF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7D494-CD9B-1D2A-FE29-1B007A0F8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CD133-7600-BBAF-BD0E-79AB46CE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226B0-93F8-045F-85FE-4A679D60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9DEA-B5B0-D4E4-B0B7-17C19E5F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DF4B-C131-C8D3-4F47-67F2E1E1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DB776-9A4D-1552-2450-2069FC1D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642CA-3835-F8E2-33E4-8911239D9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83130-FBEC-42F5-2D9E-D07F9AEB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F5227-9D77-2C80-6323-075BE965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2B59B-F03E-4539-DA7E-BDB7A9A5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16C11-6BEF-F95E-0DF5-6855CC1B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C90F8-05AC-312F-B1EF-2C95359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0018-93F3-1AA8-7366-42172795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B0BB7-3945-3DDA-5BE0-329C9BF4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5521E-A75B-8EA8-9501-2F892D48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CE0DC-0F32-6684-F301-0D741A5A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6C3CA-1CFD-F5D2-84F1-5020EA51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E1D29-37A9-E731-0E12-CF07D6CB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32C2-D1BB-A1B7-0A77-20A9BCD4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90BF-A620-1BED-B506-03574E6E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C192-A5BC-103D-61C8-FC1E5560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2E909-E2E2-483B-8F31-ABBE2401F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FD97-462C-CAF1-2092-58304C74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E7A2-BEF3-8557-971B-036234AC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7B75-CCDE-CC00-4E07-6C77181C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C0A5-1598-FF39-F8BB-83A10906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0E677-9FFE-8235-122F-0751E0B62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AB9E9-5319-222B-0E59-961397B81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2A98-FF7F-E83C-7BC3-C9A6211B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1AE5F-49BA-F3B2-EE0B-C5F31115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C9F19-6835-3B4B-5455-BC99E2DA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770B9-B0DC-9E01-B037-509183AE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A35C9-031D-2E8B-C431-E22D37F7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0EC1-3E6D-219A-6C97-0AF2D3122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AD9F-737B-46B9-B6A0-89282780EA7F}" type="datetimeFigureOut">
              <a:rPr lang="en-US" smtClean="0"/>
              <a:t>29-Oct-23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A7E7-95C4-D23F-3708-A41ECDA90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64B71-D1B7-533F-6AB8-D4A05520B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B036-D300-3693-885C-3E790EE1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2336" cy="360739"/>
          </a:xfrm>
        </p:spPr>
        <p:txBody>
          <a:bodyPr>
            <a:normAutofit fontScale="90000"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Automobile Sales Database ER Diagram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Souvik Sarkar 28-Oct-23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B0C9E-1DEA-9D1B-BF40-9F2F15B432C9}"/>
              </a:ext>
            </a:extLst>
          </p:cNvPr>
          <p:cNvSpPr/>
          <p:nvPr/>
        </p:nvSpPr>
        <p:spPr>
          <a:xfrm>
            <a:off x="5275868" y="1762812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Brand</a:t>
            </a:r>
            <a:endParaRPr lang="en-US" sz="1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0DE42-FDB9-D187-2AED-2328F75FC073}"/>
              </a:ext>
            </a:extLst>
          </p:cNvPr>
          <p:cNvSpPr/>
          <p:nvPr/>
        </p:nvSpPr>
        <p:spPr>
          <a:xfrm>
            <a:off x="6240544" y="115053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brandname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BFAD81-7856-C049-BE20-F32466CDDD8F}"/>
              </a:ext>
            </a:extLst>
          </p:cNvPr>
          <p:cNvSpPr/>
          <p:nvPr/>
        </p:nvSpPr>
        <p:spPr>
          <a:xfrm>
            <a:off x="6240544" y="718630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AE08D-A1BC-4AB4-F67F-0C6CAE3A6C3A}"/>
              </a:ext>
            </a:extLst>
          </p:cNvPr>
          <p:cNvSpPr/>
          <p:nvPr/>
        </p:nvSpPr>
        <p:spPr>
          <a:xfrm>
            <a:off x="9161281" y="1762812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865E04-0BF8-D710-98EE-E8EC50D94A2E}"/>
              </a:ext>
            </a:extLst>
          </p:cNvPr>
          <p:cNvSpPr/>
          <p:nvPr/>
        </p:nvSpPr>
        <p:spPr>
          <a:xfrm>
            <a:off x="10521884" y="725864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665662-9EA6-0117-8F40-611594E380E9}"/>
              </a:ext>
            </a:extLst>
          </p:cNvPr>
          <p:cNvSpPr/>
          <p:nvPr/>
        </p:nvSpPr>
        <p:spPr>
          <a:xfrm>
            <a:off x="10521884" y="1330905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1AE5E-C5D0-1133-F1C6-5835F6F065E1}"/>
              </a:ext>
            </a:extLst>
          </p:cNvPr>
          <p:cNvSpPr/>
          <p:nvPr/>
        </p:nvSpPr>
        <p:spPr>
          <a:xfrm>
            <a:off x="10521884" y="193594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4D271A-F7CB-2C65-620B-BBF7465C49C9}"/>
              </a:ext>
            </a:extLst>
          </p:cNvPr>
          <p:cNvSpPr/>
          <p:nvPr/>
        </p:nvSpPr>
        <p:spPr>
          <a:xfrm>
            <a:off x="10521884" y="254822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brand_id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7985AF-A445-E9BD-2145-0A1EEEC725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40544" y="1943181"/>
            <a:ext cx="991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C4A0B5-06B0-DE75-4442-B3023A9E45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196606" y="1943181"/>
            <a:ext cx="964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89F144-CA90-31B7-7F41-63C936BA6524}"/>
              </a:ext>
            </a:extLst>
          </p:cNvPr>
          <p:cNvSpPr txBox="1"/>
          <p:nvPr/>
        </p:nvSpPr>
        <p:spPr>
          <a:xfrm>
            <a:off x="6652181" y="1827764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DEC03F-8F4A-A5C7-98CE-7895A4AA1DAD}"/>
              </a:ext>
            </a:extLst>
          </p:cNvPr>
          <p:cNvSpPr txBox="1"/>
          <p:nvPr/>
        </p:nvSpPr>
        <p:spPr>
          <a:xfrm>
            <a:off x="8557965" y="1820530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D7C2C4-0981-AEEA-742C-700734C0A663}"/>
              </a:ext>
            </a:extLst>
          </p:cNvPr>
          <p:cNvSpPr/>
          <p:nvPr/>
        </p:nvSpPr>
        <p:spPr>
          <a:xfrm>
            <a:off x="9161281" y="4638294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Supplier</a:t>
            </a:r>
            <a:endParaRPr lang="en-US" sz="10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A715CE0-02DB-B80D-DD64-E8F47D4BC509}"/>
              </a:ext>
            </a:extLst>
          </p:cNvPr>
          <p:cNvSpPr/>
          <p:nvPr/>
        </p:nvSpPr>
        <p:spPr>
          <a:xfrm>
            <a:off x="10521882" y="4200179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8905E9-068C-1A7F-4181-386579AFE519}"/>
              </a:ext>
            </a:extLst>
          </p:cNvPr>
          <p:cNvSpPr/>
          <p:nvPr/>
        </p:nvSpPr>
        <p:spPr>
          <a:xfrm>
            <a:off x="10521883" y="481866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suppliername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16C3332-76A9-C387-F332-CFDCE88BF82F}"/>
              </a:ext>
            </a:extLst>
          </p:cNvPr>
          <p:cNvSpPr/>
          <p:nvPr/>
        </p:nvSpPr>
        <p:spPr>
          <a:xfrm>
            <a:off x="10521882" y="5431335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model_id</a:t>
            </a: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B66631A0-4DA2-E487-4454-D055029DEA32}"/>
              </a:ext>
            </a:extLst>
          </p:cNvPr>
          <p:cNvSpPr/>
          <p:nvPr/>
        </p:nvSpPr>
        <p:spPr>
          <a:xfrm>
            <a:off x="7239782" y="1555186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F046CE5B-6BC8-1BC0-3FE5-1AB039A53B21}"/>
              </a:ext>
            </a:extLst>
          </p:cNvPr>
          <p:cNvSpPr/>
          <p:nvPr/>
        </p:nvSpPr>
        <p:spPr>
          <a:xfrm>
            <a:off x="9175421" y="3032993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E084EEE-F743-D846-5581-15C4D9BCF4B2}"/>
              </a:ext>
            </a:extLst>
          </p:cNvPr>
          <p:cNvCxnSpPr>
            <a:stCxn id="19" idx="2"/>
            <a:endCxn id="89" idx="0"/>
          </p:cNvCxnSpPr>
          <p:nvPr/>
        </p:nvCxnSpPr>
        <p:spPr>
          <a:xfrm>
            <a:off x="9643619" y="2123550"/>
            <a:ext cx="14140" cy="90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2C32881-222D-D686-1D29-69B79FFF2E54}"/>
              </a:ext>
            </a:extLst>
          </p:cNvPr>
          <p:cNvCxnSpPr>
            <a:stCxn id="89" idx="2"/>
            <a:endCxn id="54" idx="0"/>
          </p:cNvCxnSpPr>
          <p:nvPr/>
        </p:nvCxnSpPr>
        <p:spPr>
          <a:xfrm flipH="1">
            <a:off x="9643619" y="3818404"/>
            <a:ext cx="14140" cy="81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AEF6F85-CB9D-1443-5DD6-3537F3182595}"/>
              </a:ext>
            </a:extLst>
          </p:cNvPr>
          <p:cNvSpPr txBox="1"/>
          <p:nvPr/>
        </p:nvSpPr>
        <p:spPr>
          <a:xfrm>
            <a:off x="9539924" y="244561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F2E004-1047-C2E7-C05A-DA0C9C7F2490}"/>
              </a:ext>
            </a:extLst>
          </p:cNvPr>
          <p:cNvSpPr txBox="1"/>
          <p:nvPr/>
        </p:nvSpPr>
        <p:spPr>
          <a:xfrm>
            <a:off x="9538351" y="4069822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67335D-8DBC-43D0-D414-04721FAE46F1}"/>
              </a:ext>
            </a:extLst>
          </p:cNvPr>
          <p:cNvSpPr/>
          <p:nvPr/>
        </p:nvSpPr>
        <p:spPr>
          <a:xfrm>
            <a:off x="5275868" y="4047980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Vehicle</a:t>
            </a:r>
            <a:endParaRPr lang="en-US" sz="10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A00C708-0AAD-7614-8290-61C247AD1F04}"/>
              </a:ext>
            </a:extLst>
          </p:cNvPr>
          <p:cNvSpPr/>
          <p:nvPr/>
        </p:nvSpPr>
        <p:spPr>
          <a:xfrm>
            <a:off x="6239760" y="2329835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0EEBD1A-AA62-004E-4515-0B830D1F7BAE}"/>
              </a:ext>
            </a:extLst>
          </p:cNvPr>
          <p:cNvSpPr/>
          <p:nvPr/>
        </p:nvSpPr>
        <p:spPr>
          <a:xfrm>
            <a:off x="6239761" y="3188714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features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18A213A-11E3-D25F-5675-AFCC46392110}"/>
              </a:ext>
            </a:extLst>
          </p:cNvPr>
          <p:cNvSpPr/>
          <p:nvPr/>
        </p:nvSpPr>
        <p:spPr>
          <a:xfrm>
            <a:off x="6239761" y="2761095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vin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BEEA5AB-26D5-03C2-1264-B1423DAB9AF4}"/>
              </a:ext>
            </a:extLst>
          </p:cNvPr>
          <p:cNvSpPr/>
          <p:nvPr/>
        </p:nvSpPr>
        <p:spPr>
          <a:xfrm>
            <a:off x="6238975" y="3613214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supplier_id</a:t>
            </a:r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0756ACF8-5BF4-30D0-CF35-D2967672EF0B}"/>
              </a:ext>
            </a:extLst>
          </p:cNvPr>
          <p:cNvSpPr/>
          <p:nvPr/>
        </p:nvSpPr>
        <p:spPr>
          <a:xfrm>
            <a:off x="7711121" y="4419978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3C71DFB-99A8-0E09-CAE0-107484C99067}"/>
              </a:ext>
            </a:extLst>
          </p:cNvPr>
          <p:cNvCxnSpPr/>
          <p:nvPr/>
        </p:nvCxnSpPr>
        <p:spPr>
          <a:xfrm>
            <a:off x="7079530" y="1959165"/>
            <a:ext cx="0" cy="20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839CA51-DBBD-CBB5-FB8F-FB7CFCB5AF03}"/>
              </a:ext>
            </a:extLst>
          </p:cNvPr>
          <p:cNvCxnSpPr>
            <a:stCxn id="100" idx="3"/>
            <a:endCxn id="122" idx="1"/>
          </p:cNvCxnSpPr>
          <p:nvPr/>
        </p:nvCxnSpPr>
        <p:spPr>
          <a:xfrm>
            <a:off x="6240544" y="4228349"/>
            <a:ext cx="1470577" cy="5843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A577D4E-BCF5-0E82-9055-F277A10F09C1}"/>
              </a:ext>
            </a:extLst>
          </p:cNvPr>
          <p:cNvCxnSpPr>
            <a:stCxn id="122" idx="3"/>
            <a:endCxn id="54" idx="1"/>
          </p:cNvCxnSpPr>
          <p:nvPr/>
        </p:nvCxnSpPr>
        <p:spPr>
          <a:xfrm>
            <a:off x="8675797" y="4812684"/>
            <a:ext cx="485484" cy="59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D033897B-C87A-325C-C961-5810E20CACCE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5567469" y="1089737"/>
            <a:ext cx="863812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96B56263-337A-7C69-CA3B-475A3FFDD61D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5783422" y="1305690"/>
            <a:ext cx="431906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0DF2429-F975-23DD-CDAA-AD0B7A3BD550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 flipV="1">
            <a:off x="10125957" y="906234"/>
            <a:ext cx="395927" cy="10369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E6BC90A6-55DB-6F99-FB9F-F1B86D5665F7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 flipV="1">
            <a:off x="10125957" y="1511275"/>
            <a:ext cx="395927" cy="4319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74551B21-F1EC-5584-2BC5-DF8268EC898C}"/>
              </a:ext>
            </a:extLst>
          </p:cNvPr>
          <p:cNvCxnSpPr>
            <a:stCxn id="19" idx="3"/>
            <a:endCxn id="24" idx="2"/>
          </p:cNvCxnSpPr>
          <p:nvPr/>
        </p:nvCxnSpPr>
        <p:spPr>
          <a:xfrm>
            <a:off x="10125957" y="1943181"/>
            <a:ext cx="395927" cy="1731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E928C40-8F7A-9164-A347-87EC52B9C9AC}"/>
              </a:ext>
            </a:extLst>
          </p:cNvPr>
          <p:cNvCxnSpPr>
            <a:stCxn id="19" idx="3"/>
            <a:endCxn id="25" idx="2"/>
          </p:cNvCxnSpPr>
          <p:nvPr/>
        </p:nvCxnSpPr>
        <p:spPr>
          <a:xfrm>
            <a:off x="10125957" y="1943181"/>
            <a:ext cx="395927" cy="7854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4620049-D388-34E5-58F5-C7BED860B526}"/>
              </a:ext>
            </a:extLst>
          </p:cNvPr>
          <p:cNvCxnSpPr>
            <a:stCxn id="54" idx="3"/>
            <a:endCxn id="55" idx="2"/>
          </p:cNvCxnSpPr>
          <p:nvPr/>
        </p:nvCxnSpPr>
        <p:spPr>
          <a:xfrm flipV="1">
            <a:off x="10125957" y="4380549"/>
            <a:ext cx="395925" cy="438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7F0C4AD-715D-F608-5C21-AD55DFF90C83}"/>
              </a:ext>
            </a:extLst>
          </p:cNvPr>
          <p:cNvCxnSpPr>
            <a:stCxn id="54" idx="3"/>
            <a:endCxn id="56" idx="2"/>
          </p:cNvCxnSpPr>
          <p:nvPr/>
        </p:nvCxnSpPr>
        <p:spPr>
          <a:xfrm>
            <a:off x="10125957" y="4818663"/>
            <a:ext cx="395926" cy="180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876253C-FAC2-730E-DE86-0B662496214A}"/>
              </a:ext>
            </a:extLst>
          </p:cNvPr>
          <p:cNvCxnSpPr>
            <a:stCxn id="54" idx="3"/>
            <a:endCxn id="58" idx="2"/>
          </p:cNvCxnSpPr>
          <p:nvPr/>
        </p:nvCxnSpPr>
        <p:spPr>
          <a:xfrm>
            <a:off x="10125957" y="4818663"/>
            <a:ext cx="395925" cy="7930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EA03017-5CCD-6DD3-6F1A-751609A27103}"/>
              </a:ext>
            </a:extLst>
          </p:cNvPr>
          <p:cNvCxnSpPr>
            <a:stCxn id="100" idx="0"/>
            <a:endCxn id="102" idx="2"/>
          </p:cNvCxnSpPr>
          <p:nvPr/>
        </p:nvCxnSpPr>
        <p:spPr>
          <a:xfrm rot="5400000" flipH="1" flipV="1">
            <a:off x="5230096" y="3038316"/>
            <a:ext cx="1537775" cy="4815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DC2F3DA8-16C1-C5A4-4D4A-0BC0FC928422}"/>
              </a:ext>
            </a:extLst>
          </p:cNvPr>
          <p:cNvCxnSpPr>
            <a:stCxn id="100" idx="0"/>
            <a:endCxn id="105" idx="2"/>
          </p:cNvCxnSpPr>
          <p:nvPr/>
        </p:nvCxnSpPr>
        <p:spPr>
          <a:xfrm rot="5400000" flipH="1" flipV="1">
            <a:off x="5445726" y="3253946"/>
            <a:ext cx="1106515" cy="481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3372700B-A307-A256-2732-D917C7985CE6}"/>
              </a:ext>
            </a:extLst>
          </p:cNvPr>
          <p:cNvCxnSpPr>
            <a:stCxn id="100" idx="0"/>
            <a:endCxn id="104" idx="2"/>
          </p:cNvCxnSpPr>
          <p:nvPr/>
        </p:nvCxnSpPr>
        <p:spPr>
          <a:xfrm rot="5400000" flipH="1" flipV="1">
            <a:off x="5659535" y="3467755"/>
            <a:ext cx="678896" cy="481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5091FC4D-F32F-1B88-9794-EAC5D9C9D2F8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5758206" y="3793584"/>
            <a:ext cx="480769" cy="254396"/>
          </a:xfrm>
          <a:prstGeom prst="bentConnector3">
            <a:avLst>
              <a:gd name="adj1" fmla="val 9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DA8AE6E-1766-0922-B595-F093644B76E3}"/>
              </a:ext>
            </a:extLst>
          </p:cNvPr>
          <p:cNvSpPr txBox="1"/>
          <p:nvPr/>
        </p:nvSpPr>
        <p:spPr>
          <a:xfrm>
            <a:off x="7343478" y="470324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A8A2DE9-2CCA-7D08-5EFD-4DE80B345FB4}"/>
              </a:ext>
            </a:extLst>
          </p:cNvPr>
          <p:cNvSpPr txBox="1"/>
          <p:nvPr/>
        </p:nvSpPr>
        <p:spPr>
          <a:xfrm>
            <a:off x="8803062" y="4702507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8541011-CFBB-ECE6-AAAC-D4B18140A4A2}"/>
              </a:ext>
            </a:extLst>
          </p:cNvPr>
          <p:cNvSpPr/>
          <p:nvPr/>
        </p:nvSpPr>
        <p:spPr>
          <a:xfrm>
            <a:off x="5307290" y="5795494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Dealer</a:t>
            </a:r>
            <a:endParaRPr lang="en-US" sz="1000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BA01AA1-21C5-BA16-0F54-B0908CAFF79B}"/>
              </a:ext>
            </a:extLst>
          </p:cNvPr>
          <p:cNvSpPr/>
          <p:nvPr/>
        </p:nvSpPr>
        <p:spPr>
          <a:xfrm>
            <a:off x="7079530" y="5452639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D5267AD-EC25-DBFB-6BB7-6CA3FBBF3733}"/>
              </a:ext>
            </a:extLst>
          </p:cNvPr>
          <p:cNvSpPr/>
          <p:nvPr/>
        </p:nvSpPr>
        <p:spPr>
          <a:xfrm>
            <a:off x="7079530" y="609499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dealername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94FEE6ED-DDCA-820A-A26C-5BD9BB22E96F}"/>
              </a:ext>
            </a:extLst>
          </p:cNvPr>
          <p:cNvCxnSpPr>
            <a:cxnSpLocks/>
            <a:stCxn id="190" idx="3"/>
            <a:endCxn id="192" idx="2"/>
          </p:cNvCxnSpPr>
          <p:nvPr/>
        </p:nvCxnSpPr>
        <p:spPr>
          <a:xfrm flipV="1">
            <a:off x="6271966" y="5633009"/>
            <a:ext cx="807564" cy="3428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E33E063F-2C8B-1071-C40B-F481F1DECA47}"/>
              </a:ext>
            </a:extLst>
          </p:cNvPr>
          <p:cNvCxnSpPr>
            <a:stCxn id="190" idx="3"/>
            <a:endCxn id="194" idx="2"/>
          </p:cNvCxnSpPr>
          <p:nvPr/>
        </p:nvCxnSpPr>
        <p:spPr>
          <a:xfrm>
            <a:off x="6271966" y="5975863"/>
            <a:ext cx="807564" cy="2995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C61D7CB-8EE4-21A8-D620-62741F439634}"/>
              </a:ext>
            </a:extLst>
          </p:cNvPr>
          <p:cNvSpPr/>
          <p:nvPr/>
        </p:nvSpPr>
        <p:spPr>
          <a:xfrm>
            <a:off x="1789522" y="2809804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  <a:endParaRPr lang="en-US" sz="1000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3DEFE96-672F-98BA-D5D7-80B825E135DB}"/>
              </a:ext>
            </a:extLst>
          </p:cNvPr>
          <p:cNvSpPr/>
          <p:nvPr/>
        </p:nvSpPr>
        <p:spPr>
          <a:xfrm>
            <a:off x="2754198" y="1857990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lastname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8150ADD-6481-7FF4-AAE9-FF469F934AAE}"/>
              </a:ext>
            </a:extLst>
          </p:cNvPr>
          <p:cNvSpPr/>
          <p:nvPr/>
        </p:nvSpPr>
        <p:spPr>
          <a:xfrm>
            <a:off x="2791905" y="233920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fullname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18841BF-D160-A5B6-1068-F11AD7A3DC5D}"/>
              </a:ext>
            </a:extLst>
          </p:cNvPr>
          <p:cNvSpPr/>
          <p:nvPr/>
        </p:nvSpPr>
        <p:spPr>
          <a:xfrm>
            <a:off x="461915" y="2325480"/>
            <a:ext cx="1326036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annual_income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B89927D4-13AD-603C-D04A-2E6506AD7E29}"/>
              </a:ext>
            </a:extLst>
          </p:cNvPr>
          <p:cNvCxnSpPr>
            <a:cxnSpLocks/>
            <a:stCxn id="222" idx="0"/>
          </p:cNvCxnSpPr>
          <p:nvPr/>
        </p:nvCxnSpPr>
        <p:spPr>
          <a:xfrm rot="5400000" flipH="1" flipV="1">
            <a:off x="1651429" y="1707035"/>
            <a:ext cx="1723201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774730AF-1824-6B41-5786-E6A27D0E620C}"/>
              </a:ext>
            </a:extLst>
          </p:cNvPr>
          <p:cNvCxnSpPr>
            <a:cxnSpLocks/>
            <a:stCxn id="222" idx="0"/>
          </p:cNvCxnSpPr>
          <p:nvPr/>
        </p:nvCxnSpPr>
        <p:spPr>
          <a:xfrm rot="5400000" flipH="1" flipV="1">
            <a:off x="1886701" y="1942307"/>
            <a:ext cx="1252656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D1F68694-28AC-2E84-92BC-7910EA8FD944}"/>
              </a:ext>
            </a:extLst>
          </p:cNvPr>
          <p:cNvCxnSpPr>
            <a:stCxn id="222" idx="0"/>
            <a:endCxn id="227" idx="2"/>
          </p:cNvCxnSpPr>
          <p:nvPr/>
        </p:nvCxnSpPr>
        <p:spPr>
          <a:xfrm rot="5400000" flipH="1" flipV="1">
            <a:off x="2127307" y="2182913"/>
            <a:ext cx="771444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8AB59DC-6AE3-FEE5-6D7C-3DD866E6B49F}"/>
              </a:ext>
            </a:extLst>
          </p:cNvPr>
          <p:cNvCxnSpPr>
            <a:stCxn id="222" idx="0"/>
            <a:endCxn id="228" idx="2"/>
          </p:cNvCxnSpPr>
          <p:nvPr/>
        </p:nvCxnSpPr>
        <p:spPr>
          <a:xfrm rot="5400000" flipH="1" flipV="1">
            <a:off x="2386766" y="2404666"/>
            <a:ext cx="290232" cy="520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EA1BEDD-0C32-5341-9C4A-24BC43D78D0B}"/>
              </a:ext>
            </a:extLst>
          </p:cNvPr>
          <p:cNvCxnSpPr>
            <a:cxnSpLocks/>
            <a:stCxn id="222" idx="0"/>
          </p:cNvCxnSpPr>
          <p:nvPr/>
        </p:nvCxnSpPr>
        <p:spPr>
          <a:xfrm rot="16200000" flipV="1">
            <a:off x="1165474" y="1703418"/>
            <a:ext cx="1730435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F221B6A3-9832-A941-92C1-73C9985F252C}"/>
              </a:ext>
            </a:extLst>
          </p:cNvPr>
          <p:cNvCxnSpPr>
            <a:cxnSpLocks/>
            <a:stCxn id="222" idx="0"/>
          </p:cNvCxnSpPr>
          <p:nvPr/>
        </p:nvCxnSpPr>
        <p:spPr>
          <a:xfrm rot="16200000" flipV="1">
            <a:off x="1404326" y="1942269"/>
            <a:ext cx="1253518" cy="481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A9CB560-3276-FDFA-C406-12473BF216EB}"/>
              </a:ext>
            </a:extLst>
          </p:cNvPr>
          <p:cNvCxnSpPr>
            <a:cxnSpLocks/>
            <a:stCxn id="222" idx="0"/>
          </p:cNvCxnSpPr>
          <p:nvPr/>
        </p:nvCxnSpPr>
        <p:spPr>
          <a:xfrm rot="16200000" flipV="1">
            <a:off x="1643948" y="2181891"/>
            <a:ext cx="771916" cy="483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29A69288-D556-0605-2C8E-8EC8C13A5837}"/>
              </a:ext>
            </a:extLst>
          </p:cNvPr>
          <p:cNvCxnSpPr>
            <a:stCxn id="222" idx="0"/>
            <a:endCxn id="232" idx="6"/>
          </p:cNvCxnSpPr>
          <p:nvPr/>
        </p:nvCxnSpPr>
        <p:spPr>
          <a:xfrm rot="16200000" flipV="1">
            <a:off x="1877929" y="2415872"/>
            <a:ext cx="303954" cy="483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2FF1EE6-0D1B-F17E-2C50-B18AA1EE9CE8}"/>
              </a:ext>
            </a:extLst>
          </p:cNvPr>
          <p:cNvSpPr/>
          <p:nvPr/>
        </p:nvSpPr>
        <p:spPr>
          <a:xfrm>
            <a:off x="1787951" y="4265169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Sale</a:t>
            </a:r>
            <a:endParaRPr lang="en-US" sz="1000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E37CB6EA-4383-A63B-8868-8F597ED4021D}"/>
              </a:ext>
            </a:extLst>
          </p:cNvPr>
          <p:cNvSpPr/>
          <p:nvPr/>
        </p:nvSpPr>
        <p:spPr>
          <a:xfrm>
            <a:off x="2752627" y="4891317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418EF46C-BCAE-4B34-3CA4-9FFE5B679666}"/>
              </a:ext>
            </a:extLst>
          </p:cNvPr>
          <p:cNvSpPr/>
          <p:nvPr/>
        </p:nvSpPr>
        <p:spPr>
          <a:xfrm>
            <a:off x="2752627" y="5410658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deal_date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F7365F65-0513-D41D-DFB4-C2F61E5A9351}"/>
              </a:ext>
            </a:extLst>
          </p:cNvPr>
          <p:cNvSpPr/>
          <p:nvPr/>
        </p:nvSpPr>
        <p:spPr>
          <a:xfrm>
            <a:off x="2752627" y="5949314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sold_date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D92A93B2-519A-67FD-02B6-CED6A5B5E2A1}"/>
              </a:ext>
            </a:extLst>
          </p:cNvPr>
          <p:cNvSpPr/>
          <p:nvPr/>
        </p:nvSpPr>
        <p:spPr>
          <a:xfrm>
            <a:off x="589177" y="4702507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vehicle_id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BCB14C9-F165-2505-E651-B40633D68412}"/>
              </a:ext>
            </a:extLst>
          </p:cNvPr>
          <p:cNvSpPr/>
          <p:nvPr/>
        </p:nvSpPr>
        <p:spPr>
          <a:xfrm>
            <a:off x="581321" y="5151898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dealer_id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F59504A6-2169-042C-3DC9-DAEE85F5ED22}"/>
              </a:ext>
            </a:extLst>
          </p:cNvPr>
          <p:cNvSpPr/>
          <p:nvPr/>
        </p:nvSpPr>
        <p:spPr>
          <a:xfrm>
            <a:off x="589177" y="559826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customer_id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3625B95-7DD2-5F61-0AE9-0957DF7CF71E}"/>
              </a:ext>
            </a:extLst>
          </p:cNvPr>
          <p:cNvSpPr/>
          <p:nvPr/>
        </p:nvSpPr>
        <p:spPr>
          <a:xfrm>
            <a:off x="589177" y="604462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price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C6D57C2A-DBBD-6ADB-F5D9-B22D4B8C0A20}"/>
              </a:ext>
            </a:extLst>
          </p:cNvPr>
          <p:cNvCxnSpPr>
            <a:stCxn id="263" idx="2"/>
            <a:endCxn id="270" idx="6"/>
          </p:cNvCxnSpPr>
          <p:nvPr/>
        </p:nvCxnSpPr>
        <p:spPr>
          <a:xfrm rot="5400000">
            <a:off x="1904563" y="4517151"/>
            <a:ext cx="256970" cy="47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2B1555BA-222E-2FA9-0FE7-670D9B67B04B}"/>
              </a:ext>
            </a:extLst>
          </p:cNvPr>
          <p:cNvCxnSpPr>
            <a:stCxn id="263" idx="2"/>
            <a:endCxn id="266" idx="2"/>
          </p:cNvCxnSpPr>
          <p:nvPr/>
        </p:nvCxnSpPr>
        <p:spPr>
          <a:xfrm rot="16200000" flipH="1">
            <a:off x="2288568" y="4607628"/>
            <a:ext cx="445780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30A8C1CD-79CD-AA14-3749-E592F51055DB}"/>
              </a:ext>
            </a:extLst>
          </p:cNvPr>
          <p:cNvCxnSpPr>
            <a:stCxn id="263" idx="2"/>
            <a:endCxn id="271" idx="6"/>
          </p:cNvCxnSpPr>
          <p:nvPr/>
        </p:nvCxnSpPr>
        <p:spPr>
          <a:xfrm rot="5400000">
            <a:off x="1675940" y="4737918"/>
            <a:ext cx="706361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B95C7E7D-871D-4E2E-8E09-D8255BFD5EFC}"/>
              </a:ext>
            </a:extLst>
          </p:cNvPr>
          <p:cNvCxnSpPr>
            <a:stCxn id="263" idx="2"/>
            <a:endCxn id="268" idx="2"/>
          </p:cNvCxnSpPr>
          <p:nvPr/>
        </p:nvCxnSpPr>
        <p:spPr>
          <a:xfrm rot="16200000" flipH="1">
            <a:off x="2028898" y="4867298"/>
            <a:ext cx="965121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0AE3F58B-40BB-59FF-01AB-18AB53552256}"/>
              </a:ext>
            </a:extLst>
          </p:cNvPr>
          <p:cNvCxnSpPr>
            <a:stCxn id="263" idx="2"/>
            <a:endCxn id="272" idx="6"/>
          </p:cNvCxnSpPr>
          <p:nvPr/>
        </p:nvCxnSpPr>
        <p:spPr>
          <a:xfrm rot="5400000">
            <a:off x="1456686" y="4965028"/>
            <a:ext cx="1152725" cy="47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823B618E-D206-D687-AB97-95021DFDB49D}"/>
              </a:ext>
            </a:extLst>
          </p:cNvPr>
          <p:cNvCxnSpPr>
            <a:stCxn id="263" idx="2"/>
            <a:endCxn id="273" idx="6"/>
          </p:cNvCxnSpPr>
          <p:nvPr/>
        </p:nvCxnSpPr>
        <p:spPr>
          <a:xfrm rot="5400000">
            <a:off x="1233504" y="5188210"/>
            <a:ext cx="1599089" cy="47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6EA52E8D-D857-9CDA-3793-ECDA51EF5006}"/>
              </a:ext>
            </a:extLst>
          </p:cNvPr>
          <p:cNvCxnSpPr>
            <a:stCxn id="263" idx="2"/>
            <a:endCxn id="269" idx="2"/>
          </p:cNvCxnSpPr>
          <p:nvPr/>
        </p:nvCxnSpPr>
        <p:spPr>
          <a:xfrm rot="16200000" flipH="1">
            <a:off x="1759570" y="5136626"/>
            <a:ext cx="1503777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Diamond 287">
            <a:extLst>
              <a:ext uri="{FF2B5EF4-FFF2-40B4-BE49-F238E27FC236}">
                <a16:creationId xmlns:a16="http://schemas.microsoft.com/office/drawing/2014/main" id="{62700158-E260-9A01-4B33-7D7EB58553A9}"/>
              </a:ext>
            </a:extLst>
          </p:cNvPr>
          <p:cNvSpPr/>
          <p:nvPr/>
        </p:nvSpPr>
        <p:spPr>
          <a:xfrm>
            <a:off x="568752" y="3186277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289" name="Diamond 288">
            <a:extLst>
              <a:ext uri="{FF2B5EF4-FFF2-40B4-BE49-F238E27FC236}">
                <a16:creationId xmlns:a16="http://schemas.microsoft.com/office/drawing/2014/main" id="{289A972F-A640-8539-DC17-4790E2F8527B}"/>
              </a:ext>
            </a:extLst>
          </p:cNvPr>
          <p:cNvSpPr/>
          <p:nvPr/>
        </p:nvSpPr>
        <p:spPr>
          <a:xfrm>
            <a:off x="2845325" y="3186277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290" name="Diamond 289">
            <a:extLst>
              <a:ext uri="{FF2B5EF4-FFF2-40B4-BE49-F238E27FC236}">
                <a16:creationId xmlns:a16="http://schemas.microsoft.com/office/drawing/2014/main" id="{E4F36978-952B-C92B-DF59-88B60CCD55AC}"/>
              </a:ext>
            </a:extLst>
          </p:cNvPr>
          <p:cNvSpPr/>
          <p:nvPr/>
        </p:nvSpPr>
        <p:spPr>
          <a:xfrm>
            <a:off x="5291579" y="4759192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D4C0B027-D03A-A931-301C-53DF03ABDD5C}"/>
              </a:ext>
            </a:extLst>
          </p:cNvPr>
          <p:cNvCxnSpPr>
            <a:stCxn id="263" idx="0"/>
            <a:endCxn id="288" idx="2"/>
          </p:cNvCxnSpPr>
          <p:nvPr/>
        </p:nvCxnSpPr>
        <p:spPr>
          <a:xfrm rot="16200000" flipV="1">
            <a:off x="1513950" y="3508829"/>
            <a:ext cx="293481" cy="1219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2EB5B715-5E37-7E27-B29A-7D94F3E8172C}"/>
              </a:ext>
            </a:extLst>
          </p:cNvPr>
          <p:cNvCxnSpPr>
            <a:stCxn id="263" idx="0"/>
            <a:endCxn id="289" idx="1"/>
          </p:cNvCxnSpPr>
          <p:nvPr/>
        </p:nvCxnSpPr>
        <p:spPr>
          <a:xfrm rot="5400000" flipH="1" flipV="1">
            <a:off x="2214714" y="3634558"/>
            <a:ext cx="686186" cy="5750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AC761384-2FDF-94A3-2964-BE3E23696684}"/>
              </a:ext>
            </a:extLst>
          </p:cNvPr>
          <p:cNvCxnSpPr>
            <a:stCxn id="288" idx="0"/>
            <a:endCxn id="222" idx="1"/>
          </p:cNvCxnSpPr>
          <p:nvPr/>
        </p:nvCxnSpPr>
        <p:spPr>
          <a:xfrm rot="5400000" flipH="1" flipV="1">
            <a:off x="1322254" y="2719009"/>
            <a:ext cx="196104" cy="73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BFE5BE80-F331-AD3A-FA2C-994A3A7E307D}"/>
              </a:ext>
            </a:extLst>
          </p:cNvPr>
          <p:cNvCxnSpPr>
            <a:stCxn id="289" idx="3"/>
            <a:endCxn id="100" idx="1"/>
          </p:cNvCxnSpPr>
          <p:nvPr/>
        </p:nvCxnSpPr>
        <p:spPr>
          <a:xfrm>
            <a:off x="3810001" y="3578983"/>
            <a:ext cx="1465867" cy="649366"/>
          </a:xfrm>
          <a:prstGeom prst="bentConnector3">
            <a:avLst>
              <a:gd name="adj1" fmla="val 12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097D4E3D-720F-63D6-25F4-03F85739883A}"/>
              </a:ext>
            </a:extLst>
          </p:cNvPr>
          <p:cNvCxnSpPr>
            <a:stCxn id="263" idx="3"/>
            <a:endCxn id="290" idx="1"/>
          </p:cNvCxnSpPr>
          <p:nvPr/>
        </p:nvCxnSpPr>
        <p:spPr>
          <a:xfrm>
            <a:off x="2752627" y="4445538"/>
            <a:ext cx="2538952" cy="706360"/>
          </a:xfrm>
          <a:prstGeom prst="bentConnector3">
            <a:avLst>
              <a:gd name="adj1" fmla="val 789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C22C9260-6173-E643-45B8-5A5C1C2C787A}"/>
              </a:ext>
            </a:extLst>
          </p:cNvPr>
          <p:cNvCxnSpPr>
            <a:stCxn id="290" idx="3"/>
            <a:endCxn id="190" idx="0"/>
          </p:cNvCxnSpPr>
          <p:nvPr/>
        </p:nvCxnSpPr>
        <p:spPr>
          <a:xfrm flipH="1">
            <a:off x="5789628" y="5151898"/>
            <a:ext cx="466627" cy="643596"/>
          </a:xfrm>
          <a:prstGeom prst="bentConnector4">
            <a:avLst>
              <a:gd name="adj1" fmla="val -48990"/>
              <a:gd name="adj2" fmla="val 80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7D3C7166-8443-C683-7F62-D5C46540D827}"/>
              </a:ext>
            </a:extLst>
          </p:cNvPr>
          <p:cNvSpPr txBox="1"/>
          <p:nvPr/>
        </p:nvSpPr>
        <p:spPr>
          <a:xfrm>
            <a:off x="1439946" y="3998847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D7F4DDC-EE95-73DA-0DBE-C311010481F8}"/>
              </a:ext>
            </a:extLst>
          </p:cNvPr>
          <p:cNvSpPr txBox="1"/>
          <p:nvPr/>
        </p:nvSpPr>
        <p:spPr>
          <a:xfrm>
            <a:off x="2543669" y="3478932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C36FFCF-F7DC-813C-6856-4526D294AF0D}"/>
              </a:ext>
            </a:extLst>
          </p:cNvPr>
          <p:cNvSpPr txBox="1"/>
          <p:nvPr/>
        </p:nvSpPr>
        <p:spPr>
          <a:xfrm>
            <a:off x="4974210" y="505044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3EDACAB-7119-2806-693D-EEF9039A2A66}"/>
              </a:ext>
            </a:extLst>
          </p:cNvPr>
          <p:cNvSpPr txBox="1"/>
          <p:nvPr/>
        </p:nvSpPr>
        <p:spPr>
          <a:xfrm>
            <a:off x="6372519" y="5273294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A78E12B-C6B7-709E-F283-C67A884E4723}"/>
              </a:ext>
            </a:extLst>
          </p:cNvPr>
          <p:cNvSpPr txBox="1"/>
          <p:nvPr/>
        </p:nvSpPr>
        <p:spPr>
          <a:xfrm>
            <a:off x="4495014" y="4112933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DB3F180-88FB-803A-FA02-053E0BB0CF01}"/>
              </a:ext>
            </a:extLst>
          </p:cNvPr>
          <p:cNvSpPr txBox="1"/>
          <p:nvPr/>
        </p:nvSpPr>
        <p:spPr>
          <a:xfrm>
            <a:off x="1326039" y="2873142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5B493038-543F-CB1F-430E-64DD2C1179C2}"/>
              </a:ext>
            </a:extLst>
          </p:cNvPr>
          <p:cNvSpPr/>
          <p:nvPr/>
        </p:nvSpPr>
        <p:spPr>
          <a:xfrm>
            <a:off x="2791905" y="1387384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firstname</a:t>
            </a:r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49499D31-4BD8-F21A-2617-4A909869E22E}"/>
              </a:ext>
            </a:extLst>
          </p:cNvPr>
          <p:cNvSpPr/>
          <p:nvPr/>
        </p:nvSpPr>
        <p:spPr>
          <a:xfrm>
            <a:off x="474483" y="1385338"/>
            <a:ext cx="1326036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gender</a:t>
            </a: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4AC257B0-CAE4-0959-13A6-2C902825DFEC}"/>
              </a:ext>
            </a:extLst>
          </p:cNvPr>
          <p:cNvSpPr/>
          <p:nvPr/>
        </p:nvSpPr>
        <p:spPr>
          <a:xfrm>
            <a:off x="454060" y="1848564"/>
            <a:ext cx="1326036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address</a:t>
            </a: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06E4E24F-7A8D-F9B2-CB13-6E43E1BA00F3}"/>
              </a:ext>
            </a:extLst>
          </p:cNvPr>
          <p:cNvSpPr/>
          <p:nvPr/>
        </p:nvSpPr>
        <p:spPr>
          <a:xfrm>
            <a:off x="460346" y="908422"/>
            <a:ext cx="1326037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phone</a:t>
            </a:r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E4C8D7E8-FA59-27D6-85C5-ABA8DCA72B9F}"/>
              </a:ext>
            </a:extLst>
          </p:cNvPr>
          <p:cNvSpPr/>
          <p:nvPr/>
        </p:nvSpPr>
        <p:spPr>
          <a:xfrm>
            <a:off x="2762054" y="914662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83292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82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Automobile Sales Database ER Diagram Souvik Sarkar 28-Oct-23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Sales Database ER Diagram Souvik Sarkar 28-Oct-23</dc:title>
  <dc:creator>Souvik Sarkar</dc:creator>
  <cp:lastModifiedBy>Souvik Sarkar</cp:lastModifiedBy>
  <cp:revision>39</cp:revision>
  <dcterms:created xsi:type="dcterms:W3CDTF">2023-10-28T13:17:53Z</dcterms:created>
  <dcterms:modified xsi:type="dcterms:W3CDTF">2023-10-29T15:03:03Z</dcterms:modified>
</cp:coreProperties>
</file>