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2B5A-8365-9B1B-7A3D-68723925D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2CD5D-4271-412E-18AA-BCFA39A36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52357-7911-415E-0BD7-8BC48A4A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EAFFC-D283-CEB3-C20D-A01B7235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DFCF-6A04-F279-CA31-8F5FA7D1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6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ACE1-0608-3886-2321-D836D457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E54B9-2AAB-F76A-33B9-841CE0EA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64AC-C0C8-C603-5973-B2697A36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CFBA-D21B-8CA3-E7E8-51741063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22ED6-E351-1F07-E03D-58D9857D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484E7-FC87-20DF-D48B-CD1E74F87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F184B-515B-8459-2572-0908E8B8E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C1A85-9F6A-159C-04EA-C04CB345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1B659-8D54-C960-7341-463D2644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B0AB-D336-0443-6ABD-2EC5D850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4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B7CE-68A2-7878-9EB2-150CBC7F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554E-6599-8754-14B2-CA9B5336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55D4-FB75-BE93-5CE1-E6841A5D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7E191-9D09-9C6C-163E-5FC583C1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7D48-3B06-4671-ECDA-9CB0D7D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3517-C828-2EB3-569B-67653430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F9D8-6D71-8812-518F-E3A5BC7F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3393-7ED1-37EB-C56D-CAC904A5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4B72-58E5-6F54-113B-2665F5F2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02BB9-09F8-1345-AD93-EAB56FA0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BCAF-9006-CD29-6474-7CDC9F18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C13D-D08C-EE90-4DC9-848B23022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B142D-24FB-DA5D-49F8-2F7E595E6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5B7D0-CA3E-6DF6-839C-BA5FD8D5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FDF6-019D-A301-8884-B856BF1C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4C40E-C8D3-29E7-4D07-AE15E7CB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9E19-D39C-2761-5C54-64F3DBF7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67EE-60B9-DF7C-922E-C3E69AEC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85CF6-2EE7-8F58-36CB-2BE88CAC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5A1D7-BDD1-9A0E-2559-C7AD8D418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F5FD1-EFE3-25C3-0104-0C5B93D0A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A0D8-6FA6-49A8-562A-570B9FB7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168D4-690F-BAB1-7CA0-D70984A4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B9B87-2E15-255B-CD10-D6161235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2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458E-958B-000E-E656-556789B4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3B91E-955C-4749-EB94-33AE6FC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56330-D2A2-7B98-141A-06E19C74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002AA-276A-C5FA-4BD4-904C06BB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7FDA5-7CCD-F33D-18E8-6246009E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0C314-C4BF-3FFA-1073-7B17E302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5D7A8-BA6E-63A4-8FD4-00592FA1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A871-252B-1B3F-40E4-FE258D84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BC8E-D303-3F15-502F-5527FE9F0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49737-4AE0-0A5E-6E6A-73698FCBD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9F48D-E864-ADDE-0CFF-7CF33AFA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B1E70-1EF3-3C47-29EC-358CDBB7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30B5E-0F6F-6FED-6AAE-25B265B1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2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17C6-491C-41A6-12D3-3C5C9303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B2565-5DF5-A536-7724-0AE905E15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1B13C-4B55-5017-9F39-CE42F0A6B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EA5B-D0C1-8AAC-B1BC-85C1C1A2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EAE0-4B09-A726-40D0-D3795EFC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DFCFC-9508-1110-8E9A-8EE080EF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93B03-0383-8064-4533-B145071F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7DD4D-5558-8D77-770A-65D0A2C45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361A8-B241-2F47-330B-867EB879A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3B6B-FCF9-436F-AC9F-76C4B2E12800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FBFC-F433-B9A9-BA5D-E5EAA02AD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EEA7-4F09-5EB9-9FE6-B4A1A6FD2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C691-0C50-43CB-A895-51627891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3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71D6-ED83-E258-380F-066A1D21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98509" cy="417300"/>
          </a:xfrm>
        </p:spPr>
        <p:txBody>
          <a:bodyPr>
            <a:norm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Automobile Sales Database Relational Schema</a:t>
            </a:r>
            <a:br>
              <a:rPr lang="en-US" sz="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Souvik Sarkar 28-Oct-23</a:t>
            </a:r>
            <a:endParaRPr lang="en-US" sz="9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18273F-885A-BE87-7CAE-595CA09E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95366"/>
              </p:ext>
            </p:extLst>
          </p:nvPr>
        </p:nvGraphicFramePr>
        <p:xfrm>
          <a:off x="9552354" y="4391237"/>
          <a:ext cx="1804709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709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brandname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8A1F61-126C-4331-51AB-EFB03413E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75865"/>
              </p:ext>
            </p:extLst>
          </p:nvPr>
        </p:nvGraphicFramePr>
        <p:xfrm>
          <a:off x="8605715" y="1512450"/>
          <a:ext cx="1804709" cy="18385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709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67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67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67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  <a:tr h="367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styles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49102"/>
                  </a:ext>
                </a:extLst>
              </a:tr>
              <a:tr h="3677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brand_id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87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BEDE1C-BD5B-B6CF-D6C6-4B0A66588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02924"/>
              </p:ext>
            </p:extLst>
          </p:nvPr>
        </p:nvGraphicFramePr>
        <p:xfrm>
          <a:off x="6034552" y="3001910"/>
          <a:ext cx="1804709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709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87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8DA732-1E21-BC6A-B2FB-460ADB1D0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97858"/>
              </p:ext>
            </p:extLst>
          </p:nvPr>
        </p:nvGraphicFramePr>
        <p:xfrm>
          <a:off x="6036554" y="657615"/>
          <a:ext cx="1804709" cy="18420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709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68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68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68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  <a:tr h="368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49102"/>
                  </a:ext>
                </a:extLst>
              </a:tr>
              <a:tr h="368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49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C744DC-4124-3114-3A9A-106983ED3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47861"/>
              </p:ext>
            </p:extLst>
          </p:nvPr>
        </p:nvGraphicFramePr>
        <p:xfrm>
          <a:off x="3957875" y="1338613"/>
          <a:ext cx="1804709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709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dealername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6657DA-0C5B-8F08-B78B-77533A57A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81552"/>
              </p:ext>
            </p:extLst>
          </p:nvPr>
        </p:nvGraphicFramePr>
        <p:xfrm>
          <a:off x="3958759" y="2732964"/>
          <a:ext cx="1806016" cy="33432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6016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49102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8721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49690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59478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81701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annual_income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265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3859B4-AF59-833E-63C9-4ABD5516B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54300"/>
              </p:ext>
            </p:extLst>
          </p:nvPr>
        </p:nvGraphicFramePr>
        <p:xfrm>
          <a:off x="834937" y="1685877"/>
          <a:ext cx="1806016" cy="29718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6016">
                  <a:extLst>
                    <a:ext uri="{9D8B030D-6E8A-4147-A177-3AD203B41FA5}">
                      <a16:colId xmlns:a16="http://schemas.microsoft.com/office/drawing/2014/main" val="2512824381"/>
                    </a:ext>
                  </a:extLst>
                </a:gridCol>
              </a:tblGrid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03405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9866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deal_date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6137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sold_date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49102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8721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49690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dealer_id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59478"/>
                  </a:ext>
                </a:extLst>
              </a:tr>
              <a:tr h="371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817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6BDCF5-0BA3-1D60-17BB-EA865C3E67F9}"/>
              </a:ext>
            </a:extLst>
          </p:cNvPr>
          <p:cNvSpPr txBox="1"/>
          <p:nvPr/>
        </p:nvSpPr>
        <p:spPr>
          <a:xfrm>
            <a:off x="908116" y="1586584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1934A-D4FD-84B9-4D46-B8539D147835}"/>
              </a:ext>
            </a:extLst>
          </p:cNvPr>
          <p:cNvSpPr txBox="1"/>
          <p:nvPr/>
        </p:nvSpPr>
        <p:spPr>
          <a:xfrm>
            <a:off x="908116" y="2098958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08629-11E6-2EE9-242C-ED482D60CEED}"/>
              </a:ext>
            </a:extLst>
          </p:cNvPr>
          <p:cNvSpPr txBox="1"/>
          <p:nvPr/>
        </p:nvSpPr>
        <p:spPr>
          <a:xfrm>
            <a:off x="4012724" y="3146324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F6DFB-F673-4479-FECD-5F90796D857C}"/>
              </a:ext>
            </a:extLst>
          </p:cNvPr>
          <p:cNvSpPr txBox="1"/>
          <p:nvPr/>
        </p:nvSpPr>
        <p:spPr>
          <a:xfrm>
            <a:off x="6096000" y="782426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93685-6515-4DC4-47DA-6F5434344B22}"/>
              </a:ext>
            </a:extLst>
          </p:cNvPr>
          <p:cNvSpPr txBox="1"/>
          <p:nvPr/>
        </p:nvSpPr>
        <p:spPr>
          <a:xfrm>
            <a:off x="4033885" y="1756373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290A3D-4FEE-8F22-3FC0-C771D9C34114}"/>
              </a:ext>
            </a:extLst>
          </p:cNvPr>
          <p:cNvSpPr txBox="1"/>
          <p:nvPr/>
        </p:nvSpPr>
        <p:spPr>
          <a:xfrm>
            <a:off x="6096000" y="3409130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B6340E0-E2B6-B242-9CD8-E4DF663DAF63}"/>
              </a:ext>
            </a:extLst>
          </p:cNvPr>
          <p:cNvCxnSpPr>
            <a:cxnSpLocks/>
          </p:cNvCxnSpPr>
          <p:nvPr/>
        </p:nvCxnSpPr>
        <p:spPr>
          <a:xfrm flipV="1">
            <a:off x="2640953" y="1172129"/>
            <a:ext cx="3393597" cy="2565977"/>
          </a:xfrm>
          <a:prstGeom prst="bentConnector3">
            <a:avLst>
              <a:gd name="adj1" fmla="val 6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5D337D-90B2-4EC8-AE0C-3762EEB6153E}"/>
              </a:ext>
            </a:extLst>
          </p:cNvPr>
          <p:cNvCxnSpPr>
            <a:cxnSpLocks/>
          </p:cNvCxnSpPr>
          <p:nvPr/>
        </p:nvCxnSpPr>
        <p:spPr>
          <a:xfrm>
            <a:off x="2640953" y="4108945"/>
            <a:ext cx="558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EC799D-7E8E-8AF1-38B5-4A372988D5B7}"/>
              </a:ext>
            </a:extLst>
          </p:cNvPr>
          <p:cNvCxnSpPr>
            <a:cxnSpLocks/>
          </p:cNvCxnSpPr>
          <p:nvPr/>
        </p:nvCxnSpPr>
        <p:spPr>
          <a:xfrm flipV="1">
            <a:off x="3199194" y="1900736"/>
            <a:ext cx="0" cy="2198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157152-0C3B-A812-17F0-4C4828F7CEA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199194" y="1894873"/>
            <a:ext cx="758681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F089AC1-1515-DC3D-371E-6C643D2FC6B9}"/>
              </a:ext>
            </a:extLst>
          </p:cNvPr>
          <p:cNvCxnSpPr>
            <a:cxnSpLocks/>
          </p:cNvCxnSpPr>
          <p:nvPr/>
        </p:nvCxnSpPr>
        <p:spPr>
          <a:xfrm flipV="1">
            <a:off x="2640952" y="3305456"/>
            <a:ext cx="1316923" cy="1167976"/>
          </a:xfrm>
          <a:prstGeom prst="bentConnector3">
            <a:avLst>
              <a:gd name="adj1" fmla="val 61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E372308-E6B9-8830-ED4A-3ED9CA0B4F8A}"/>
              </a:ext>
            </a:extLst>
          </p:cNvPr>
          <p:cNvSpPr txBox="1"/>
          <p:nvPr/>
        </p:nvSpPr>
        <p:spPr>
          <a:xfrm>
            <a:off x="890611" y="3589540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609DFA-93FD-9F8D-563A-44AEEAF7DC44}"/>
              </a:ext>
            </a:extLst>
          </p:cNvPr>
          <p:cNvSpPr txBox="1"/>
          <p:nvPr/>
        </p:nvSpPr>
        <p:spPr>
          <a:xfrm>
            <a:off x="868063" y="3970446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DD5D1A-268D-C244-45CD-29532FEBAC61}"/>
              </a:ext>
            </a:extLst>
          </p:cNvPr>
          <p:cNvSpPr txBox="1"/>
          <p:nvPr/>
        </p:nvSpPr>
        <p:spPr>
          <a:xfrm>
            <a:off x="868063" y="4346738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029D119-4378-012C-3546-DE0949A55E9D}"/>
              </a:ext>
            </a:extLst>
          </p:cNvPr>
          <p:cNvCxnSpPr>
            <a:cxnSpLocks/>
          </p:cNvCxnSpPr>
          <p:nvPr/>
        </p:nvCxnSpPr>
        <p:spPr>
          <a:xfrm>
            <a:off x="7839261" y="2318807"/>
            <a:ext cx="278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98CF58-04E8-208F-701C-3440895BB201}"/>
              </a:ext>
            </a:extLst>
          </p:cNvPr>
          <p:cNvCxnSpPr>
            <a:cxnSpLocks/>
          </p:cNvCxnSpPr>
          <p:nvPr/>
        </p:nvCxnSpPr>
        <p:spPr>
          <a:xfrm>
            <a:off x="8117741" y="2318807"/>
            <a:ext cx="10902" cy="126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854A110-D511-C607-B798-62975C8EC5DD}"/>
              </a:ext>
            </a:extLst>
          </p:cNvPr>
          <p:cNvCxnSpPr>
            <a:cxnSpLocks/>
          </p:cNvCxnSpPr>
          <p:nvPr/>
        </p:nvCxnSpPr>
        <p:spPr>
          <a:xfrm flipH="1">
            <a:off x="7816053" y="3582888"/>
            <a:ext cx="312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F01EF1B-843F-3A20-D5F8-744818581AF4}"/>
              </a:ext>
            </a:extLst>
          </p:cNvPr>
          <p:cNvCxnSpPr>
            <a:cxnSpLocks/>
          </p:cNvCxnSpPr>
          <p:nvPr/>
        </p:nvCxnSpPr>
        <p:spPr>
          <a:xfrm>
            <a:off x="7831480" y="4266495"/>
            <a:ext cx="473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CFEFD1C-1674-DD6C-E88F-7C2D56AC744D}"/>
              </a:ext>
            </a:extLst>
          </p:cNvPr>
          <p:cNvCxnSpPr>
            <a:cxnSpLocks/>
          </p:cNvCxnSpPr>
          <p:nvPr/>
        </p:nvCxnSpPr>
        <p:spPr>
          <a:xfrm flipV="1">
            <a:off x="8305429" y="2079695"/>
            <a:ext cx="0" cy="218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C88937-E2BA-E807-1340-88A1003BB4CD}"/>
              </a:ext>
            </a:extLst>
          </p:cNvPr>
          <p:cNvCxnSpPr/>
          <p:nvPr/>
        </p:nvCxnSpPr>
        <p:spPr>
          <a:xfrm>
            <a:off x="10410424" y="3171781"/>
            <a:ext cx="392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D31BDFC-A644-F1D1-A5FC-FF7E887180B2}"/>
              </a:ext>
            </a:extLst>
          </p:cNvPr>
          <p:cNvCxnSpPr>
            <a:cxnSpLocks/>
          </p:cNvCxnSpPr>
          <p:nvPr/>
        </p:nvCxnSpPr>
        <p:spPr>
          <a:xfrm>
            <a:off x="10803118" y="3171781"/>
            <a:ext cx="0" cy="692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3A5A232-C32F-0BEC-AF5F-DA6B5ADF4841}"/>
              </a:ext>
            </a:extLst>
          </p:cNvPr>
          <p:cNvCxnSpPr/>
          <p:nvPr/>
        </p:nvCxnSpPr>
        <p:spPr>
          <a:xfrm flipH="1">
            <a:off x="8964891" y="3861715"/>
            <a:ext cx="1838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8ECEE64-F76E-8B8D-E5E6-3E7D79B0F5CC}"/>
              </a:ext>
            </a:extLst>
          </p:cNvPr>
          <p:cNvCxnSpPr/>
          <p:nvPr/>
        </p:nvCxnSpPr>
        <p:spPr>
          <a:xfrm>
            <a:off x="8964891" y="3861715"/>
            <a:ext cx="0" cy="108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8E409AE-43F2-83E6-2EC0-FF63C2B8E9B5}"/>
              </a:ext>
            </a:extLst>
          </p:cNvPr>
          <p:cNvCxnSpPr>
            <a:endCxn id="3" idx="1"/>
          </p:cNvCxnSpPr>
          <p:nvPr/>
        </p:nvCxnSpPr>
        <p:spPr>
          <a:xfrm>
            <a:off x="8964891" y="4947497"/>
            <a:ext cx="587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964549D-78DA-52A0-38DA-7386C8A4C54F}"/>
              </a:ext>
            </a:extLst>
          </p:cNvPr>
          <p:cNvSpPr txBox="1"/>
          <p:nvPr/>
        </p:nvSpPr>
        <p:spPr>
          <a:xfrm>
            <a:off x="8659468" y="1910261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A212C49-C9A0-59DC-17D1-4A518BD131EE}"/>
              </a:ext>
            </a:extLst>
          </p:cNvPr>
          <p:cNvSpPr txBox="1"/>
          <p:nvPr/>
        </p:nvSpPr>
        <p:spPr>
          <a:xfrm>
            <a:off x="9574349" y="4808997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6873799-0A23-0BCC-2399-A191E48EB60A}"/>
              </a:ext>
            </a:extLst>
          </p:cNvPr>
          <p:cNvSpPr txBox="1"/>
          <p:nvPr/>
        </p:nvSpPr>
        <p:spPr>
          <a:xfrm>
            <a:off x="8659468" y="3028457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0EB9702-D870-6FAD-A346-D2B0E96E2537}"/>
              </a:ext>
            </a:extLst>
          </p:cNvPr>
          <p:cNvSpPr txBox="1"/>
          <p:nvPr/>
        </p:nvSpPr>
        <p:spPr>
          <a:xfrm>
            <a:off x="6094662" y="1894873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7D402F3-75A7-04AD-385B-ECE4BBE96ED2}"/>
              </a:ext>
            </a:extLst>
          </p:cNvPr>
          <p:cNvSpPr txBox="1"/>
          <p:nvPr/>
        </p:nvSpPr>
        <p:spPr>
          <a:xfrm>
            <a:off x="6094661" y="4158648"/>
            <a:ext cx="37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FK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70168-F61A-DD88-BBA4-40A04BDAFD6C}"/>
              </a:ext>
            </a:extLst>
          </p:cNvPr>
          <p:cNvSpPr txBox="1"/>
          <p:nvPr/>
        </p:nvSpPr>
        <p:spPr>
          <a:xfrm>
            <a:off x="5752307" y="902893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4DBDD-7F52-4852-6050-8E432E3E387D}"/>
              </a:ext>
            </a:extLst>
          </p:cNvPr>
          <p:cNvSpPr txBox="1"/>
          <p:nvPr/>
        </p:nvSpPr>
        <p:spPr>
          <a:xfrm>
            <a:off x="2598083" y="3429000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E58B96-F87D-85A2-7BD6-44F2A8BF901E}"/>
              </a:ext>
            </a:extLst>
          </p:cNvPr>
          <p:cNvSpPr txBox="1"/>
          <p:nvPr/>
        </p:nvSpPr>
        <p:spPr>
          <a:xfrm>
            <a:off x="2608320" y="3836070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D384F-AB1C-3DDC-3DD8-51AB8D813F82}"/>
              </a:ext>
            </a:extLst>
          </p:cNvPr>
          <p:cNvSpPr txBox="1"/>
          <p:nvPr/>
        </p:nvSpPr>
        <p:spPr>
          <a:xfrm>
            <a:off x="2598083" y="4183105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E8D8F7-887F-9803-2668-909C08427361}"/>
              </a:ext>
            </a:extLst>
          </p:cNvPr>
          <p:cNvSpPr txBox="1"/>
          <p:nvPr/>
        </p:nvSpPr>
        <p:spPr>
          <a:xfrm>
            <a:off x="3650658" y="1619754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93BF0-1325-791A-B18D-D0DD5E0CC02A}"/>
              </a:ext>
            </a:extLst>
          </p:cNvPr>
          <p:cNvSpPr txBox="1"/>
          <p:nvPr/>
        </p:nvSpPr>
        <p:spPr>
          <a:xfrm>
            <a:off x="8305427" y="1803568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B09A66-24B5-FCBA-5528-BA3A5C668CA6}"/>
              </a:ext>
            </a:extLst>
          </p:cNvPr>
          <p:cNvSpPr txBox="1"/>
          <p:nvPr/>
        </p:nvSpPr>
        <p:spPr>
          <a:xfrm>
            <a:off x="9253546" y="4648662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F9236-4189-4C18-7044-37F22CCEA903}"/>
              </a:ext>
            </a:extLst>
          </p:cNvPr>
          <p:cNvSpPr txBox="1"/>
          <p:nvPr/>
        </p:nvSpPr>
        <p:spPr>
          <a:xfrm>
            <a:off x="3648488" y="3030336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9A1CD-511B-EC6C-0CF8-B95325E383F6}"/>
              </a:ext>
            </a:extLst>
          </p:cNvPr>
          <p:cNvSpPr txBox="1"/>
          <p:nvPr/>
        </p:nvSpPr>
        <p:spPr>
          <a:xfrm>
            <a:off x="7851239" y="3312105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A8FAF7-8FE5-FE06-CFA3-E037D95DCC3B}"/>
              </a:ext>
            </a:extLst>
          </p:cNvPr>
          <p:cNvSpPr txBox="1"/>
          <p:nvPr/>
        </p:nvSpPr>
        <p:spPr>
          <a:xfrm>
            <a:off x="7830513" y="2042057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AA8DBC-CA2F-B0D0-578F-2D74F6674614}"/>
              </a:ext>
            </a:extLst>
          </p:cNvPr>
          <p:cNvSpPr txBox="1"/>
          <p:nvPr/>
        </p:nvSpPr>
        <p:spPr>
          <a:xfrm>
            <a:off x="10406896" y="2895703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1DEBA8-6BE3-493C-BCD9-393C477DD4E2}"/>
              </a:ext>
            </a:extLst>
          </p:cNvPr>
          <p:cNvCxnSpPr>
            <a:cxnSpLocks/>
          </p:cNvCxnSpPr>
          <p:nvPr/>
        </p:nvCxnSpPr>
        <p:spPr>
          <a:xfrm>
            <a:off x="8305429" y="2079695"/>
            <a:ext cx="300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FAE7B0-C3E8-EC4C-5293-106E8CB915D4}"/>
              </a:ext>
            </a:extLst>
          </p:cNvPr>
          <p:cNvSpPr txBox="1"/>
          <p:nvPr/>
        </p:nvSpPr>
        <p:spPr>
          <a:xfrm>
            <a:off x="7831479" y="3989958"/>
            <a:ext cx="25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8994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90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Automobile Sales Database Relational Schema Souvik Sarkar 28-Oct-23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Sales Database Relational Schema Souvik Sarkar 28-Oct-23</dc:title>
  <dc:creator>Souvik Sarkar</dc:creator>
  <cp:lastModifiedBy>Souvik Sarkar</cp:lastModifiedBy>
  <cp:revision>20</cp:revision>
  <dcterms:created xsi:type="dcterms:W3CDTF">2023-10-29T06:15:28Z</dcterms:created>
  <dcterms:modified xsi:type="dcterms:W3CDTF">2023-10-29T15:02:14Z</dcterms:modified>
</cp:coreProperties>
</file>