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38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24AB-6469-184B-B245-62952B46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96FCD-B78F-034B-8BAF-C3FBEAC00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7A5C6-663D-B64F-A8BD-EE181ABD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B259-234F-FC43-B10A-B97965C4A048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1FD82-8AE2-554A-A955-21FED968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CE45-B32B-3F4E-9029-5BB56D9A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A64-1E3A-A943-83F5-B54983D2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6EAF-066E-2244-8FF9-DE571B16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DF2CA-7BE1-2E46-91CA-BD932747C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4303-3E1E-324A-8BA4-56522453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B259-234F-FC43-B10A-B97965C4A048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4FFD-984C-7949-817A-E233AA7E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83D8-6541-4845-89E7-4AF7473D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A64-1E3A-A943-83F5-B54983D2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1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B73BE-5E22-9946-8B25-B18F1740F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5DEE-D023-5A43-A254-F058B5F90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EB6C9-5F9C-8044-A074-53DA8636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B259-234F-FC43-B10A-B97965C4A048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8B7E-5950-7147-8141-28B969CC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5EE0-8D45-7243-853C-371ECEB8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A64-1E3A-A943-83F5-B54983D2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077C-F008-A544-B3FB-9BE53CE7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30D10-9247-474F-9356-8206DB863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B46B0-6E29-454F-AF39-D3B5A2F0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B259-234F-FC43-B10A-B97965C4A048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D3EEA-82A0-D646-BEDF-10FA1D9F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3BE24-C6F0-4A44-93EB-A9F72047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A64-1E3A-A943-83F5-B54983D2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61CB-D35C-254B-BCE7-FE16AC4D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757F-FD7B-FC4B-B7FA-34456B1FB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2880-380E-6E41-9D78-B588C2C7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B259-234F-FC43-B10A-B97965C4A048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9233-A8C1-1E4E-8FF2-874F213D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61FA-0087-4546-AD5D-5BD1EC2F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A64-1E3A-A943-83F5-B54983D2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1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4A18-273C-A548-839D-0C8CB0A3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4644-0E3E-A546-AEB1-2C84C8883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F2D3D-E781-3C4C-AE0B-1A8803F69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6C5D7-62F8-CF4A-BF32-EAA26E31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B259-234F-FC43-B10A-B97965C4A048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58190-2423-8E4E-BEDD-D864C313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E64A6-AEDF-C24D-9716-3DBFAC7C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A64-1E3A-A943-83F5-B54983D2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6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BF83-C640-6044-90CE-11A9009A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DFEC0-3245-3E4A-B8A6-453134F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CEB11-4695-EA4B-95EB-337A594FB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5DDA0-8185-264A-870F-D3FE6AAA2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035CD-303A-3740-8FBE-7F2316ED7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EC1D2-0000-A741-9F26-A1FED679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B259-234F-FC43-B10A-B97965C4A048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2A4A3-330A-0D4B-96FD-063F28F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7F5EC-12FB-7D4B-9667-28CEF365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A64-1E3A-A943-83F5-B54983D2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0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7760-3AF1-9544-9AE7-309D0E14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6E236-8A2F-C348-A6C2-78467D4E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B259-234F-FC43-B10A-B97965C4A048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F373B-CEDC-6B4D-9DFC-D97F42F7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45B5E-9F99-9A47-A4BF-E41AA99A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A64-1E3A-A943-83F5-B54983D2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2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C96E6-4B8E-CE41-9FDD-BCF93525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B259-234F-FC43-B10A-B97965C4A048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999ED-9905-5A48-9803-98824C8D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DC0A0-6198-174B-A2FA-1926CA10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A64-1E3A-A943-83F5-B54983D2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2A7B-E9B8-4D4C-BEE3-9C7CBF43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2EB4-F40E-F84E-81D2-CAAB71CD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33F5C-95AE-4847-A8F8-2CF060929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BB1BD-1194-8040-80A9-C7224539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B259-234F-FC43-B10A-B97965C4A048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30269-915F-AF4F-96C6-529278BF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34A55-B71E-2E4D-B70E-855483BA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A64-1E3A-A943-83F5-B54983D2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0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8549-A87B-A74A-83F5-A8966C3E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12756-826C-AF4A-BCB8-A720A96FB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C29D2-76F4-4948-AAA9-B19B2C9BB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D8E68-08F9-4D42-BA2F-A5DCA920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B259-234F-FC43-B10A-B97965C4A048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21383-C077-9A42-92B5-AA2CA01B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4876C-2414-954E-8FFC-BE3D42F1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A64-1E3A-A943-83F5-B54983D2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2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8C812-FF1E-0944-A632-D2F39C09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7D822-5F57-9241-987A-46751E626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AD465-E7FA-7D4A-A1FF-CDC97DDAE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B259-234F-FC43-B10A-B97965C4A048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9A4B4-66C4-514B-849C-418DE7AF2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E77B-4C5A-754E-B7BF-0FC717BE1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FA64-1E3A-A943-83F5-B54983D2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7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F9C16C-4D92-C644-B8BD-9EBF601F830D}"/>
              </a:ext>
            </a:extLst>
          </p:cNvPr>
          <p:cNvSpPr/>
          <p:nvPr/>
        </p:nvSpPr>
        <p:spPr>
          <a:xfrm>
            <a:off x="508001" y="3894667"/>
            <a:ext cx="2115930" cy="12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Layers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C8BD9B-70C4-CA40-ADE0-673447CB3205}"/>
              </a:ext>
            </a:extLst>
          </p:cNvPr>
          <p:cNvSpPr/>
          <p:nvPr/>
        </p:nvSpPr>
        <p:spPr>
          <a:xfrm>
            <a:off x="630530" y="5380383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5CCE4E-ECEF-8644-A888-0A186D64C0BC}"/>
              </a:ext>
            </a:extLst>
          </p:cNvPr>
          <p:cNvSpPr/>
          <p:nvPr/>
        </p:nvSpPr>
        <p:spPr>
          <a:xfrm>
            <a:off x="940253" y="5388113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8E1E29-DB8E-8646-ADA8-08EBEEE74083}"/>
              </a:ext>
            </a:extLst>
          </p:cNvPr>
          <p:cNvSpPr/>
          <p:nvPr/>
        </p:nvSpPr>
        <p:spPr>
          <a:xfrm>
            <a:off x="1307403" y="5388113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BF6BAB-F35F-464B-918F-FF4B5F66E025}"/>
              </a:ext>
            </a:extLst>
          </p:cNvPr>
          <p:cNvSpPr/>
          <p:nvPr/>
        </p:nvSpPr>
        <p:spPr>
          <a:xfrm>
            <a:off x="1656122" y="5380383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FA7437-11FE-CD46-B4BF-A3EA8BE3D471}"/>
              </a:ext>
            </a:extLst>
          </p:cNvPr>
          <p:cNvSpPr/>
          <p:nvPr/>
        </p:nvSpPr>
        <p:spPr>
          <a:xfrm>
            <a:off x="2102785" y="5380383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E8872D-D508-FF4A-827C-DC5B8341CE7E}"/>
              </a:ext>
            </a:extLst>
          </p:cNvPr>
          <p:cNvSpPr/>
          <p:nvPr/>
        </p:nvSpPr>
        <p:spPr>
          <a:xfrm>
            <a:off x="1468638" y="3451824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EFD7E5-B54C-0441-8E21-6806F7D62319}"/>
              </a:ext>
            </a:extLst>
          </p:cNvPr>
          <p:cNvSpPr/>
          <p:nvPr/>
        </p:nvSpPr>
        <p:spPr>
          <a:xfrm>
            <a:off x="2953030" y="3901295"/>
            <a:ext cx="2115930" cy="12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Layers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F0D447-515E-E543-9F89-233E4E46B307}"/>
              </a:ext>
            </a:extLst>
          </p:cNvPr>
          <p:cNvSpPr/>
          <p:nvPr/>
        </p:nvSpPr>
        <p:spPr>
          <a:xfrm>
            <a:off x="2964519" y="5395847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49ACE8-09FC-BC4E-8ADB-2C231D58ADCB}"/>
              </a:ext>
            </a:extLst>
          </p:cNvPr>
          <p:cNvSpPr/>
          <p:nvPr/>
        </p:nvSpPr>
        <p:spPr>
          <a:xfrm>
            <a:off x="3239983" y="5395847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F3CF77-F11A-4E4D-9D9C-47F2219B9015}"/>
              </a:ext>
            </a:extLst>
          </p:cNvPr>
          <p:cNvSpPr/>
          <p:nvPr/>
        </p:nvSpPr>
        <p:spPr>
          <a:xfrm>
            <a:off x="3565075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151DAA-BC26-BB40-B1D6-FBE0E49B881B}"/>
              </a:ext>
            </a:extLst>
          </p:cNvPr>
          <p:cNvSpPr/>
          <p:nvPr/>
        </p:nvSpPr>
        <p:spPr>
          <a:xfrm>
            <a:off x="3864554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D716A1-1AA2-FD4B-99E7-09951B181C2B}"/>
              </a:ext>
            </a:extLst>
          </p:cNvPr>
          <p:cNvSpPr/>
          <p:nvPr/>
        </p:nvSpPr>
        <p:spPr>
          <a:xfrm>
            <a:off x="4127051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4A5F49-ECD6-5048-99B2-A196687B7CAB}"/>
              </a:ext>
            </a:extLst>
          </p:cNvPr>
          <p:cNvSpPr/>
          <p:nvPr/>
        </p:nvSpPr>
        <p:spPr>
          <a:xfrm>
            <a:off x="3913667" y="3458452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A82D55-264E-E140-91BE-9B5E00AB6F46}"/>
              </a:ext>
            </a:extLst>
          </p:cNvPr>
          <p:cNvSpPr/>
          <p:nvPr/>
        </p:nvSpPr>
        <p:spPr>
          <a:xfrm>
            <a:off x="5311922" y="3901295"/>
            <a:ext cx="2115930" cy="12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Layers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5B5E61-EFF1-5845-8D74-C3037052B681}"/>
              </a:ext>
            </a:extLst>
          </p:cNvPr>
          <p:cNvSpPr/>
          <p:nvPr/>
        </p:nvSpPr>
        <p:spPr>
          <a:xfrm>
            <a:off x="5434451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D7EAB9-A6A8-F64C-A8B7-550787EE5F55}"/>
              </a:ext>
            </a:extLst>
          </p:cNvPr>
          <p:cNvSpPr/>
          <p:nvPr/>
        </p:nvSpPr>
        <p:spPr>
          <a:xfrm>
            <a:off x="5744174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B4D91A-7918-0C40-837F-7F31557C7345}"/>
              </a:ext>
            </a:extLst>
          </p:cNvPr>
          <p:cNvSpPr/>
          <p:nvPr/>
        </p:nvSpPr>
        <p:spPr>
          <a:xfrm>
            <a:off x="6111324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A2FF93-F900-2E4B-AC6E-47EBC4C3FDBB}"/>
              </a:ext>
            </a:extLst>
          </p:cNvPr>
          <p:cNvSpPr/>
          <p:nvPr/>
        </p:nvSpPr>
        <p:spPr>
          <a:xfrm>
            <a:off x="6460043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95A2701-1E28-C04B-AF2B-F413BCCD9E2C}"/>
              </a:ext>
            </a:extLst>
          </p:cNvPr>
          <p:cNvSpPr/>
          <p:nvPr/>
        </p:nvSpPr>
        <p:spPr>
          <a:xfrm>
            <a:off x="6906706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A8CF8A-1639-3048-BFC5-EC83668D2D43}"/>
              </a:ext>
            </a:extLst>
          </p:cNvPr>
          <p:cNvSpPr/>
          <p:nvPr/>
        </p:nvSpPr>
        <p:spPr>
          <a:xfrm>
            <a:off x="6272559" y="3458452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F61390-A460-B84F-8493-6146D8396E98}"/>
              </a:ext>
            </a:extLst>
          </p:cNvPr>
          <p:cNvSpPr/>
          <p:nvPr/>
        </p:nvSpPr>
        <p:spPr>
          <a:xfrm>
            <a:off x="7538287" y="3901295"/>
            <a:ext cx="2115930" cy="12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Layers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71C070-C76C-E245-BE0C-2D3F0A6BA8E3}"/>
              </a:ext>
            </a:extLst>
          </p:cNvPr>
          <p:cNvSpPr/>
          <p:nvPr/>
        </p:nvSpPr>
        <p:spPr>
          <a:xfrm>
            <a:off x="7660816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256493-6EA1-3E45-AB44-30B97912E671}"/>
              </a:ext>
            </a:extLst>
          </p:cNvPr>
          <p:cNvSpPr/>
          <p:nvPr/>
        </p:nvSpPr>
        <p:spPr>
          <a:xfrm>
            <a:off x="7878959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3D6D6C1-947D-404B-A3FE-7FF98F028289}"/>
              </a:ext>
            </a:extLst>
          </p:cNvPr>
          <p:cNvSpPr/>
          <p:nvPr/>
        </p:nvSpPr>
        <p:spPr>
          <a:xfrm>
            <a:off x="8137882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FC9250-FF2D-5B4B-AEC7-DA4BA7AC68E3}"/>
              </a:ext>
            </a:extLst>
          </p:cNvPr>
          <p:cNvSpPr/>
          <p:nvPr/>
        </p:nvSpPr>
        <p:spPr>
          <a:xfrm>
            <a:off x="8382490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86B167-AEAF-3643-B70E-888DF995FDD7}"/>
              </a:ext>
            </a:extLst>
          </p:cNvPr>
          <p:cNvSpPr/>
          <p:nvPr/>
        </p:nvSpPr>
        <p:spPr>
          <a:xfrm>
            <a:off x="8605821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E22174-9F12-0547-A6C3-1521CA83B375}"/>
              </a:ext>
            </a:extLst>
          </p:cNvPr>
          <p:cNvSpPr/>
          <p:nvPr/>
        </p:nvSpPr>
        <p:spPr>
          <a:xfrm>
            <a:off x="8498924" y="3458452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993596-90E5-D540-B453-801535159998}"/>
              </a:ext>
            </a:extLst>
          </p:cNvPr>
          <p:cNvSpPr/>
          <p:nvPr/>
        </p:nvSpPr>
        <p:spPr>
          <a:xfrm>
            <a:off x="9883929" y="3901295"/>
            <a:ext cx="2115930" cy="12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Layers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49AC5B-7B62-504D-902C-73069DA6A2EB}"/>
              </a:ext>
            </a:extLst>
          </p:cNvPr>
          <p:cNvSpPr/>
          <p:nvPr/>
        </p:nvSpPr>
        <p:spPr>
          <a:xfrm>
            <a:off x="10683331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EDFB592-5F11-204E-B079-BE3053CA4453}"/>
              </a:ext>
            </a:extLst>
          </p:cNvPr>
          <p:cNvSpPr/>
          <p:nvPr/>
        </p:nvSpPr>
        <p:spPr>
          <a:xfrm>
            <a:off x="11032050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40C9D2-C5C7-FC4C-B541-3F0787E9AD3D}"/>
              </a:ext>
            </a:extLst>
          </p:cNvPr>
          <p:cNvSpPr/>
          <p:nvPr/>
        </p:nvSpPr>
        <p:spPr>
          <a:xfrm>
            <a:off x="11478713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EDA22A5-DECB-F048-B1A9-26BCD0F0B777}"/>
              </a:ext>
            </a:extLst>
          </p:cNvPr>
          <p:cNvSpPr/>
          <p:nvPr/>
        </p:nvSpPr>
        <p:spPr>
          <a:xfrm>
            <a:off x="10844566" y="3458452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A4D361-7E8A-9A4B-A967-D3E63CD7934E}"/>
              </a:ext>
            </a:extLst>
          </p:cNvPr>
          <p:cNvSpPr/>
          <p:nvPr/>
        </p:nvSpPr>
        <p:spPr>
          <a:xfrm>
            <a:off x="4399194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31A5B3-3DC4-3144-B642-246C96999B18}"/>
              </a:ext>
            </a:extLst>
          </p:cNvPr>
          <p:cNvSpPr/>
          <p:nvPr/>
        </p:nvSpPr>
        <p:spPr>
          <a:xfrm>
            <a:off x="4696736" y="5381489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2824763-CD47-8E43-8996-799500A0BD01}"/>
              </a:ext>
            </a:extLst>
          </p:cNvPr>
          <p:cNvSpPr/>
          <p:nvPr/>
        </p:nvSpPr>
        <p:spPr>
          <a:xfrm>
            <a:off x="8829152" y="5380383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4DD28A2-2470-5D4A-AD3E-6E0E1D5FDA73}"/>
              </a:ext>
            </a:extLst>
          </p:cNvPr>
          <p:cNvSpPr/>
          <p:nvPr/>
        </p:nvSpPr>
        <p:spPr>
          <a:xfrm>
            <a:off x="9043275" y="5368237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9CB9649-A020-D841-8067-A1183EBAE814}"/>
              </a:ext>
            </a:extLst>
          </p:cNvPr>
          <p:cNvSpPr/>
          <p:nvPr/>
        </p:nvSpPr>
        <p:spPr>
          <a:xfrm>
            <a:off x="9297364" y="5368237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78A1A4-4387-A841-8295-406A8A9C9314}"/>
              </a:ext>
            </a:extLst>
          </p:cNvPr>
          <p:cNvCxnSpPr>
            <a:endCxn id="4" idx="2"/>
          </p:cNvCxnSpPr>
          <p:nvPr/>
        </p:nvCxnSpPr>
        <p:spPr>
          <a:xfrm flipV="1">
            <a:off x="1565966" y="5130800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FCA4BF-6B10-2444-A3FF-6B23906C5239}"/>
              </a:ext>
            </a:extLst>
          </p:cNvPr>
          <p:cNvCxnSpPr/>
          <p:nvPr/>
        </p:nvCxnSpPr>
        <p:spPr>
          <a:xfrm flipV="1">
            <a:off x="3979787" y="3677661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74A32E4-8928-0B42-A142-5CF64D95E25A}"/>
              </a:ext>
            </a:extLst>
          </p:cNvPr>
          <p:cNvCxnSpPr/>
          <p:nvPr/>
        </p:nvCxnSpPr>
        <p:spPr>
          <a:xfrm flipV="1">
            <a:off x="6270350" y="5149574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6FE7A3-6BA6-7D44-94D0-725C2785AEE6}"/>
              </a:ext>
            </a:extLst>
          </p:cNvPr>
          <p:cNvCxnSpPr/>
          <p:nvPr/>
        </p:nvCxnSpPr>
        <p:spPr>
          <a:xfrm flipV="1">
            <a:off x="8605821" y="5137428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A546F0-4709-3E45-A7AA-201CD61ABB6C}"/>
              </a:ext>
            </a:extLst>
          </p:cNvPr>
          <p:cNvCxnSpPr/>
          <p:nvPr/>
        </p:nvCxnSpPr>
        <p:spPr>
          <a:xfrm flipV="1">
            <a:off x="10906410" y="5157304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72B649-B198-6C4D-B122-82109842E5A4}"/>
              </a:ext>
            </a:extLst>
          </p:cNvPr>
          <p:cNvCxnSpPr/>
          <p:nvPr/>
        </p:nvCxnSpPr>
        <p:spPr>
          <a:xfrm flipV="1">
            <a:off x="1548151" y="3657230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B1871A-9C78-8D43-A61E-CD60BE4824A9}"/>
              </a:ext>
            </a:extLst>
          </p:cNvPr>
          <p:cNvCxnSpPr>
            <a:cxnSpLocks/>
          </p:cNvCxnSpPr>
          <p:nvPr/>
        </p:nvCxnSpPr>
        <p:spPr>
          <a:xfrm flipV="1">
            <a:off x="3913667" y="5125831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E328FBF-77EB-5E48-BAFC-61EA2789A01F}"/>
              </a:ext>
            </a:extLst>
          </p:cNvPr>
          <p:cNvCxnSpPr/>
          <p:nvPr/>
        </p:nvCxnSpPr>
        <p:spPr>
          <a:xfrm flipV="1">
            <a:off x="6352072" y="3657230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6CB719-E6EE-2B4B-8BD7-A0C102A9A503}"/>
              </a:ext>
            </a:extLst>
          </p:cNvPr>
          <p:cNvCxnSpPr/>
          <p:nvPr/>
        </p:nvCxnSpPr>
        <p:spPr>
          <a:xfrm flipV="1">
            <a:off x="8578437" y="3663858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98445C5-0A13-994C-A547-A50FD8E3A0CA}"/>
              </a:ext>
            </a:extLst>
          </p:cNvPr>
          <p:cNvCxnSpPr/>
          <p:nvPr/>
        </p:nvCxnSpPr>
        <p:spPr>
          <a:xfrm flipV="1">
            <a:off x="10928498" y="3663858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EA58FC3-CC1E-8C43-9DF2-E4052C62E5CF}"/>
              </a:ext>
            </a:extLst>
          </p:cNvPr>
          <p:cNvSpPr/>
          <p:nvPr/>
        </p:nvSpPr>
        <p:spPr>
          <a:xfrm>
            <a:off x="5212385" y="1429209"/>
            <a:ext cx="2115930" cy="12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Layers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B2232D-C207-994E-B3A9-7910D43430D6}"/>
              </a:ext>
            </a:extLst>
          </p:cNvPr>
          <p:cNvCxnSpPr>
            <a:stCxn id="15" idx="7"/>
          </p:cNvCxnSpPr>
          <p:nvPr/>
        </p:nvCxnSpPr>
        <p:spPr>
          <a:xfrm flipV="1">
            <a:off x="1604375" y="2665342"/>
            <a:ext cx="4586462" cy="81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6B54B4-A359-2745-A4B2-5A3E70A1E464}"/>
              </a:ext>
            </a:extLst>
          </p:cNvPr>
          <p:cNvCxnSpPr>
            <a:cxnSpLocks/>
          </p:cNvCxnSpPr>
          <p:nvPr/>
        </p:nvCxnSpPr>
        <p:spPr>
          <a:xfrm flipV="1">
            <a:off x="4216761" y="2663946"/>
            <a:ext cx="2094450" cy="75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925573F-C471-8A4C-A6A0-ADD15A76EB7C}"/>
              </a:ext>
            </a:extLst>
          </p:cNvPr>
          <p:cNvCxnSpPr>
            <a:cxnSpLocks/>
            <a:stCxn id="29" idx="0"/>
            <a:endCxn id="68" idx="2"/>
          </p:cNvCxnSpPr>
          <p:nvPr/>
        </p:nvCxnSpPr>
        <p:spPr>
          <a:xfrm flipH="1" flipV="1">
            <a:off x="6270350" y="2665342"/>
            <a:ext cx="81722" cy="79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9EE08A6-0EE8-844A-AE5D-6CA841379F9C}"/>
              </a:ext>
            </a:extLst>
          </p:cNvPr>
          <p:cNvCxnSpPr>
            <a:cxnSpLocks/>
            <a:stCxn id="36" idx="1"/>
            <a:endCxn id="68" idx="2"/>
          </p:cNvCxnSpPr>
          <p:nvPr/>
        </p:nvCxnSpPr>
        <p:spPr>
          <a:xfrm flipH="1" flipV="1">
            <a:off x="6270350" y="2665342"/>
            <a:ext cx="2251863" cy="82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415F5C-CE75-1743-B640-049EC79E2E6B}"/>
              </a:ext>
            </a:extLst>
          </p:cNvPr>
          <p:cNvCxnSpPr>
            <a:cxnSpLocks/>
            <a:stCxn id="43" idx="0"/>
            <a:endCxn id="68" idx="2"/>
          </p:cNvCxnSpPr>
          <p:nvPr/>
        </p:nvCxnSpPr>
        <p:spPr>
          <a:xfrm flipH="1" flipV="1">
            <a:off x="6270350" y="2665342"/>
            <a:ext cx="4653729" cy="79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B55845E-26DD-5B48-B6AF-641737792862}"/>
              </a:ext>
            </a:extLst>
          </p:cNvPr>
          <p:cNvSpPr/>
          <p:nvPr/>
        </p:nvSpPr>
        <p:spPr>
          <a:xfrm>
            <a:off x="5007480" y="2857249"/>
            <a:ext cx="2653336" cy="18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concatenate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2A1EC25-E75E-6345-BF41-A2FC92B03E70}"/>
              </a:ext>
            </a:extLst>
          </p:cNvPr>
          <p:cNvSpPr/>
          <p:nvPr/>
        </p:nvSpPr>
        <p:spPr>
          <a:xfrm>
            <a:off x="6201569" y="625817"/>
            <a:ext cx="168318" cy="185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093847E-71EC-F14E-9972-2D4E3712FCBB}"/>
              </a:ext>
            </a:extLst>
          </p:cNvPr>
          <p:cNvCxnSpPr>
            <a:cxnSpLocks/>
            <a:stCxn id="68" idx="0"/>
            <a:endCxn id="84" idx="4"/>
          </p:cNvCxnSpPr>
          <p:nvPr/>
        </p:nvCxnSpPr>
        <p:spPr>
          <a:xfrm flipV="1">
            <a:off x="6270350" y="811143"/>
            <a:ext cx="15378" cy="61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0E976B8-799C-3F4A-9C9B-53A3EE08B060}"/>
              </a:ext>
            </a:extLst>
          </p:cNvPr>
          <p:cNvSpPr txBox="1"/>
          <p:nvPr/>
        </p:nvSpPr>
        <p:spPr>
          <a:xfrm>
            <a:off x="5718729" y="864112"/>
            <a:ext cx="175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A0A1E1-89A0-5647-88E1-BC36F56512DB}"/>
              </a:ext>
            </a:extLst>
          </p:cNvPr>
          <p:cNvSpPr txBox="1"/>
          <p:nvPr/>
        </p:nvSpPr>
        <p:spPr>
          <a:xfrm>
            <a:off x="992650" y="5617820"/>
            <a:ext cx="1631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[team vector]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789B80-7A9B-C74D-9759-E47E6A331138}"/>
              </a:ext>
            </a:extLst>
          </p:cNvPr>
          <p:cNvSpPr txBox="1"/>
          <p:nvPr/>
        </p:nvSpPr>
        <p:spPr>
          <a:xfrm>
            <a:off x="3375910" y="5598492"/>
            <a:ext cx="1631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[player vector]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D83872-60DE-F94C-8788-B2480B77D4D5}"/>
              </a:ext>
            </a:extLst>
          </p:cNvPr>
          <p:cNvSpPr txBox="1"/>
          <p:nvPr/>
        </p:nvSpPr>
        <p:spPr>
          <a:xfrm>
            <a:off x="5568828" y="5597390"/>
            <a:ext cx="199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[opponent team vector]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47DB89-CD15-F145-9D84-D26C5967F239}"/>
              </a:ext>
            </a:extLst>
          </p:cNvPr>
          <p:cNvSpPr txBox="1"/>
          <p:nvPr/>
        </p:nvSpPr>
        <p:spPr>
          <a:xfrm>
            <a:off x="7766696" y="5602362"/>
            <a:ext cx="199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[opponent bowler vector]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AD6EC9-E005-F04D-BB51-7021D036BFE4}"/>
              </a:ext>
            </a:extLst>
          </p:cNvPr>
          <p:cNvSpPr txBox="1"/>
          <p:nvPr/>
        </p:nvSpPr>
        <p:spPr>
          <a:xfrm>
            <a:off x="10324485" y="5596288"/>
            <a:ext cx="199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[historic mean vector]</a:t>
            </a:r>
          </a:p>
        </p:txBody>
      </p:sp>
    </p:spTree>
    <p:extLst>
      <p:ext uri="{BB962C8B-B14F-4D97-AF65-F5344CB8AC3E}">
        <p14:creationId xmlns:p14="http://schemas.microsoft.com/office/powerpoint/2010/main" val="2623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EFD7E5-B54C-0441-8E21-6806F7D62319}"/>
              </a:ext>
            </a:extLst>
          </p:cNvPr>
          <p:cNvSpPr/>
          <p:nvPr/>
        </p:nvSpPr>
        <p:spPr>
          <a:xfrm>
            <a:off x="2953030" y="3901295"/>
            <a:ext cx="2115930" cy="12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Dense Layer</a:t>
            </a:r>
          </a:p>
          <a:p>
            <a:pPr algn="ctr"/>
            <a:r>
              <a:rPr lang="en-US" dirty="0"/>
              <a:t>1 dropout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F0D447-515E-E543-9F89-233E4E46B307}"/>
              </a:ext>
            </a:extLst>
          </p:cNvPr>
          <p:cNvSpPr/>
          <p:nvPr/>
        </p:nvSpPr>
        <p:spPr>
          <a:xfrm>
            <a:off x="2964519" y="5395847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49ACE8-09FC-BC4E-8ADB-2C231D58ADCB}"/>
              </a:ext>
            </a:extLst>
          </p:cNvPr>
          <p:cNvSpPr/>
          <p:nvPr/>
        </p:nvSpPr>
        <p:spPr>
          <a:xfrm>
            <a:off x="3239983" y="5395847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F3CF77-F11A-4E4D-9D9C-47F2219B9015}"/>
              </a:ext>
            </a:extLst>
          </p:cNvPr>
          <p:cNvSpPr/>
          <p:nvPr/>
        </p:nvSpPr>
        <p:spPr>
          <a:xfrm>
            <a:off x="3565075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151DAA-BC26-BB40-B1D6-FBE0E49B881B}"/>
              </a:ext>
            </a:extLst>
          </p:cNvPr>
          <p:cNvSpPr/>
          <p:nvPr/>
        </p:nvSpPr>
        <p:spPr>
          <a:xfrm>
            <a:off x="3864554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D716A1-1AA2-FD4B-99E7-09951B181C2B}"/>
              </a:ext>
            </a:extLst>
          </p:cNvPr>
          <p:cNvSpPr/>
          <p:nvPr/>
        </p:nvSpPr>
        <p:spPr>
          <a:xfrm>
            <a:off x="4127051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4A5F49-ECD6-5048-99B2-A196687B7CAB}"/>
              </a:ext>
            </a:extLst>
          </p:cNvPr>
          <p:cNvSpPr/>
          <p:nvPr/>
        </p:nvSpPr>
        <p:spPr>
          <a:xfrm>
            <a:off x="3913667" y="3458452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A82D55-264E-E140-91BE-9B5E00AB6F46}"/>
              </a:ext>
            </a:extLst>
          </p:cNvPr>
          <p:cNvSpPr/>
          <p:nvPr/>
        </p:nvSpPr>
        <p:spPr>
          <a:xfrm>
            <a:off x="5311922" y="3901295"/>
            <a:ext cx="2115930" cy="12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Dense Layer</a:t>
            </a:r>
          </a:p>
          <a:p>
            <a:pPr algn="ctr"/>
            <a:r>
              <a:rPr lang="en-US" dirty="0"/>
              <a:t>1 Dropout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5B5E61-EFF1-5845-8D74-C3037052B681}"/>
              </a:ext>
            </a:extLst>
          </p:cNvPr>
          <p:cNvSpPr/>
          <p:nvPr/>
        </p:nvSpPr>
        <p:spPr>
          <a:xfrm>
            <a:off x="5434451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D7EAB9-A6A8-F64C-A8B7-550787EE5F55}"/>
              </a:ext>
            </a:extLst>
          </p:cNvPr>
          <p:cNvSpPr/>
          <p:nvPr/>
        </p:nvSpPr>
        <p:spPr>
          <a:xfrm>
            <a:off x="5744174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B4D91A-7918-0C40-837F-7F31557C7345}"/>
              </a:ext>
            </a:extLst>
          </p:cNvPr>
          <p:cNvSpPr/>
          <p:nvPr/>
        </p:nvSpPr>
        <p:spPr>
          <a:xfrm>
            <a:off x="6111324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A2FF93-F900-2E4B-AC6E-47EBC4C3FDBB}"/>
              </a:ext>
            </a:extLst>
          </p:cNvPr>
          <p:cNvSpPr/>
          <p:nvPr/>
        </p:nvSpPr>
        <p:spPr>
          <a:xfrm>
            <a:off x="6460043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95A2701-1E28-C04B-AF2B-F413BCCD9E2C}"/>
              </a:ext>
            </a:extLst>
          </p:cNvPr>
          <p:cNvSpPr/>
          <p:nvPr/>
        </p:nvSpPr>
        <p:spPr>
          <a:xfrm>
            <a:off x="6906706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A8CF8A-1639-3048-BFC5-EC83668D2D43}"/>
              </a:ext>
            </a:extLst>
          </p:cNvPr>
          <p:cNvSpPr/>
          <p:nvPr/>
        </p:nvSpPr>
        <p:spPr>
          <a:xfrm>
            <a:off x="6272559" y="3458452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F61390-A460-B84F-8493-6146D8396E98}"/>
              </a:ext>
            </a:extLst>
          </p:cNvPr>
          <p:cNvSpPr/>
          <p:nvPr/>
        </p:nvSpPr>
        <p:spPr>
          <a:xfrm>
            <a:off x="7538287" y="3901295"/>
            <a:ext cx="2115930" cy="12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Dense Layer</a:t>
            </a:r>
          </a:p>
          <a:p>
            <a:pPr algn="ctr"/>
            <a:r>
              <a:rPr lang="en-US" dirty="0"/>
              <a:t>1 dropout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71C070-C76C-E245-BE0C-2D3F0A6BA8E3}"/>
              </a:ext>
            </a:extLst>
          </p:cNvPr>
          <p:cNvSpPr/>
          <p:nvPr/>
        </p:nvSpPr>
        <p:spPr>
          <a:xfrm>
            <a:off x="7660816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256493-6EA1-3E45-AB44-30B97912E671}"/>
              </a:ext>
            </a:extLst>
          </p:cNvPr>
          <p:cNvSpPr/>
          <p:nvPr/>
        </p:nvSpPr>
        <p:spPr>
          <a:xfrm>
            <a:off x="7878959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3D6D6C1-947D-404B-A3FE-7FF98F028289}"/>
              </a:ext>
            </a:extLst>
          </p:cNvPr>
          <p:cNvSpPr/>
          <p:nvPr/>
        </p:nvSpPr>
        <p:spPr>
          <a:xfrm>
            <a:off x="8137882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FC9250-FF2D-5B4B-AEC7-DA4BA7AC68E3}"/>
              </a:ext>
            </a:extLst>
          </p:cNvPr>
          <p:cNvSpPr/>
          <p:nvPr/>
        </p:nvSpPr>
        <p:spPr>
          <a:xfrm>
            <a:off x="8382490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86B167-AEAF-3643-B70E-888DF995FDD7}"/>
              </a:ext>
            </a:extLst>
          </p:cNvPr>
          <p:cNvSpPr/>
          <p:nvPr/>
        </p:nvSpPr>
        <p:spPr>
          <a:xfrm>
            <a:off x="8605821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E22174-9F12-0547-A6C3-1521CA83B375}"/>
              </a:ext>
            </a:extLst>
          </p:cNvPr>
          <p:cNvSpPr/>
          <p:nvPr/>
        </p:nvSpPr>
        <p:spPr>
          <a:xfrm>
            <a:off x="8498924" y="3458452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A4D361-7E8A-9A4B-A967-D3E63CD7934E}"/>
              </a:ext>
            </a:extLst>
          </p:cNvPr>
          <p:cNvSpPr/>
          <p:nvPr/>
        </p:nvSpPr>
        <p:spPr>
          <a:xfrm>
            <a:off x="4399194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31A5B3-3DC4-3144-B642-246C96999B18}"/>
              </a:ext>
            </a:extLst>
          </p:cNvPr>
          <p:cNvSpPr/>
          <p:nvPr/>
        </p:nvSpPr>
        <p:spPr>
          <a:xfrm>
            <a:off x="4696736" y="5381489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2824763-CD47-8E43-8996-799500A0BD01}"/>
              </a:ext>
            </a:extLst>
          </p:cNvPr>
          <p:cNvSpPr/>
          <p:nvPr/>
        </p:nvSpPr>
        <p:spPr>
          <a:xfrm>
            <a:off x="8829152" y="5380383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4DD28A2-2470-5D4A-AD3E-6E0E1D5FDA73}"/>
              </a:ext>
            </a:extLst>
          </p:cNvPr>
          <p:cNvSpPr/>
          <p:nvPr/>
        </p:nvSpPr>
        <p:spPr>
          <a:xfrm>
            <a:off x="9043275" y="5368237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9CB9649-A020-D841-8067-A1183EBAE814}"/>
              </a:ext>
            </a:extLst>
          </p:cNvPr>
          <p:cNvSpPr/>
          <p:nvPr/>
        </p:nvSpPr>
        <p:spPr>
          <a:xfrm>
            <a:off x="9297364" y="5368237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FCA4BF-6B10-2444-A3FF-6B23906C5239}"/>
              </a:ext>
            </a:extLst>
          </p:cNvPr>
          <p:cNvCxnSpPr/>
          <p:nvPr/>
        </p:nvCxnSpPr>
        <p:spPr>
          <a:xfrm flipV="1">
            <a:off x="3979787" y="3677661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74A32E4-8928-0B42-A142-5CF64D95E25A}"/>
              </a:ext>
            </a:extLst>
          </p:cNvPr>
          <p:cNvCxnSpPr/>
          <p:nvPr/>
        </p:nvCxnSpPr>
        <p:spPr>
          <a:xfrm flipV="1">
            <a:off x="6270350" y="5149574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6FE7A3-6BA6-7D44-94D0-725C2785AEE6}"/>
              </a:ext>
            </a:extLst>
          </p:cNvPr>
          <p:cNvCxnSpPr/>
          <p:nvPr/>
        </p:nvCxnSpPr>
        <p:spPr>
          <a:xfrm flipV="1">
            <a:off x="8605821" y="5137428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B1871A-9C78-8D43-A61E-CD60BE4824A9}"/>
              </a:ext>
            </a:extLst>
          </p:cNvPr>
          <p:cNvCxnSpPr>
            <a:cxnSpLocks/>
          </p:cNvCxnSpPr>
          <p:nvPr/>
        </p:nvCxnSpPr>
        <p:spPr>
          <a:xfrm flipV="1">
            <a:off x="3913667" y="5125831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E328FBF-77EB-5E48-BAFC-61EA2789A01F}"/>
              </a:ext>
            </a:extLst>
          </p:cNvPr>
          <p:cNvCxnSpPr/>
          <p:nvPr/>
        </p:nvCxnSpPr>
        <p:spPr>
          <a:xfrm flipV="1">
            <a:off x="6352072" y="3657230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6CB719-E6EE-2B4B-8BD7-A0C102A9A503}"/>
              </a:ext>
            </a:extLst>
          </p:cNvPr>
          <p:cNvCxnSpPr/>
          <p:nvPr/>
        </p:nvCxnSpPr>
        <p:spPr>
          <a:xfrm flipV="1">
            <a:off x="8578437" y="3663858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98445C5-0A13-994C-A547-A50FD8E3A0CA}"/>
              </a:ext>
            </a:extLst>
          </p:cNvPr>
          <p:cNvCxnSpPr/>
          <p:nvPr/>
        </p:nvCxnSpPr>
        <p:spPr>
          <a:xfrm flipV="1">
            <a:off x="10928498" y="3663858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EA58FC3-CC1E-8C43-9DF2-E4052C62E5CF}"/>
              </a:ext>
            </a:extLst>
          </p:cNvPr>
          <p:cNvSpPr/>
          <p:nvPr/>
        </p:nvSpPr>
        <p:spPr>
          <a:xfrm>
            <a:off x="5212385" y="1429209"/>
            <a:ext cx="2115930" cy="12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Dense Layer</a:t>
            </a:r>
          </a:p>
          <a:p>
            <a:pPr algn="ctr"/>
            <a:r>
              <a:rPr lang="en-US" dirty="0"/>
              <a:t>1 Dropout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6B54B4-A359-2745-A4B2-5A3E70A1E464}"/>
              </a:ext>
            </a:extLst>
          </p:cNvPr>
          <p:cNvCxnSpPr>
            <a:cxnSpLocks/>
          </p:cNvCxnSpPr>
          <p:nvPr/>
        </p:nvCxnSpPr>
        <p:spPr>
          <a:xfrm flipV="1">
            <a:off x="4216761" y="2663946"/>
            <a:ext cx="2094450" cy="75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925573F-C471-8A4C-A6A0-ADD15A76EB7C}"/>
              </a:ext>
            </a:extLst>
          </p:cNvPr>
          <p:cNvCxnSpPr>
            <a:cxnSpLocks/>
            <a:stCxn id="29" idx="0"/>
            <a:endCxn id="68" idx="2"/>
          </p:cNvCxnSpPr>
          <p:nvPr/>
        </p:nvCxnSpPr>
        <p:spPr>
          <a:xfrm flipH="1" flipV="1">
            <a:off x="6270350" y="2665342"/>
            <a:ext cx="81722" cy="79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9EE08A6-0EE8-844A-AE5D-6CA841379F9C}"/>
              </a:ext>
            </a:extLst>
          </p:cNvPr>
          <p:cNvCxnSpPr>
            <a:cxnSpLocks/>
            <a:stCxn id="36" idx="1"/>
            <a:endCxn id="68" idx="2"/>
          </p:cNvCxnSpPr>
          <p:nvPr/>
        </p:nvCxnSpPr>
        <p:spPr>
          <a:xfrm flipH="1" flipV="1">
            <a:off x="6270350" y="2665342"/>
            <a:ext cx="2251863" cy="82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B55845E-26DD-5B48-B6AF-641737792862}"/>
              </a:ext>
            </a:extLst>
          </p:cNvPr>
          <p:cNvSpPr/>
          <p:nvPr/>
        </p:nvSpPr>
        <p:spPr>
          <a:xfrm>
            <a:off x="5007480" y="2857249"/>
            <a:ext cx="2653336" cy="18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concatenate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2A1EC25-E75E-6345-BF41-A2FC92B03E70}"/>
              </a:ext>
            </a:extLst>
          </p:cNvPr>
          <p:cNvSpPr/>
          <p:nvPr/>
        </p:nvSpPr>
        <p:spPr>
          <a:xfrm>
            <a:off x="6201569" y="625817"/>
            <a:ext cx="168318" cy="185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093847E-71EC-F14E-9972-2D4E3712FCBB}"/>
              </a:ext>
            </a:extLst>
          </p:cNvPr>
          <p:cNvCxnSpPr>
            <a:cxnSpLocks/>
            <a:stCxn id="68" idx="0"/>
            <a:endCxn id="84" idx="4"/>
          </p:cNvCxnSpPr>
          <p:nvPr/>
        </p:nvCxnSpPr>
        <p:spPr>
          <a:xfrm flipV="1">
            <a:off x="6270350" y="811143"/>
            <a:ext cx="15378" cy="61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0E976B8-799C-3F4A-9C9B-53A3EE08B060}"/>
              </a:ext>
            </a:extLst>
          </p:cNvPr>
          <p:cNvSpPr txBox="1"/>
          <p:nvPr/>
        </p:nvSpPr>
        <p:spPr>
          <a:xfrm>
            <a:off x="5718729" y="864112"/>
            <a:ext cx="175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789B80-7A9B-C74D-9759-E47E6A331138}"/>
              </a:ext>
            </a:extLst>
          </p:cNvPr>
          <p:cNvSpPr txBox="1"/>
          <p:nvPr/>
        </p:nvSpPr>
        <p:spPr>
          <a:xfrm>
            <a:off x="3375910" y="5598492"/>
            <a:ext cx="1631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[team Input one hot]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D83872-60DE-F94C-8788-B2480B77D4D5}"/>
              </a:ext>
            </a:extLst>
          </p:cNvPr>
          <p:cNvSpPr txBox="1"/>
          <p:nvPr/>
        </p:nvSpPr>
        <p:spPr>
          <a:xfrm>
            <a:off x="5568828" y="5597390"/>
            <a:ext cx="199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[opponent Input One hot]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47DB89-CD15-F145-9D84-D26C5967F239}"/>
              </a:ext>
            </a:extLst>
          </p:cNvPr>
          <p:cNvSpPr txBox="1"/>
          <p:nvPr/>
        </p:nvSpPr>
        <p:spPr>
          <a:xfrm>
            <a:off x="7766696" y="5602362"/>
            <a:ext cx="199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[location Input one Hot]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9CF62B3-1891-B544-8BEE-4BB932E4697C}"/>
              </a:ext>
            </a:extLst>
          </p:cNvPr>
          <p:cNvSpPr/>
          <p:nvPr/>
        </p:nvSpPr>
        <p:spPr>
          <a:xfrm>
            <a:off x="3623180" y="3439422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07114A1-914C-204E-AD26-5BCD5159A55D}"/>
              </a:ext>
            </a:extLst>
          </p:cNvPr>
          <p:cNvSpPr/>
          <p:nvPr/>
        </p:nvSpPr>
        <p:spPr>
          <a:xfrm>
            <a:off x="4240168" y="3447562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1F56F15-CDA4-DF48-AF8E-8F0C3FE84E0C}"/>
              </a:ext>
            </a:extLst>
          </p:cNvPr>
          <p:cNvSpPr/>
          <p:nvPr/>
        </p:nvSpPr>
        <p:spPr>
          <a:xfrm>
            <a:off x="5903200" y="3453637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13B6F34-BF24-814F-96B8-D20CB98CE6B8}"/>
              </a:ext>
            </a:extLst>
          </p:cNvPr>
          <p:cNvSpPr/>
          <p:nvPr/>
        </p:nvSpPr>
        <p:spPr>
          <a:xfrm>
            <a:off x="6583625" y="3458452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DFF8A7A-6795-1A4F-A251-748040291D7B}"/>
              </a:ext>
            </a:extLst>
          </p:cNvPr>
          <p:cNvSpPr/>
          <p:nvPr/>
        </p:nvSpPr>
        <p:spPr>
          <a:xfrm>
            <a:off x="8156323" y="3452718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064D52D-1320-4B45-9091-F9A8D07FB44D}"/>
              </a:ext>
            </a:extLst>
          </p:cNvPr>
          <p:cNvSpPr/>
          <p:nvPr/>
        </p:nvSpPr>
        <p:spPr>
          <a:xfrm>
            <a:off x="8796240" y="3433236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734C098-E293-7844-B827-7F2BF44FBC2D}"/>
              </a:ext>
            </a:extLst>
          </p:cNvPr>
          <p:cNvSpPr txBox="1"/>
          <p:nvPr/>
        </p:nvSpPr>
        <p:spPr>
          <a:xfrm>
            <a:off x="5375963" y="3412717"/>
            <a:ext cx="589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*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0C6771-C0CE-264A-B168-599BFC32815B}"/>
              </a:ext>
            </a:extLst>
          </p:cNvPr>
          <p:cNvSpPr txBox="1"/>
          <p:nvPr/>
        </p:nvSpPr>
        <p:spPr>
          <a:xfrm>
            <a:off x="3025903" y="3429000"/>
            <a:ext cx="589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* 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0A13AE-4A38-E74B-B13A-542AE086D8F9}"/>
              </a:ext>
            </a:extLst>
          </p:cNvPr>
          <p:cNvSpPr txBox="1"/>
          <p:nvPr/>
        </p:nvSpPr>
        <p:spPr>
          <a:xfrm>
            <a:off x="7572715" y="3376159"/>
            <a:ext cx="589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*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EDD5-3D6C-B74C-A25B-F2B7987742D3}"/>
              </a:ext>
            </a:extLst>
          </p:cNvPr>
          <p:cNvSpPr txBox="1"/>
          <p:nvPr/>
        </p:nvSpPr>
        <p:spPr>
          <a:xfrm>
            <a:off x="8462003" y="2294614"/>
            <a:ext cx="283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 embedding output after training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77622E-EF0C-3F48-96D9-FA0B468B8910}"/>
              </a:ext>
            </a:extLst>
          </p:cNvPr>
          <p:cNvCxnSpPr>
            <a:cxnSpLocks/>
            <a:stCxn id="83" idx="3"/>
            <a:endCxn id="5" idx="1"/>
          </p:cNvCxnSpPr>
          <p:nvPr/>
        </p:nvCxnSpPr>
        <p:spPr>
          <a:xfrm flipV="1">
            <a:off x="7660816" y="2617780"/>
            <a:ext cx="801187" cy="33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7625F3-AB35-1D43-A420-CB511FC6B1FB}"/>
              </a:ext>
            </a:extLst>
          </p:cNvPr>
          <p:cNvSpPr txBox="1"/>
          <p:nvPr/>
        </p:nvSpPr>
        <p:spPr>
          <a:xfrm>
            <a:off x="4385414" y="2796125"/>
            <a:ext cx="703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1*30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0E4DA2-371C-4740-8149-6D8F4EB12A3F}"/>
              </a:ext>
            </a:extLst>
          </p:cNvPr>
          <p:cNvSpPr txBox="1"/>
          <p:nvPr/>
        </p:nvSpPr>
        <p:spPr>
          <a:xfrm>
            <a:off x="337622" y="0"/>
            <a:ext cx="422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opponent location embedding</a:t>
            </a:r>
          </a:p>
        </p:txBody>
      </p:sp>
    </p:spTree>
    <p:extLst>
      <p:ext uri="{BB962C8B-B14F-4D97-AF65-F5344CB8AC3E}">
        <p14:creationId xmlns:p14="http://schemas.microsoft.com/office/powerpoint/2010/main" val="290737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EFD7E5-B54C-0441-8E21-6806F7D62319}"/>
              </a:ext>
            </a:extLst>
          </p:cNvPr>
          <p:cNvSpPr/>
          <p:nvPr/>
        </p:nvSpPr>
        <p:spPr>
          <a:xfrm>
            <a:off x="1866352" y="3901295"/>
            <a:ext cx="2115930" cy="12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Dense Layer</a:t>
            </a:r>
          </a:p>
          <a:p>
            <a:pPr algn="ctr"/>
            <a:r>
              <a:rPr lang="en-US" dirty="0"/>
              <a:t>1 dropout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F0D447-515E-E543-9F89-233E4E46B307}"/>
              </a:ext>
            </a:extLst>
          </p:cNvPr>
          <p:cNvSpPr/>
          <p:nvPr/>
        </p:nvSpPr>
        <p:spPr>
          <a:xfrm>
            <a:off x="1877841" y="5395847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49ACE8-09FC-BC4E-8ADB-2C231D58ADCB}"/>
              </a:ext>
            </a:extLst>
          </p:cNvPr>
          <p:cNvSpPr/>
          <p:nvPr/>
        </p:nvSpPr>
        <p:spPr>
          <a:xfrm>
            <a:off x="2153305" y="5395847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F3CF77-F11A-4E4D-9D9C-47F2219B9015}"/>
              </a:ext>
            </a:extLst>
          </p:cNvPr>
          <p:cNvSpPr/>
          <p:nvPr/>
        </p:nvSpPr>
        <p:spPr>
          <a:xfrm>
            <a:off x="2478397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151DAA-BC26-BB40-B1D6-FBE0E49B881B}"/>
              </a:ext>
            </a:extLst>
          </p:cNvPr>
          <p:cNvSpPr/>
          <p:nvPr/>
        </p:nvSpPr>
        <p:spPr>
          <a:xfrm>
            <a:off x="2777876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D716A1-1AA2-FD4B-99E7-09951B181C2B}"/>
              </a:ext>
            </a:extLst>
          </p:cNvPr>
          <p:cNvSpPr/>
          <p:nvPr/>
        </p:nvSpPr>
        <p:spPr>
          <a:xfrm>
            <a:off x="3040373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4A5F49-ECD6-5048-99B2-A196687B7CAB}"/>
              </a:ext>
            </a:extLst>
          </p:cNvPr>
          <p:cNvSpPr/>
          <p:nvPr/>
        </p:nvSpPr>
        <p:spPr>
          <a:xfrm>
            <a:off x="2826989" y="3458452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A82D55-264E-E140-91BE-9B5E00AB6F46}"/>
              </a:ext>
            </a:extLst>
          </p:cNvPr>
          <p:cNvSpPr/>
          <p:nvPr/>
        </p:nvSpPr>
        <p:spPr>
          <a:xfrm>
            <a:off x="4477035" y="3901295"/>
            <a:ext cx="2115930" cy="12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Dense Layer</a:t>
            </a:r>
          </a:p>
          <a:p>
            <a:pPr algn="ctr"/>
            <a:r>
              <a:rPr lang="en-US" dirty="0"/>
              <a:t>1 Dropout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5B5E61-EFF1-5845-8D74-C3037052B681}"/>
              </a:ext>
            </a:extLst>
          </p:cNvPr>
          <p:cNvSpPr/>
          <p:nvPr/>
        </p:nvSpPr>
        <p:spPr>
          <a:xfrm>
            <a:off x="4599564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D7EAB9-A6A8-F64C-A8B7-550787EE5F55}"/>
              </a:ext>
            </a:extLst>
          </p:cNvPr>
          <p:cNvSpPr/>
          <p:nvPr/>
        </p:nvSpPr>
        <p:spPr>
          <a:xfrm>
            <a:off x="4909287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B4D91A-7918-0C40-837F-7F31557C7345}"/>
              </a:ext>
            </a:extLst>
          </p:cNvPr>
          <p:cNvSpPr/>
          <p:nvPr/>
        </p:nvSpPr>
        <p:spPr>
          <a:xfrm>
            <a:off x="5276437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A2FF93-F900-2E4B-AC6E-47EBC4C3FDBB}"/>
              </a:ext>
            </a:extLst>
          </p:cNvPr>
          <p:cNvSpPr/>
          <p:nvPr/>
        </p:nvSpPr>
        <p:spPr>
          <a:xfrm>
            <a:off x="5625156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95A2701-1E28-C04B-AF2B-F413BCCD9E2C}"/>
              </a:ext>
            </a:extLst>
          </p:cNvPr>
          <p:cNvSpPr/>
          <p:nvPr/>
        </p:nvSpPr>
        <p:spPr>
          <a:xfrm>
            <a:off x="6071819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A8CF8A-1639-3048-BFC5-EC83668D2D43}"/>
              </a:ext>
            </a:extLst>
          </p:cNvPr>
          <p:cNvSpPr/>
          <p:nvPr/>
        </p:nvSpPr>
        <p:spPr>
          <a:xfrm>
            <a:off x="5437672" y="3458452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F61390-A460-B84F-8493-6146D8396E98}"/>
              </a:ext>
            </a:extLst>
          </p:cNvPr>
          <p:cNvSpPr/>
          <p:nvPr/>
        </p:nvSpPr>
        <p:spPr>
          <a:xfrm>
            <a:off x="6888930" y="3901295"/>
            <a:ext cx="2115930" cy="12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Dense Layer</a:t>
            </a:r>
          </a:p>
          <a:p>
            <a:pPr algn="ctr"/>
            <a:r>
              <a:rPr lang="en-US" dirty="0"/>
              <a:t>1 dropout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71C070-C76C-E245-BE0C-2D3F0A6BA8E3}"/>
              </a:ext>
            </a:extLst>
          </p:cNvPr>
          <p:cNvSpPr/>
          <p:nvPr/>
        </p:nvSpPr>
        <p:spPr>
          <a:xfrm>
            <a:off x="6825929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256493-6EA1-3E45-AB44-30B97912E671}"/>
              </a:ext>
            </a:extLst>
          </p:cNvPr>
          <p:cNvSpPr/>
          <p:nvPr/>
        </p:nvSpPr>
        <p:spPr>
          <a:xfrm>
            <a:off x="7229602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3D6D6C1-947D-404B-A3FE-7FF98F028289}"/>
              </a:ext>
            </a:extLst>
          </p:cNvPr>
          <p:cNvSpPr/>
          <p:nvPr/>
        </p:nvSpPr>
        <p:spPr>
          <a:xfrm>
            <a:off x="7488525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FC9250-FF2D-5B4B-AEC7-DA4BA7AC68E3}"/>
              </a:ext>
            </a:extLst>
          </p:cNvPr>
          <p:cNvSpPr/>
          <p:nvPr/>
        </p:nvSpPr>
        <p:spPr>
          <a:xfrm>
            <a:off x="7733133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86B167-AEAF-3643-B70E-888DF995FDD7}"/>
              </a:ext>
            </a:extLst>
          </p:cNvPr>
          <p:cNvSpPr/>
          <p:nvPr/>
        </p:nvSpPr>
        <p:spPr>
          <a:xfrm>
            <a:off x="7956464" y="538701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E22174-9F12-0547-A6C3-1521CA83B375}"/>
              </a:ext>
            </a:extLst>
          </p:cNvPr>
          <p:cNvSpPr/>
          <p:nvPr/>
        </p:nvSpPr>
        <p:spPr>
          <a:xfrm>
            <a:off x="7849567" y="3458452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A4D361-7E8A-9A4B-A967-D3E63CD7934E}"/>
              </a:ext>
            </a:extLst>
          </p:cNvPr>
          <p:cNvSpPr/>
          <p:nvPr/>
        </p:nvSpPr>
        <p:spPr>
          <a:xfrm>
            <a:off x="3312516" y="539474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31A5B3-3DC4-3144-B642-246C96999B18}"/>
              </a:ext>
            </a:extLst>
          </p:cNvPr>
          <p:cNvSpPr/>
          <p:nvPr/>
        </p:nvSpPr>
        <p:spPr>
          <a:xfrm>
            <a:off x="3610058" y="5381489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2824763-CD47-8E43-8996-799500A0BD01}"/>
              </a:ext>
            </a:extLst>
          </p:cNvPr>
          <p:cNvSpPr/>
          <p:nvPr/>
        </p:nvSpPr>
        <p:spPr>
          <a:xfrm>
            <a:off x="8179795" y="5380383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4DD28A2-2470-5D4A-AD3E-6E0E1D5FDA73}"/>
              </a:ext>
            </a:extLst>
          </p:cNvPr>
          <p:cNvSpPr/>
          <p:nvPr/>
        </p:nvSpPr>
        <p:spPr>
          <a:xfrm>
            <a:off x="8393918" y="5368237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9CB9649-A020-D841-8067-A1183EBAE814}"/>
              </a:ext>
            </a:extLst>
          </p:cNvPr>
          <p:cNvSpPr/>
          <p:nvPr/>
        </p:nvSpPr>
        <p:spPr>
          <a:xfrm>
            <a:off x="8648007" y="5368237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FCA4BF-6B10-2444-A3FF-6B23906C5239}"/>
              </a:ext>
            </a:extLst>
          </p:cNvPr>
          <p:cNvCxnSpPr/>
          <p:nvPr/>
        </p:nvCxnSpPr>
        <p:spPr>
          <a:xfrm flipV="1">
            <a:off x="2893109" y="3677661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74A32E4-8928-0B42-A142-5CF64D95E25A}"/>
              </a:ext>
            </a:extLst>
          </p:cNvPr>
          <p:cNvCxnSpPr/>
          <p:nvPr/>
        </p:nvCxnSpPr>
        <p:spPr>
          <a:xfrm flipV="1">
            <a:off x="5435463" y="5149574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6FE7A3-6BA6-7D44-94D0-725C2785AEE6}"/>
              </a:ext>
            </a:extLst>
          </p:cNvPr>
          <p:cNvCxnSpPr/>
          <p:nvPr/>
        </p:nvCxnSpPr>
        <p:spPr>
          <a:xfrm flipV="1">
            <a:off x="7956464" y="5137428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B1871A-9C78-8D43-A61E-CD60BE4824A9}"/>
              </a:ext>
            </a:extLst>
          </p:cNvPr>
          <p:cNvCxnSpPr>
            <a:cxnSpLocks/>
          </p:cNvCxnSpPr>
          <p:nvPr/>
        </p:nvCxnSpPr>
        <p:spPr>
          <a:xfrm flipV="1">
            <a:off x="2826989" y="5125831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E328FBF-77EB-5E48-BAFC-61EA2789A01F}"/>
              </a:ext>
            </a:extLst>
          </p:cNvPr>
          <p:cNvCxnSpPr/>
          <p:nvPr/>
        </p:nvCxnSpPr>
        <p:spPr>
          <a:xfrm flipV="1">
            <a:off x="5517185" y="3657230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6CB719-E6EE-2B4B-8BD7-A0C102A9A503}"/>
              </a:ext>
            </a:extLst>
          </p:cNvPr>
          <p:cNvCxnSpPr/>
          <p:nvPr/>
        </p:nvCxnSpPr>
        <p:spPr>
          <a:xfrm flipV="1">
            <a:off x="7929080" y="3663858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98445C5-0A13-994C-A547-A50FD8E3A0CA}"/>
              </a:ext>
            </a:extLst>
          </p:cNvPr>
          <p:cNvCxnSpPr/>
          <p:nvPr/>
        </p:nvCxnSpPr>
        <p:spPr>
          <a:xfrm flipV="1">
            <a:off x="10928498" y="3663858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EA58FC3-CC1E-8C43-9DF2-E4052C62E5CF}"/>
              </a:ext>
            </a:extLst>
          </p:cNvPr>
          <p:cNvSpPr/>
          <p:nvPr/>
        </p:nvSpPr>
        <p:spPr>
          <a:xfrm>
            <a:off x="5212385" y="1429211"/>
            <a:ext cx="211593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Dense Layer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6B54B4-A359-2745-A4B2-5A3E70A1E464}"/>
              </a:ext>
            </a:extLst>
          </p:cNvPr>
          <p:cNvCxnSpPr>
            <a:cxnSpLocks/>
          </p:cNvCxnSpPr>
          <p:nvPr/>
        </p:nvCxnSpPr>
        <p:spPr>
          <a:xfrm flipV="1">
            <a:off x="2936902" y="3042779"/>
            <a:ext cx="2070578" cy="33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925573F-C471-8A4C-A6A0-ADD15A76EB7C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5517185" y="3088861"/>
            <a:ext cx="159026" cy="36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9EE08A6-0EE8-844A-AE5D-6CA841379F9C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6956527" y="3042779"/>
            <a:ext cx="916329" cy="44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B55845E-26DD-5B48-B6AF-641737792862}"/>
              </a:ext>
            </a:extLst>
          </p:cNvPr>
          <p:cNvSpPr/>
          <p:nvPr/>
        </p:nvSpPr>
        <p:spPr>
          <a:xfrm>
            <a:off x="5007480" y="2857249"/>
            <a:ext cx="2653336" cy="18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concatenate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2A1EC25-E75E-6345-BF41-A2FC92B03E70}"/>
              </a:ext>
            </a:extLst>
          </p:cNvPr>
          <p:cNvSpPr/>
          <p:nvPr/>
        </p:nvSpPr>
        <p:spPr>
          <a:xfrm>
            <a:off x="6201569" y="625817"/>
            <a:ext cx="168318" cy="185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093847E-71EC-F14E-9972-2D4E3712FCBB}"/>
              </a:ext>
            </a:extLst>
          </p:cNvPr>
          <p:cNvCxnSpPr>
            <a:cxnSpLocks/>
            <a:stCxn id="68" idx="0"/>
            <a:endCxn id="84" idx="4"/>
          </p:cNvCxnSpPr>
          <p:nvPr/>
        </p:nvCxnSpPr>
        <p:spPr>
          <a:xfrm flipV="1">
            <a:off x="6270350" y="811143"/>
            <a:ext cx="15378" cy="6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0E976B8-799C-3F4A-9C9B-53A3EE08B060}"/>
              </a:ext>
            </a:extLst>
          </p:cNvPr>
          <p:cNvSpPr txBox="1"/>
          <p:nvPr/>
        </p:nvSpPr>
        <p:spPr>
          <a:xfrm>
            <a:off x="5718729" y="864112"/>
            <a:ext cx="175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789B80-7A9B-C74D-9759-E47E6A331138}"/>
              </a:ext>
            </a:extLst>
          </p:cNvPr>
          <p:cNvSpPr txBox="1"/>
          <p:nvPr/>
        </p:nvSpPr>
        <p:spPr>
          <a:xfrm>
            <a:off x="1890083" y="5572541"/>
            <a:ext cx="205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[batsman Input one hot]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D83872-60DE-F94C-8788-B2480B77D4D5}"/>
              </a:ext>
            </a:extLst>
          </p:cNvPr>
          <p:cNvSpPr txBox="1"/>
          <p:nvPr/>
        </p:nvSpPr>
        <p:spPr>
          <a:xfrm>
            <a:off x="4733941" y="5597390"/>
            <a:ext cx="199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[Position Input One hot]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47DB89-CD15-F145-9D84-D26C5967F239}"/>
              </a:ext>
            </a:extLst>
          </p:cNvPr>
          <p:cNvSpPr txBox="1"/>
          <p:nvPr/>
        </p:nvSpPr>
        <p:spPr>
          <a:xfrm>
            <a:off x="7117339" y="5602362"/>
            <a:ext cx="199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[location Input one Hot]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9CF62B3-1891-B544-8BEE-4BB932E4697C}"/>
              </a:ext>
            </a:extLst>
          </p:cNvPr>
          <p:cNvSpPr/>
          <p:nvPr/>
        </p:nvSpPr>
        <p:spPr>
          <a:xfrm>
            <a:off x="2536502" y="3439422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07114A1-914C-204E-AD26-5BCD5159A55D}"/>
              </a:ext>
            </a:extLst>
          </p:cNvPr>
          <p:cNvSpPr/>
          <p:nvPr/>
        </p:nvSpPr>
        <p:spPr>
          <a:xfrm>
            <a:off x="3153490" y="3447562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1F56F15-CDA4-DF48-AF8E-8F0C3FE84E0C}"/>
              </a:ext>
            </a:extLst>
          </p:cNvPr>
          <p:cNvSpPr/>
          <p:nvPr/>
        </p:nvSpPr>
        <p:spPr>
          <a:xfrm>
            <a:off x="5068313" y="3453637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13B6F34-BF24-814F-96B8-D20CB98CE6B8}"/>
              </a:ext>
            </a:extLst>
          </p:cNvPr>
          <p:cNvSpPr/>
          <p:nvPr/>
        </p:nvSpPr>
        <p:spPr>
          <a:xfrm>
            <a:off x="5748738" y="3458452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DFF8A7A-6795-1A4F-A251-748040291D7B}"/>
              </a:ext>
            </a:extLst>
          </p:cNvPr>
          <p:cNvSpPr/>
          <p:nvPr/>
        </p:nvSpPr>
        <p:spPr>
          <a:xfrm>
            <a:off x="7506966" y="3452718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064D52D-1320-4B45-9091-F9A8D07FB44D}"/>
              </a:ext>
            </a:extLst>
          </p:cNvPr>
          <p:cNvSpPr/>
          <p:nvPr/>
        </p:nvSpPr>
        <p:spPr>
          <a:xfrm>
            <a:off x="8146883" y="3433236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734C098-E293-7844-B827-7F2BF44FBC2D}"/>
              </a:ext>
            </a:extLst>
          </p:cNvPr>
          <p:cNvSpPr txBox="1"/>
          <p:nvPr/>
        </p:nvSpPr>
        <p:spPr>
          <a:xfrm>
            <a:off x="4541076" y="3412717"/>
            <a:ext cx="589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*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0C6771-C0CE-264A-B168-599BFC32815B}"/>
              </a:ext>
            </a:extLst>
          </p:cNvPr>
          <p:cNvSpPr txBox="1"/>
          <p:nvPr/>
        </p:nvSpPr>
        <p:spPr>
          <a:xfrm>
            <a:off x="1912307" y="3386859"/>
            <a:ext cx="589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* 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0A13AE-4A38-E74B-B13A-542AE086D8F9}"/>
              </a:ext>
            </a:extLst>
          </p:cNvPr>
          <p:cNvSpPr txBox="1"/>
          <p:nvPr/>
        </p:nvSpPr>
        <p:spPr>
          <a:xfrm>
            <a:off x="6923358" y="3376159"/>
            <a:ext cx="589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*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EDD5-3D6C-B74C-A25B-F2B7987742D3}"/>
              </a:ext>
            </a:extLst>
          </p:cNvPr>
          <p:cNvSpPr txBox="1"/>
          <p:nvPr/>
        </p:nvSpPr>
        <p:spPr>
          <a:xfrm>
            <a:off x="8562775" y="1599383"/>
            <a:ext cx="283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embedding 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7625F3-AB35-1D43-A420-CB511FC6B1FB}"/>
              </a:ext>
            </a:extLst>
          </p:cNvPr>
          <p:cNvSpPr txBox="1"/>
          <p:nvPr/>
        </p:nvSpPr>
        <p:spPr>
          <a:xfrm>
            <a:off x="4385414" y="2796125"/>
            <a:ext cx="703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1*30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0E4DA2-371C-4740-8149-6D8F4EB12A3F}"/>
              </a:ext>
            </a:extLst>
          </p:cNvPr>
          <p:cNvSpPr txBox="1"/>
          <p:nvPr/>
        </p:nvSpPr>
        <p:spPr>
          <a:xfrm>
            <a:off x="202032" y="0"/>
            <a:ext cx="422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Batsman embedding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CCCA9D-0D16-8543-8124-D7248F0F0D23}"/>
              </a:ext>
            </a:extLst>
          </p:cNvPr>
          <p:cNvSpPr/>
          <p:nvPr/>
        </p:nvSpPr>
        <p:spPr>
          <a:xfrm>
            <a:off x="9241192" y="3854915"/>
            <a:ext cx="2115930" cy="12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Dense Layer</a:t>
            </a:r>
          </a:p>
          <a:p>
            <a:pPr algn="ctr"/>
            <a:r>
              <a:rPr lang="en-US" dirty="0"/>
              <a:t>1 dropout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923EEA-8665-034F-8B37-E384B101810C}"/>
              </a:ext>
            </a:extLst>
          </p:cNvPr>
          <p:cNvSpPr/>
          <p:nvPr/>
        </p:nvSpPr>
        <p:spPr>
          <a:xfrm>
            <a:off x="9581864" y="534836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7C9A7AD-E882-E246-B897-706A07067A99}"/>
              </a:ext>
            </a:extLst>
          </p:cNvPr>
          <p:cNvSpPr/>
          <p:nvPr/>
        </p:nvSpPr>
        <p:spPr>
          <a:xfrm>
            <a:off x="9840787" y="534836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A354671-27F0-2D40-AC76-9C34363598EE}"/>
              </a:ext>
            </a:extLst>
          </p:cNvPr>
          <p:cNvSpPr/>
          <p:nvPr/>
        </p:nvSpPr>
        <p:spPr>
          <a:xfrm>
            <a:off x="10085395" y="534063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F205058-37CA-CA4C-A714-27BF1F2990CF}"/>
              </a:ext>
            </a:extLst>
          </p:cNvPr>
          <p:cNvSpPr/>
          <p:nvPr/>
        </p:nvSpPr>
        <p:spPr>
          <a:xfrm>
            <a:off x="10308726" y="5340631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D0529D8-38EA-5843-9B02-572A5F89D86D}"/>
              </a:ext>
            </a:extLst>
          </p:cNvPr>
          <p:cNvSpPr/>
          <p:nvPr/>
        </p:nvSpPr>
        <p:spPr>
          <a:xfrm>
            <a:off x="10201829" y="3412072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BFDFA43-104C-8D49-AAA8-3B641F71317B}"/>
              </a:ext>
            </a:extLst>
          </p:cNvPr>
          <p:cNvSpPr/>
          <p:nvPr/>
        </p:nvSpPr>
        <p:spPr>
          <a:xfrm>
            <a:off x="10532057" y="5334003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0DA7215-477E-DF48-AA36-6F1EE42BDB85}"/>
              </a:ext>
            </a:extLst>
          </p:cNvPr>
          <p:cNvSpPr/>
          <p:nvPr/>
        </p:nvSpPr>
        <p:spPr>
          <a:xfrm>
            <a:off x="10746180" y="5321857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FAE2AB5-C824-AC42-AC50-ABC366943D7F}"/>
              </a:ext>
            </a:extLst>
          </p:cNvPr>
          <p:cNvSpPr/>
          <p:nvPr/>
        </p:nvSpPr>
        <p:spPr>
          <a:xfrm>
            <a:off x="11000269" y="5321857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86D7064-ED0D-9141-9944-2F2DB23E3544}"/>
              </a:ext>
            </a:extLst>
          </p:cNvPr>
          <p:cNvCxnSpPr/>
          <p:nvPr/>
        </p:nvCxnSpPr>
        <p:spPr>
          <a:xfrm flipV="1">
            <a:off x="10308726" y="5091048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3738D72-EA2A-304F-95A3-B6FCF40166EC}"/>
              </a:ext>
            </a:extLst>
          </p:cNvPr>
          <p:cNvCxnSpPr/>
          <p:nvPr/>
        </p:nvCxnSpPr>
        <p:spPr>
          <a:xfrm flipV="1">
            <a:off x="10281342" y="3617478"/>
            <a:ext cx="0" cy="23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5C90F8C-4FF3-1C45-8419-AE059CA5212D}"/>
              </a:ext>
            </a:extLst>
          </p:cNvPr>
          <p:cNvSpPr txBox="1"/>
          <p:nvPr/>
        </p:nvSpPr>
        <p:spPr>
          <a:xfrm>
            <a:off x="9469601" y="5555982"/>
            <a:ext cx="199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[Opposition Input one Hot]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0E5EEEA-29F4-A84B-8FCB-226F6847218E}"/>
              </a:ext>
            </a:extLst>
          </p:cNvPr>
          <p:cNvSpPr/>
          <p:nvPr/>
        </p:nvSpPr>
        <p:spPr>
          <a:xfrm>
            <a:off x="9859228" y="3406338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F5E6E3C-6FB0-E94A-BC7F-A8A98FD58321}"/>
              </a:ext>
            </a:extLst>
          </p:cNvPr>
          <p:cNvSpPr/>
          <p:nvPr/>
        </p:nvSpPr>
        <p:spPr>
          <a:xfrm>
            <a:off x="10499145" y="3386856"/>
            <a:ext cx="159026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A4FE45-C54C-0E42-BB26-4375B991EBE1}"/>
              </a:ext>
            </a:extLst>
          </p:cNvPr>
          <p:cNvSpPr txBox="1"/>
          <p:nvPr/>
        </p:nvSpPr>
        <p:spPr>
          <a:xfrm>
            <a:off x="9275620" y="3329779"/>
            <a:ext cx="589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* 10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B90D6C7-8573-8241-BF18-86849EC42F6D}"/>
              </a:ext>
            </a:extLst>
          </p:cNvPr>
          <p:cNvCxnSpPr>
            <a:cxnSpLocks/>
          </p:cNvCxnSpPr>
          <p:nvPr/>
        </p:nvCxnSpPr>
        <p:spPr>
          <a:xfrm flipH="1" flipV="1">
            <a:off x="7647551" y="3001398"/>
            <a:ext cx="3954768" cy="96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8E2896E-836F-B447-8484-7FB444C0AB8A}"/>
              </a:ext>
            </a:extLst>
          </p:cNvPr>
          <p:cNvSpPr/>
          <p:nvPr/>
        </p:nvSpPr>
        <p:spPr>
          <a:xfrm>
            <a:off x="5258582" y="2460807"/>
            <a:ext cx="2115930" cy="234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CD5CFEA-70CA-EA4C-AD98-1151F364F14F}"/>
              </a:ext>
            </a:extLst>
          </p:cNvPr>
          <p:cNvSpPr/>
          <p:nvPr/>
        </p:nvSpPr>
        <p:spPr>
          <a:xfrm>
            <a:off x="5266613" y="2055868"/>
            <a:ext cx="2115930" cy="234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Dense Layer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46AB94-F386-6940-8F26-76CE533F2B86}"/>
              </a:ext>
            </a:extLst>
          </p:cNvPr>
          <p:cNvSpPr txBox="1"/>
          <p:nvPr/>
        </p:nvSpPr>
        <p:spPr>
          <a:xfrm>
            <a:off x="4597722" y="2063886"/>
            <a:ext cx="703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1*10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AA68F8-BA12-144E-9DE2-7B6021E50EE7}"/>
              </a:ext>
            </a:extLst>
          </p:cNvPr>
          <p:cNvCxnSpPr>
            <a:stCxn id="5" idx="1"/>
            <a:endCxn id="102" idx="3"/>
          </p:cNvCxnSpPr>
          <p:nvPr/>
        </p:nvCxnSpPr>
        <p:spPr>
          <a:xfrm flipH="1">
            <a:off x="7382543" y="1784049"/>
            <a:ext cx="1180232" cy="38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BEE745-11CC-3345-980C-B341B8C10A28}"/>
              </a:ext>
            </a:extLst>
          </p:cNvPr>
          <p:cNvCxnSpPr>
            <a:cxnSpLocks/>
            <a:stCxn id="83" idx="0"/>
            <a:endCxn id="101" idx="2"/>
          </p:cNvCxnSpPr>
          <p:nvPr/>
        </p:nvCxnSpPr>
        <p:spPr>
          <a:xfrm flipH="1" flipV="1">
            <a:off x="6316547" y="2694947"/>
            <a:ext cx="17601" cy="16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F582434-61D3-CA4B-91A3-E405EDB381B7}"/>
              </a:ext>
            </a:extLst>
          </p:cNvPr>
          <p:cNvCxnSpPr/>
          <p:nvPr/>
        </p:nvCxnSpPr>
        <p:spPr>
          <a:xfrm flipH="1" flipV="1">
            <a:off x="6468947" y="2847347"/>
            <a:ext cx="17601" cy="16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2269381-34CD-6C4E-B4A0-927D1AC2E697}"/>
              </a:ext>
            </a:extLst>
          </p:cNvPr>
          <p:cNvCxnSpPr/>
          <p:nvPr/>
        </p:nvCxnSpPr>
        <p:spPr>
          <a:xfrm flipH="1" flipV="1">
            <a:off x="6270350" y="2290419"/>
            <a:ext cx="17601" cy="16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402422C-CE36-E140-A5F6-102533B5F524}"/>
              </a:ext>
            </a:extLst>
          </p:cNvPr>
          <p:cNvCxnSpPr>
            <a:cxnSpLocks/>
            <a:endCxn id="68" idx="2"/>
          </p:cNvCxnSpPr>
          <p:nvPr/>
        </p:nvCxnSpPr>
        <p:spPr>
          <a:xfrm flipH="1" flipV="1">
            <a:off x="6270350" y="1798543"/>
            <a:ext cx="3610" cy="23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31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C04D6-A183-D248-B1D3-A9236CFAEB4B}"/>
              </a:ext>
            </a:extLst>
          </p:cNvPr>
          <p:cNvSpPr txBox="1"/>
          <p:nvPr/>
        </p:nvSpPr>
        <p:spPr>
          <a:xfrm>
            <a:off x="202032" y="0"/>
            <a:ext cx="543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to One RNN with team/batsman embedding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5E81F1-2D73-A747-B992-FCBDE44362B5}"/>
              </a:ext>
            </a:extLst>
          </p:cNvPr>
          <p:cNvSpPr/>
          <p:nvPr/>
        </p:nvSpPr>
        <p:spPr>
          <a:xfrm>
            <a:off x="2464904" y="3071191"/>
            <a:ext cx="6970644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95A25A-C329-D74C-974C-6710165CE2F0}"/>
              </a:ext>
            </a:extLst>
          </p:cNvPr>
          <p:cNvCxnSpPr/>
          <p:nvPr/>
        </p:nvCxnSpPr>
        <p:spPr>
          <a:xfrm flipV="1">
            <a:off x="2809461" y="376361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8CE24B-7000-D047-9A61-56B80A6C629F}"/>
              </a:ext>
            </a:extLst>
          </p:cNvPr>
          <p:cNvCxnSpPr/>
          <p:nvPr/>
        </p:nvCxnSpPr>
        <p:spPr>
          <a:xfrm flipV="1">
            <a:off x="3372678" y="376361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31B8AC-F1C3-BA41-8735-23C78FA1C824}"/>
              </a:ext>
            </a:extLst>
          </p:cNvPr>
          <p:cNvCxnSpPr/>
          <p:nvPr/>
        </p:nvCxnSpPr>
        <p:spPr>
          <a:xfrm flipV="1">
            <a:off x="3929269" y="378680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AD5BC7-B2CF-BF4B-92DF-914E0F8CB6DE}"/>
              </a:ext>
            </a:extLst>
          </p:cNvPr>
          <p:cNvCxnSpPr/>
          <p:nvPr/>
        </p:nvCxnSpPr>
        <p:spPr>
          <a:xfrm flipV="1">
            <a:off x="4472608" y="378680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7E0C61-377B-A64D-91B0-015D610A6AF8}"/>
              </a:ext>
            </a:extLst>
          </p:cNvPr>
          <p:cNvCxnSpPr/>
          <p:nvPr/>
        </p:nvCxnSpPr>
        <p:spPr>
          <a:xfrm flipV="1">
            <a:off x="5029200" y="378680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8C900B-AD9C-9340-831C-90A5645AD197}"/>
              </a:ext>
            </a:extLst>
          </p:cNvPr>
          <p:cNvCxnSpPr/>
          <p:nvPr/>
        </p:nvCxnSpPr>
        <p:spPr>
          <a:xfrm flipV="1">
            <a:off x="5625548" y="376361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EA2568-D803-5B49-844E-0FBD8EF60B7D}"/>
              </a:ext>
            </a:extLst>
          </p:cNvPr>
          <p:cNvCxnSpPr/>
          <p:nvPr/>
        </p:nvCxnSpPr>
        <p:spPr>
          <a:xfrm flipV="1">
            <a:off x="6221895" y="378680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66A644-8F10-434F-ADB2-AC6AB73263F4}"/>
              </a:ext>
            </a:extLst>
          </p:cNvPr>
          <p:cNvCxnSpPr/>
          <p:nvPr/>
        </p:nvCxnSpPr>
        <p:spPr>
          <a:xfrm flipV="1">
            <a:off x="6758609" y="376361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4BCBF6-F99F-0C44-97CD-957A0EDFB73E}"/>
              </a:ext>
            </a:extLst>
          </p:cNvPr>
          <p:cNvCxnSpPr/>
          <p:nvPr/>
        </p:nvCxnSpPr>
        <p:spPr>
          <a:xfrm flipV="1">
            <a:off x="7288696" y="378680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31081E-9591-DC4F-AB9D-418E5DD98818}"/>
              </a:ext>
            </a:extLst>
          </p:cNvPr>
          <p:cNvCxnSpPr/>
          <p:nvPr/>
        </p:nvCxnSpPr>
        <p:spPr>
          <a:xfrm flipV="1">
            <a:off x="7938052" y="378680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679F4F-64DE-6D44-958C-3AD5FE6814AA}"/>
              </a:ext>
            </a:extLst>
          </p:cNvPr>
          <p:cNvCxnSpPr/>
          <p:nvPr/>
        </p:nvCxnSpPr>
        <p:spPr>
          <a:xfrm flipV="1">
            <a:off x="8693427" y="378680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69D474-BD7B-FC4C-A2FC-EB5C779C35B8}"/>
              </a:ext>
            </a:extLst>
          </p:cNvPr>
          <p:cNvCxnSpPr>
            <a:cxnSpLocks/>
          </p:cNvCxnSpPr>
          <p:nvPr/>
        </p:nvCxnSpPr>
        <p:spPr>
          <a:xfrm>
            <a:off x="1630019" y="3594658"/>
            <a:ext cx="834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491BC6-7719-3F43-8333-38F6A2B71D8F}"/>
              </a:ext>
            </a:extLst>
          </p:cNvPr>
          <p:cNvCxnSpPr/>
          <p:nvPr/>
        </p:nvCxnSpPr>
        <p:spPr>
          <a:xfrm flipV="1">
            <a:off x="8693427" y="2093843"/>
            <a:ext cx="0" cy="97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5C66E3-CA85-D14E-B70D-BDE7F404CD48}"/>
              </a:ext>
            </a:extLst>
          </p:cNvPr>
          <p:cNvSpPr txBox="1"/>
          <p:nvPr/>
        </p:nvSpPr>
        <p:spPr>
          <a:xfrm>
            <a:off x="4734345" y="4598504"/>
            <a:ext cx="234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Batsman embeddings (11*10)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B6B98-558E-DA43-83C8-011A76F85840}"/>
              </a:ext>
            </a:extLst>
          </p:cNvPr>
          <p:cNvSpPr txBox="1"/>
          <p:nvPr/>
        </p:nvSpPr>
        <p:spPr>
          <a:xfrm rot="16200000">
            <a:off x="2303218" y="3847095"/>
            <a:ext cx="775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1*10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469C67-2FA8-294E-BD85-DB962F412227}"/>
              </a:ext>
            </a:extLst>
          </p:cNvPr>
          <p:cNvSpPr txBox="1"/>
          <p:nvPr/>
        </p:nvSpPr>
        <p:spPr>
          <a:xfrm>
            <a:off x="1303324" y="3676324"/>
            <a:ext cx="13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embedding as hidden states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16B723-FF33-DD48-91B5-CFAAE3959EF4}"/>
              </a:ext>
            </a:extLst>
          </p:cNvPr>
          <p:cNvCxnSpPr>
            <a:cxnSpLocks/>
          </p:cNvCxnSpPr>
          <p:nvPr/>
        </p:nvCxnSpPr>
        <p:spPr>
          <a:xfrm>
            <a:off x="1626704" y="3243476"/>
            <a:ext cx="834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72B834-B307-AF48-8F94-51BCB7FE5C59}"/>
              </a:ext>
            </a:extLst>
          </p:cNvPr>
          <p:cNvSpPr txBox="1"/>
          <p:nvPr/>
        </p:nvSpPr>
        <p:spPr>
          <a:xfrm>
            <a:off x="1749586" y="3358492"/>
            <a:ext cx="775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1*30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D7FF5-C22F-6649-95BB-BDCE184D8059}"/>
              </a:ext>
            </a:extLst>
          </p:cNvPr>
          <p:cNvSpPr txBox="1"/>
          <p:nvPr/>
        </p:nvSpPr>
        <p:spPr>
          <a:xfrm>
            <a:off x="8317773" y="1816844"/>
            <a:ext cx="111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Total runs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B5241C-8736-D347-8D86-7591382D6305}"/>
              </a:ext>
            </a:extLst>
          </p:cNvPr>
          <p:cNvSpPr/>
          <p:nvPr/>
        </p:nvSpPr>
        <p:spPr>
          <a:xfrm>
            <a:off x="8435009" y="2539448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Dense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6B0104-F6C2-A540-A21B-402D312AE396}"/>
              </a:ext>
            </a:extLst>
          </p:cNvPr>
          <p:cNvSpPr txBox="1"/>
          <p:nvPr/>
        </p:nvSpPr>
        <p:spPr>
          <a:xfrm>
            <a:off x="8693426" y="2727931"/>
            <a:ext cx="934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30*1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078DFB-51A6-304C-9E97-DD76727B7E94}"/>
              </a:ext>
            </a:extLst>
          </p:cNvPr>
          <p:cNvSpPr txBox="1"/>
          <p:nvPr/>
        </p:nvSpPr>
        <p:spPr>
          <a:xfrm>
            <a:off x="8657113" y="2207782"/>
            <a:ext cx="934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1B0A1B-1E79-A14A-B92A-6EBA9D096E57}"/>
              </a:ext>
            </a:extLst>
          </p:cNvPr>
          <p:cNvSpPr txBox="1"/>
          <p:nvPr/>
        </p:nvSpPr>
        <p:spPr>
          <a:xfrm>
            <a:off x="1788787" y="2967485"/>
            <a:ext cx="775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1*30</a:t>
            </a:r>
          </a:p>
        </p:txBody>
      </p:sp>
    </p:spTree>
    <p:extLst>
      <p:ext uri="{BB962C8B-B14F-4D97-AF65-F5344CB8AC3E}">
        <p14:creationId xmlns:p14="http://schemas.microsoft.com/office/powerpoint/2010/main" val="160101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C04D6-A183-D248-B1D3-A9236CFAEB4B}"/>
              </a:ext>
            </a:extLst>
          </p:cNvPr>
          <p:cNvSpPr txBox="1"/>
          <p:nvPr/>
        </p:nvSpPr>
        <p:spPr>
          <a:xfrm>
            <a:off x="202032" y="0"/>
            <a:ext cx="543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to Many RNN with team/batsman embedding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5E81F1-2D73-A747-B992-FCBDE44362B5}"/>
              </a:ext>
            </a:extLst>
          </p:cNvPr>
          <p:cNvSpPr/>
          <p:nvPr/>
        </p:nvSpPr>
        <p:spPr>
          <a:xfrm>
            <a:off x="2464904" y="3071191"/>
            <a:ext cx="6970644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95A25A-C329-D74C-974C-6710165CE2F0}"/>
              </a:ext>
            </a:extLst>
          </p:cNvPr>
          <p:cNvCxnSpPr/>
          <p:nvPr/>
        </p:nvCxnSpPr>
        <p:spPr>
          <a:xfrm flipV="1">
            <a:off x="2809461" y="376361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8CE24B-7000-D047-9A61-56B80A6C629F}"/>
              </a:ext>
            </a:extLst>
          </p:cNvPr>
          <p:cNvCxnSpPr/>
          <p:nvPr/>
        </p:nvCxnSpPr>
        <p:spPr>
          <a:xfrm flipV="1">
            <a:off x="3372678" y="376361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31B8AC-F1C3-BA41-8735-23C78FA1C824}"/>
              </a:ext>
            </a:extLst>
          </p:cNvPr>
          <p:cNvCxnSpPr/>
          <p:nvPr/>
        </p:nvCxnSpPr>
        <p:spPr>
          <a:xfrm flipV="1">
            <a:off x="3929269" y="378680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AD5BC7-B2CF-BF4B-92DF-914E0F8CB6DE}"/>
              </a:ext>
            </a:extLst>
          </p:cNvPr>
          <p:cNvCxnSpPr/>
          <p:nvPr/>
        </p:nvCxnSpPr>
        <p:spPr>
          <a:xfrm flipV="1">
            <a:off x="4472608" y="378680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7E0C61-377B-A64D-91B0-015D610A6AF8}"/>
              </a:ext>
            </a:extLst>
          </p:cNvPr>
          <p:cNvCxnSpPr/>
          <p:nvPr/>
        </p:nvCxnSpPr>
        <p:spPr>
          <a:xfrm flipV="1">
            <a:off x="5029200" y="378680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8C900B-AD9C-9340-831C-90A5645AD197}"/>
              </a:ext>
            </a:extLst>
          </p:cNvPr>
          <p:cNvCxnSpPr/>
          <p:nvPr/>
        </p:nvCxnSpPr>
        <p:spPr>
          <a:xfrm flipV="1">
            <a:off x="5625548" y="376361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EA2568-D803-5B49-844E-0FBD8EF60B7D}"/>
              </a:ext>
            </a:extLst>
          </p:cNvPr>
          <p:cNvCxnSpPr/>
          <p:nvPr/>
        </p:nvCxnSpPr>
        <p:spPr>
          <a:xfrm flipV="1">
            <a:off x="6221895" y="378680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66A644-8F10-434F-ADB2-AC6AB73263F4}"/>
              </a:ext>
            </a:extLst>
          </p:cNvPr>
          <p:cNvCxnSpPr/>
          <p:nvPr/>
        </p:nvCxnSpPr>
        <p:spPr>
          <a:xfrm flipV="1">
            <a:off x="6758609" y="376361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4BCBF6-F99F-0C44-97CD-957A0EDFB73E}"/>
              </a:ext>
            </a:extLst>
          </p:cNvPr>
          <p:cNvCxnSpPr/>
          <p:nvPr/>
        </p:nvCxnSpPr>
        <p:spPr>
          <a:xfrm flipV="1">
            <a:off x="7288696" y="378680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31081E-9591-DC4F-AB9D-418E5DD98818}"/>
              </a:ext>
            </a:extLst>
          </p:cNvPr>
          <p:cNvCxnSpPr/>
          <p:nvPr/>
        </p:nvCxnSpPr>
        <p:spPr>
          <a:xfrm flipV="1">
            <a:off x="7938052" y="378680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679F4F-64DE-6D44-958C-3AD5FE6814AA}"/>
              </a:ext>
            </a:extLst>
          </p:cNvPr>
          <p:cNvCxnSpPr/>
          <p:nvPr/>
        </p:nvCxnSpPr>
        <p:spPr>
          <a:xfrm flipV="1">
            <a:off x="8693427" y="378680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69D474-BD7B-FC4C-A2FC-EB5C779C35B8}"/>
              </a:ext>
            </a:extLst>
          </p:cNvPr>
          <p:cNvCxnSpPr>
            <a:cxnSpLocks/>
          </p:cNvCxnSpPr>
          <p:nvPr/>
        </p:nvCxnSpPr>
        <p:spPr>
          <a:xfrm>
            <a:off x="1630019" y="3594658"/>
            <a:ext cx="834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5C66E3-CA85-D14E-B70D-BDE7F404CD48}"/>
              </a:ext>
            </a:extLst>
          </p:cNvPr>
          <p:cNvSpPr txBox="1"/>
          <p:nvPr/>
        </p:nvSpPr>
        <p:spPr>
          <a:xfrm>
            <a:off x="4734345" y="4598504"/>
            <a:ext cx="234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Batsman embeddings (11*10)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B6B98-558E-DA43-83C8-011A76F85840}"/>
              </a:ext>
            </a:extLst>
          </p:cNvPr>
          <p:cNvSpPr txBox="1"/>
          <p:nvPr/>
        </p:nvSpPr>
        <p:spPr>
          <a:xfrm rot="16200000">
            <a:off x="2303218" y="3847095"/>
            <a:ext cx="775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1*10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469C67-2FA8-294E-BD85-DB962F412227}"/>
              </a:ext>
            </a:extLst>
          </p:cNvPr>
          <p:cNvSpPr txBox="1"/>
          <p:nvPr/>
        </p:nvSpPr>
        <p:spPr>
          <a:xfrm>
            <a:off x="1303324" y="3676324"/>
            <a:ext cx="13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embedding as hidden states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16B723-FF33-DD48-91B5-CFAAE3959EF4}"/>
              </a:ext>
            </a:extLst>
          </p:cNvPr>
          <p:cNvCxnSpPr>
            <a:cxnSpLocks/>
          </p:cNvCxnSpPr>
          <p:nvPr/>
        </p:nvCxnSpPr>
        <p:spPr>
          <a:xfrm>
            <a:off x="1626704" y="3243476"/>
            <a:ext cx="834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72B834-B307-AF48-8F94-51BCB7FE5C59}"/>
              </a:ext>
            </a:extLst>
          </p:cNvPr>
          <p:cNvSpPr txBox="1"/>
          <p:nvPr/>
        </p:nvSpPr>
        <p:spPr>
          <a:xfrm>
            <a:off x="1749586" y="3358492"/>
            <a:ext cx="775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1*30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D7FF5-C22F-6649-95BB-BDCE184D8059}"/>
              </a:ext>
            </a:extLst>
          </p:cNvPr>
          <p:cNvSpPr txBox="1"/>
          <p:nvPr/>
        </p:nvSpPr>
        <p:spPr>
          <a:xfrm>
            <a:off x="10326481" y="3456158"/>
            <a:ext cx="111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Total runs (hidden out)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B5241C-8736-D347-8D86-7591382D6305}"/>
              </a:ext>
            </a:extLst>
          </p:cNvPr>
          <p:cNvSpPr/>
          <p:nvPr/>
        </p:nvSpPr>
        <p:spPr>
          <a:xfrm rot="5400000">
            <a:off x="9470336" y="3284060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Dense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14160C-AEE6-8F4A-807D-755CDDAB1583}"/>
              </a:ext>
            </a:extLst>
          </p:cNvPr>
          <p:cNvGrpSpPr/>
          <p:nvPr/>
        </p:nvGrpSpPr>
        <p:grpSpPr>
          <a:xfrm rot="5400000">
            <a:off x="9456952" y="3297332"/>
            <a:ext cx="934541" cy="977348"/>
            <a:chOff x="8657113" y="2093843"/>
            <a:chExt cx="934541" cy="97734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491BC6-7719-3F43-8333-38F6A2B71D8F}"/>
                </a:ext>
              </a:extLst>
            </p:cNvPr>
            <p:cNvCxnSpPr/>
            <p:nvPr/>
          </p:nvCxnSpPr>
          <p:spPr>
            <a:xfrm flipV="1">
              <a:off x="8693427" y="2093843"/>
              <a:ext cx="0" cy="97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078DFB-51A6-304C-9E97-DD76727B7E94}"/>
                </a:ext>
              </a:extLst>
            </p:cNvPr>
            <p:cNvSpPr txBox="1"/>
            <p:nvPr/>
          </p:nvSpPr>
          <p:spPr>
            <a:xfrm>
              <a:off x="8657113" y="2207782"/>
              <a:ext cx="934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51B0A1B-1E79-A14A-B92A-6EBA9D096E57}"/>
              </a:ext>
            </a:extLst>
          </p:cNvPr>
          <p:cNvSpPr txBox="1"/>
          <p:nvPr/>
        </p:nvSpPr>
        <p:spPr>
          <a:xfrm>
            <a:off x="1788787" y="2967485"/>
            <a:ext cx="775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1*30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AE4F71-61BF-3E43-8E7B-DCE0E13DD360}"/>
              </a:ext>
            </a:extLst>
          </p:cNvPr>
          <p:cNvCxnSpPr/>
          <p:nvPr/>
        </p:nvCxnSpPr>
        <p:spPr>
          <a:xfrm flipV="1">
            <a:off x="2789583" y="2461591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30B3CE-DD0C-0146-A8C7-4A2105BEF83C}"/>
              </a:ext>
            </a:extLst>
          </p:cNvPr>
          <p:cNvCxnSpPr/>
          <p:nvPr/>
        </p:nvCxnSpPr>
        <p:spPr>
          <a:xfrm flipV="1">
            <a:off x="3392556" y="2461591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117CDF-8EAF-4544-81B2-BF4E1ACB6DC2}"/>
              </a:ext>
            </a:extLst>
          </p:cNvPr>
          <p:cNvCxnSpPr/>
          <p:nvPr/>
        </p:nvCxnSpPr>
        <p:spPr>
          <a:xfrm flipV="1">
            <a:off x="3929269" y="2461591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0D7DF1-30F0-394F-B2CF-FE148DA59CB5}"/>
              </a:ext>
            </a:extLst>
          </p:cNvPr>
          <p:cNvCxnSpPr/>
          <p:nvPr/>
        </p:nvCxnSpPr>
        <p:spPr>
          <a:xfrm flipV="1">
            <a:off x="4452730" y="2461591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DF0012-B8A5-EA42-816E-B558D2F65F7F}"/>
              </a:ext>
            </a:extLst>
          </p:cNvPr>
          <p:cNvCxnSpPr/>
          <p:nvPr/>
        </p:nvCxnSpPr>
        <p:spPr>
          <a:xfrm flipV="1">
            <a:off x="5035826" y="2461591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8B8ECC-AFB1-A043-AA26-790156D504CD}"/>
              </a:ext>
            </a:extLst>
          </p:cNvPr>
          <p:cNvCxnSpPr/>
          <p:nvPr/>
        </p:nvCxnSpPr>
        <p:spPr>
          <a:xfrm flipV="1">
            <a:off x="5605670" y="2496384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8A2E90-1921-DE41-A6BA-0611AA87C11E}"/>
              </a:ext>
            </a:extLst>
          </p:cNvPr>
          <p:cNvCxnSpPr/>
          <p:nvPr/>
        </p:nvCxnSpPr>
        <p:spPr>
          <a:xfrm flipV="1">
            <a:off x="6215269" y="2461591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99C7CC-6235-494B-B89B-9D6A89CD84E1}"/>
              </a:ext>
            </a:extLst>
          </p:cNvPr>
          <p:cNvCxnSpPr/>
          <p:nvPr/>
        </p:nvCxnSpPr>
        <p:spPr>
          <a:xfrm flipV="1">
            <a:off x="6758609" y="2496384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7159D0-1763-0A4C-B2EB-D782679FC41F}"/>
              </a:ext>
            </a:extLst>
          </p:cNvPr>
          <p:cNvCxnSpPr/>
          <p:nvPr/>
        </p:nvCxnSpPr>
        <p:spPr>
          <a:xfrm flipV="1">
            <a:off x="7288696" y="2461591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8ABB82-62A1-224F-B59F-A89A7D72DFAE}"/>
              </a:ext>
            </a:extLst>
          </p:cNvPr>
          <p:cNvCxnSpPr/>
          <p:nvPr/>
        </p:nvCxnSpPr>
        <p:spPr>
          <a:xfrm flipV="1">
            <a:off x="7938052" y="2461591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B6BD6D-F331-4641-AA71-8A9697CC741D}"/>
              </a:ext>
            </a:extLst>
          </p:cNvPr>
          <p:cNvCxnSpPr/>
          <p:nvPr/>
        </p:nvCxnSpPr>
        <p:spPr>
          <a:xfrm flipV="1">
            <a:off x="8693427" y="2449167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658E13F-0DFD-3649-8705-C783DF9D531B}"/>
              </a:ext>
            </a:extLst>
          </p:cNvPr>
          <p:cNvSpPr/>
          <p:nvPr/>
        </p:nvSpPr>
        <p:spPr>
          <a:xfrm>
            <a:off x="2524832" y="2827358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Dense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F4AEE1-E8C2-C548-A6C6-F8E23D93875F}"/>
              </a:ext>
            </a:extLst>
          </p:cNvPr>
          <p:cNvSpPr/>
          <p:nvPr/>
        </p:nvSpPr>
        <p:spPr>
          <a:xfrm>
            <a:off x="3140764" y="2820054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Dense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FD25FE-98F0-BA48-B43C-4919A0D41C0D}"/>
              </a:ext>
            </a:extLst>
          </p:cNvPr>
          <p:cNvSpPr/>
          <p:nvPr/>
        </p:nvSpPr>
        <p:spPr>
          <a:xfrm>
            <a:off x="3737111" y="2807816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Dense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A29B94-DC54-744B-A7C7-2A095F097C3A}"/>
              </a:ext>
            </a:extLst>
          </p:cNvPr>
          <p:cNvSpPr/>
          <p:nvPr/>
        </p:nvSpPr>
        <p:spPr>
          <a:xfrm>
            <a:off x="4293706" y="2807815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Dense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85B2394-E6A6-D94E-86C8-09830FC5A164}"/>
              </a:ext>
            </a:extLst>
          </p:cNvPr>
          <p:cNvSpPr/>
          <p:nvPr/>
        </p:nvSpPr>
        <p:spPr>
          <a:xfrm>
            <a:off x="4876801" y="2807815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Dense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920FD1-426A-0B41-8EBE-F76000019ADD}"/>
              </a:ext>
            </a:extLst>
          </p:cNvPr>
          <p:cNvSpPr/>
          <p:nvPr/>
        </p:nvSpPr>
        <p:spPr>
          <a:xfrm>
            <a:off x="5420141" y="2795218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Dense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71D74C-C835-994B-B0CD-24104E8F1778}"/>
              </a:ext>
            </a:extLst>
          </p:cNvPr>
          <p:cNvSpPr/>
          <p:nvPr/>
        </p:nvSpPr>
        <p:spPr>
          <a:xfrm>
            <a:off x="5989984" y="2794377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Dense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9AA061-511E-1A4F-9DB5-DD71946F57C2}"/>
              </a:ext>
            </a:extLst>
          </p:cNvPr>
          <p:cNvSpPr/>
          <p:nvPr/>
        </p:nvSpPr>
        <p:spPr>
          <a:xfrm>
            <a:off x="6546575" y="2806147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Dense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EEF8EA-6B78-F445-AA8D-F2E3677A4042}"/>
              </a:ext>
            </a:extLst>
          </p:cNvPr>
          <p:cNvSpPr/>
          <p:nvPr/>
        </p:nvSpPr>
        <p:spPr>
          <a:xfrm>
            <a:off x="7136294" y="2811116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Dense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FB058D-ABBA-3046-BAE5-3D0AEA084A43}"/>
              </a:ext>
            </a:extLst>
          </p:cNvPr>
          <p:cNvSpPr/>
          <p:nvPr/>
        </p:nvSpPr>
        <p:spPr>
          <a:xfrm>
            <a:off x="7699513" y="2806975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Dense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06A6D2-F6E2-BB43-B82F-1FF65F0AF91E}"/>
              </a:ext>
            </a:extLst>
          </p:cNvPr>
          <p:cNvSpPr/>
          <p:nvPr/>
        </p:nvSpPr>
        <p:spPr>
          <a:xfrm>
            <a:off x="8428383" y="2805330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Dense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923A78-5953-5744-9EB6-EA56110B48C5}"/>
              </a:ext>
            </a:extLst>
          </p:cNvPr>
          <p:cNvSpPr/>
          <p:nvPr/>
        </p:nvSpPr>
        <p:spPr>
          <a:xfrm>
            <a:off x="2524832" y="2681586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Flatten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BE29C4-8E4D-AC42-B6CE-AA67335727D0}"/>
              </a:ext>
            </a:extLst>
          </p:cNvPr>
          <p:cNvSpPr/>
          <p:nvPr/>
        </p:nvSpPr>
        <p:spPr>
          <a:xfrm>
            <a:off x="3127806" y="2674962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Flatten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7DEF150-8196-924E-A7F8-AAB7FDB78F1F}"/>
              </a:ext>
            </a:extLst>
          </p:cNvPr>
          <p:cNvSpPr/>
          <p:nvPr/>
        </p:nvSpPr>
        <p:spPr>
          <a:xfrm>
            <a:off x="3710901" y="2661710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Flatten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49EAE2C-3DED-404E-9C82-376911DC3511}"/>
              </a:ext>
            </a:extLst>
          </p:cNvPr>
          <p:cNvSpPr/>
          <p:nvPr/>
        </p:nvSpPr>
        <p:spPr>
          <a:xfrm>
            <a:off x="4254240" y="2674962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Flatten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43C944-AABF-A043-A252-83F2473DAB2F}"/>
              </a:ext>
            </a:extLst>
          </p:cNvPr>
          <p:cNvSpPr/>
          <p:nvPr/>
        </p:nvSpPr>
        <p:spPr>
          <a:xfrm>
            <a:off x="4837334" y="2661710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Flatten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7FABF0-955F-9048-852B-9E43B1BBC6BA}"/>
              </a:ext>
            </a:extLst>
          </p:cNvPr>
          <p:cNvSpPr/>
          <p:nvPr/>
        </p:nvSpPr>
        <p:spPr>
          <a:xfrm>
            <a:off x="5367422" y="2674962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Flatten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15C5709-F257-C442-B71B-EBAEEB6F047E}"/>
              </a:ext>
            </a:extLst>
          </p:cNvPr>
          <p:cNvSpPr/>
          <p:nvPr/>
        </p:nvSpPr>
        <p:spPr>
          <a:xfrm>
            <a:off x="8415430" y="2648458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Flatten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EE66E0-8D5B-E34B-8E4A-67D11E696CD8}"/>
              </a:ext>
            </a:extLst>
          </p:cNvPr>
          <p:cNvSpPr/>
          <p:nvPr/>
        </p:nvSpPr>
        <p:spPr>
          <a:xfrm>
            <a:off x="7746195" y="2628581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Flatten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10B9D6-4563-8B4B-B6D9-F2B6FF10CD4D}"/>
              </a:ext>
            </a:extLst>
          </p:cNvPr>
          <p:cNvSpPr/>
          <p:nvPr/>
        </p:nvSpPr>
        <p:spPr>
          <a:xfrm>
            <a:off x="7123344" y="2655086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Flatten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474C581-319D-FE4D-A7D6-C3C027FDFC7F}"/>
              </a:ext>
            </a:extLst>
          </p:cNvPr>
          <p:cNvSpPr/>
          <p:nvPr/>
        </p:nvSpPr>
        <p:spPr>
          <a:xfrm>
            <a:off x="6573378" y="2635208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Flatten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8343A77-74F4-124E-9600-3234AB4DCDF2}"/>
              </a:ext>
            </a:extLst>
          </p:cNvPr>
          <p:cNvSpPr/>
          <p:nvPr/>
        </p:nvSpPr>
        <p:spPr>
          <a:xfrm>
            <a:off x="5996908" y="2628584"/>
            <a:ext cx="516835" cy="16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Flatten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84AA14-AB2A-DC43-8A77-6EE33260C039}"/>
              </a:ext>
            </a:extLst>
          </p:cNvPr>
          <p:cNvSpPr txBox="1"/>
          <p:nvPr/>
        </p:nvSpPr>
        <p:spPr>
          <a:xfrm>
            <a:off x="4975349" y="2075300"/>
            <a:ext cx="2029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Individual player runs</a:t>
            </a:r>
          </a:p>
        </p:txBody>
      </p:sp>
    </p:spTree>
    <p:extLst>
      <p:ext uri="{BB962C8B-B14F-4D97-AF65-F5344CB8AC3E}">
        <p14:creationId xmlns:p14="http://schemas.microsoft.com/office/powerpoint/2010/main" val="112236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252</Words>
  <Application>Microsoft Macintosh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Saha Bhowmik</dc:creator>
  <cp:lastModifiedBy>Souvik Saha Bhowmik</cp:lastModifiedBy>
  <cp:revision>16</cp:revision>
  <dcterms:created xsi:type="dcterms:W3CDTF">2020-12-11T16:29:03Z</dcterms:created>
  <dcterms:modified xsi:type="dcterms:W3CDTF">2020-12-23T09:38:43Z</dcterms:modified>
</cp:coreProperties>
</file>