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186716-A007-36A8-07D0-3EDFB8EF1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0999A1-3995-2E2D-5D75-A4DC350D19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FD135D-F370-837D-0B00-9F4E71DD2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55B6-7184-4E5E-9E11-C0E677EEF294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484DFC-9E0E-DD47-3556-778640561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415FC6-A879-B6F5-858E-BF5D78749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D2BA-65CB-48A0-AB63-B4811099E8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576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AB8707-D5E6-9977-2E98-47EF78B31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AB11DC8-A606-5DA3-67D2-C0B3EE8F0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1FCF49-0B78-2799-2372-0408456D6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55B6-7184-4E5E-9E11-C0E677EEF294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50B7AE-132F-4D54-AF33-6BCA65FF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8BC2FB-68BC-22C7-5921-450BD1FD6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D2BA-65CB-48A0-AB63-B4811099E8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440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20FF805-A8A8-AA32-B35D-A86FD59BD5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BD95830-0E88-42FE-A34D-CC7E32545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F7794F-6604-453A-4DDD-4B97D8BA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55B6-7184-4E5E-9E11-C0E677EEF294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7F93E9-2742-C6D7-CD99-667C6FCBB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15EE7F-8E10-A893-5234-587D39040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D2BA-65CB-48A0-AB63-B4811099E8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459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36B733-E1B7-2215-47AF-EB490157B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2C0010-4BD5-F864-5CC6-0AA29C2F7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7662FF-DC91-35C6-1EBB-73A739FE6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55B6-7184-4E5E-9E11-C0E677EEF294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0EA9D5-9E5D-16EC-D5A3-72A1F51B7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0C96C7-2563-4C45-AD7A-094E0E9D6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D2BA-65CB-48A0-AB63-B4811099E8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921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4DD28-5B0D-4548-4E39-30D119370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2963DA-245B-EC00-65BF-E31B4E8EF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F25E95-B032-9ABA-C66A-F70B41F3A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55B6-7184-4E5E-9E11-C0E677EEF294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C67479-E5AE-85DD-3B22-108210855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D74DAC-4557-0BCA-DFB3-D48D8D491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D2BA-65CB-48A0-AB63-B4811099E8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65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A17AD-E44D-FD47-B00E-EC2D5CDC4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A8544F-284E-EEE3-E900-219EA10861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B1F5B1E-47F5-7547-FDD3-CC37F8D64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FD0D692-DAD2-3FFD-4B0D-DEA2C5D5A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55B6-7184-4E5E-9E11-C0E677EEF294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1C8345-8239-A29A-EEB5-FA28140FD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B1E0B4-75FC-594F-09A8-2C0FAE254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D2BA-65CB-48A0-AB63-B4811099E8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9661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5F9B0C-1D4B-5689-A783-C8DFBC55F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EDC413-CB57-7E4F-50B0-C6D6C7922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0A8AB40-9966-1544-5D79-0F901A147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802960D-3F3D-8FAF-AA8E-B51BAE7462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4BA56FE-1941-C941-281C-6ACA0F6CF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1901135-8C78-D0B4-AAA3-24590FFE3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55B6-7184-4E5E-9E11-C0E677EEF294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6330E73-979E-BFDF-902E-A9F9E8885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80F5E6D-DE77-BC0E-2C87-1E42903AA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D2BA-65CB-48A0-AB63-B4811099E8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172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B15FEF-D43B-7D1F-500F-32B7D4BB7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A735CB6-B908-DA93-0911-D72B1137D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55B6-7184-4E5E-9E11-C0E677EEF294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0ADB450-6E27-79BE-5BBD-CC666D01C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940B843-5435-F700-5510-EC2CD4248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D2BA-65CB-48A0-AB63-B4811099E8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652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577EF38-0BF1-3A40-9E92-373FDDBF6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55B6-7184-4E5E-9E11-C0E677EEF294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AE69CF-01E9-0C62-502C-C87C83CAD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1560A05-D88F-C2BE-B03E-523B2F1AF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D2BA-65CB-48A0-AB63-B4811099E8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0512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F8B1B9-BC0F-6D22-0D49-BA3DFFA27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ADD825-7EC2-58A9-8BE6-F70E6A1AB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EC1957-B7C0-3A3E-D15F-4681E64CA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F69B90-4337-29DC-E8EC-F3EF2F6A9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55B6-7184-4E5E-9E11-C0E677EEF294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4E00AD-D36F-A4AC-1A66-7A558BB92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21A2BF-5613-FD19-169F-4D6528F27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D2BA-65CB-48A0-AB63-B4811099E8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705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7B7FD-D9AC-3ADC-77A3-C1C78E427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702DDDF-4B38-F322-B1D1-01E9EA2D96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1FDCCD-E808-6AD8-5129-FE05D8DCB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30CD6F3-7189-E098-C249-68A0EC66A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55B6-7184-4E5E-9E11-C0E677EEF294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020E40-D253-BFCD-B99D-9B296FA06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E2B63D-49E1-6758-A493-EACD5AB3C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D2BA-65CB-48A0-AB63-B4811099E8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463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1668BE2-1E55-8F4D-B777-AAE6956E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8DB9BB-078B-1F32-B4C5-08E9D75CE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C68CEA-CCDC-763D-D420-CB2B203A84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3955B6-7184-4E5E-9E11-C0E677EEF294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99D269-28F8-5037-F3E7-BD1D3E83BC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FC7C19-14A0-A25C-F698-E09E813ED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8BD2BA-65CB-48A0-AB63-B4811099E8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0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25052D1C-3EA4-92BC-440B-36478A20ECA7}"/>
              </a:ext>
            </a:extLst>
          </p:cNvPr>
          <p:cNvGrpSpPr/>
          <p:nvPr/>
        </p:nvGrpSpPr>
        <p:grpSpPr>
          <a:xfrm>
            <a:off x="4132442" y="2302901"/>
            <a:ext cx="1800000" cy="1800000"/>
            <a:chOff x="4132442" y="2302901"/>
            <a:chExt cx="1800000" cy="1800000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477092B7-D1B1-9649-6B29-EBA53B3F98D3}"/>
                </a:ext>
              </a:extLst>
            </p:cNvPr>
            <p:cNvSpPr/>
            <p:nvPr/>
          </p:nvSpPr>
          <p:spPr>
            <a:xfrm>
              <a:off x="4132442" y="2302901"/>
              <a:ext cx="1800000" cy="180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noFill/>
              </a:endParaRPr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C5F378F6-E4AF-93F4-1B52-89454DBDAADA}"/>
                </a:ext>
              </a:extLst>
            </p:cNvPr>
            <p:cNvSpPr/>
            <p:nvPr/>
          </p:nvSpPr>
          <p:spPr>
            <a:xfrm>
              <a:off x="4132442" y="2602736"/>
              <a:ext cx="1795684" cy="120032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72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ato" panose="020F0502020204030203" pitchFamily="34" charset="0"/>
                </a:rPr>
                <a:t>WK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73366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Lato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Alexandre de Souza</dc:creator>
  <cp:lastModifiedBy>Alexandre de Souza</cp:lastModifiedBy>
  <cp:revision>2</cp:revision>
  <dcterms:created xsi:type="dcterms:W3CDTF">2024-10-19T13:56:31Z</dcterms:created>
  <dcterms:modified xsi:type="dcterms:W3CDTF">2024-10-19T14:04:42Z</dcterms:modified>
</cp:coreProperties>
</file>