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3" autoAdjust="0"/>
    <p:restoredTop sz="96366" autoAdjust="0"/>
  </p:normalViewPr>
  <p:slideViewPr>
    <p:cSldViewPr>
      <p:cViewPr varScale="1">
        <p:scale>
          <a:sx n="110" d="100"/>
          <a:sy n="110" d="100"/>
        </p:scale>
        <p:origin x="184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10/27/2022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8288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8194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86" r:id="rId5"/>
    <p:sldLayoutId id="2147483680" r:id="rId6"/>
    <p:sldLayoutId id="2147483683" r:id="rId7"/>
    <p:sldLayoutId id="2147483681" r:id="rId8"/>
    <p:sldLayoutId id="2147483674" r:id="rId9"/>
    <p:sldLayoutId id="2147483687" r:id="rId10"/>
    <p:sldLayoutId id="2147483676" r:id="rId11"/>
    <p:sldLayoutId id="2147483675" r:id="rId12"/>
    <p:sldLayoutId id="2147483684" r:id="rId1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E656-C68F-4E8D-61C0-B7E08CE3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Murach’s</a:t>
            </a:r>
            <a:r>
              <a:rPr lang="en-US" dirty="0"/>
              <a:t> ASP.NET Core MVC (2</a:t>
            </a:r>
            <a:r>
              <a:rPr lang="en-US" baseline="30000" dirty="0"/>
              <a:t>nd</a:t>
            </a:r>
            <a:r>
              <a:rPr lang="en-US" dirty="0"/>
              <a:t> Ed.)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10649-2052-FA55-0D6E-0C8325A6BA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258E5-AE06-3C18-9ABD-D4C48D98CC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2819400"/>
            <a:ext cx="6324600" cy="914400"/>
          </a:xfrm>
        </p:spPr>
        <p:txBody>
          <a:bodyPr/>
          <a:lstStyle/>
          <a:p>
            <a:pPr marL="0" marR="0" algn="ctr"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session state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cookies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53A6C-644C-5D11-A6E4-35B62C41AD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4BD6D-74DC-1FBA-C816-FEFD16233C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95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24247D-9D19-B6A9-18C2-D6EE22D2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action method that gets and sets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session state value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95A3CF-11CC-4FF7-26B6-6ABF3B8CC4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num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HttpContext.Session.GetInt32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("num");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 +=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HttpContext.Session.SetInt32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("num", num);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199DC-768D-D395-AA69-A1F19F64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8CD73-DE56-B8AC-942B-CAC52DEA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81AEFA-E2C8-75E1-7802-8E0E5D87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Razor code block that gets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session state value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3472A7-8BE2-C753-9CCF-079AB5E88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num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Context.Session.GetInt32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("num");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Razor expression that gets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session state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@Context.Session.GetInt32("num")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ED3E9-22DF-E76F-0EC0-5767E87C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5F08E-AB01-8D53-4D89-6A789171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301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79C4-1572-2440-5DB5-8408D426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using directive that imports the JSON library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3CEFD-34AE-B563-7E7F-B483844DE4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System.Text.Json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static 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JsonSerializer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Serialize(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Deserialize&lt;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sets a Team object in session state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Team {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"sea", Name = "Seattle Seahawks"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JsonSerializer.Serialize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(team);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HttpContext.Session.SetString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("team",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gets a Team object from session state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HttpContext.Session.GetString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("team");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JsonSerializer.Deserialize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&lt;Team&gt;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2B47C-B2D1-AF7C-69AB-91761DFA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65C69-0C34-7680-0EF2-43A59740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78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635F2-9F12-8516-C6B8-F408667B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mark a class property so it’s not included in the serialization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8DC835-3A5C-C216-5C6D-7D8444848A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6200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System.Text.Json.Serialization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User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FirstName { get; set; }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JsonIgnore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FirstName + "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5177-26DD-A2F3-8405-61522718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626CC-B059-1957-F615-02500DBC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527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FA4F-00C9-932B-235F-832C2F1F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extension methods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948FD-3AF7-B35A-08CB-CEF1D955AE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System.Text.Json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class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SessionExtensions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SetObject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&lt;T&gt;(this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session,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string key, T value)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(key,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JsonSerializer.Serialize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T?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GetObject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&lt;T&gt;(this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session,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string key)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default(T);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JsonSerializer.Deserialize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200DC-E34E-2FB6-6BF0-8AF9C41C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34E31-44D8-A619-BCDC-E135A1E6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155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65098CA-C36C-78D5-16ED-E00B5489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extension methods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work with a single team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5C495F-D886-FB4E-B0A0-5BE2463810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team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GetObject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&lt;Team&gt;("team")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new Team();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"Seattle Seahawks";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SetObject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("team", team)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team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Context.Session.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GetObject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&lt;Team&gt;("team")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new Team();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FCA72-ECEF-E987-75AD-CB1E3B37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1D620-C25E-B221-BE78-334280A1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591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4F3EC0-5699-43AC-BE2F-79300446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extension methods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work with a list of teams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E8E22D-D679-E89F-A9FF-C1F6E8E45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467600" cy="4495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teams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GetObject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&lt;List&lt;Team&gt;&gt;("teams")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List&lt;Team&gt;();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Team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Name = "Green Bay Packers"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SetObject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("teams", teams)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teams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Context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GetObject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&lt;List&lt;Team&gt;&gt;("teams")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List&lt;Team&gt;();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05914-4037-6873-20CE-2169BD32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F3C78-76AA-2E0F-A0E0-22F0B8C9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774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9948D9-74D4-0529-EBAA-EE290853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wrapper class that encapsulates the code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working with session state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45A701-1B31-151B-1B1B-89A0843B91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MySession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const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TeamsKey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"teams";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session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MySession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List&lt;Team&gt;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GetTeams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session.GetObject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&lt;List&lt;Team&gt;&gt;(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TeamsKey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??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List&lt;Team&gt;();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SetTeams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(List&lt;Team&gt; teams)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session.SetObject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TeamsKey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teams);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0CA00-57EE-48AE-4FBC-8E33E2E9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7E892-B7A2-A17A-0878-D5EBC28E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2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EEC715-F0E1-3B11-1650-50A0B768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wrapper class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work with a list of teams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5A3B4B-52D6-11E1-0E80-5A17E5D6D5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session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MySession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teams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session.GetTeams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Team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Name = "Green Bay Packers"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session.SetTeams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(teams)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session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MySession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Context.Session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teams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session.GetTeams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83C5E-0C61-C91B-9844-4D3BC969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B05EE-B771-EEAC-D26F-DA8D9A10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922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CF8B56-1B2A-8531-BBE5-6B218010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Home page after a team has been added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favorites</a:t>
            </a:r>
            <a:endParaRPr lang="en-US" dirty="0"/>
          </a:p>
        </p:txBody>
      </p:sp>
      <p:pic>
        <p:nvPicPr>
          <p:cNvPr id="8" name="Content Placeholder 7" descr="Title describes slide. ">
            <a:extLst>
              <a:ext uri="{FF2B5EF4-FFF2-40B4-BE49-F238E27FC236}">
                <a16:creationId xmlns:a16="http://schemas.microsoft.com/office/drawing/2014/main" id="{0639A755-A4BE-0AE6-0195-448E046644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8775" y="1441620"/>
            <a:ext cx="6102625" cy="454191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17043-190A-31D7-C73B-1FCAA9FF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6BCF6-C309-65F9-0710-C06F6525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54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FD6B-E5E2-98F0-C728-1E922E62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8C52F-B730-634D-ADDA-0837037194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session state to store user data that should persist across multiple requests in a session.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cookies to store user data that should persist across multiple sessions.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 the six ways that you can handle state with ASP.NET Core MVC.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session state works with the focus on the session ID.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enable session state for an ASP.NET Core MVC web app, including how to change its default settings.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session state in controllers and views.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JSON to store .NET objects in session state.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89FAC-9F49-D483-CEBB-E9699356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12BFD-4F36-F6EA-EEC0-58BC4559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C6832F-2ADA-C637-C3AC-205E8C5A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Favorites page of the NFL Teams 3.0 app</a:t>
            </a:r>
            <a:endParaRPr lang="en-US" dirty="0"/>
          </a:p>
        </p:txBody>
      </p:sp>
      <p:pic>
        <p:nvPicPr>
          <p:cNvPr id="8" name="Content Placeholder 7" descr="Title describes slide. ">
            <a:extLst>
              <a:ext uri="{FF2B5EF4-FFF2-40B4-BE49-F238E27FC236}">
                <a16:creationId xmlns:a16="http://schemas.microsoft.com/office/drawing/2014/main" id="{815D65C3-AE14-415D-6FB6-99B776D2F23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9088" y="1154823"/>
            <a:ext cx="6828112" cy="425537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B677E-CB43-19B2-7119-CB897EC1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8614A-A089-E4E0-16DC-BF14E7D9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066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CC29-7E25-62A7-BBDC-9FBC3F87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SessionExtensions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5D19F-86FB-086C-1491-D588485FA6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System.Text.Json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SessionExtensions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SetObject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&lt;T&gt;(this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session,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key, T value)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JsonSerializer.Serialize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T?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GetObject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&lt;T&gt;(this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session, string key)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? default(T) :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JsonSerializer.Deserialize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95920-674D-C036-F312-C11B55AA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96BCB-125B-8709-E13B-DA4DF355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639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C993-AF1B-D8DC-2932-91A911DF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NFLSession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90009-0D9F-E541-34B6-8310C7453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NFLSession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const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myteams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const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const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"conf";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const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"div";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session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NFLSession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session)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session;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SetMyTeams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(List&lt;Team&gt; teams)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session.SetObject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teams);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session.SetInt32(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teams.Count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List&lt;Team&gt;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GetMyTeams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session.GetObject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&lt;List&lt;Team&gt;&gt;(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List&lt;Team&gt;();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8568E-1C88-AD51-290B-21BDDC63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2260C-1512-00A4-6BA4-F3593F51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697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DA3C-C575-5CE3-330F-984AA255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NFLSession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DBC45-1F3E-7291-0E01-473C33F187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public int?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GetMyTeamCount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session.GetInt32(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SetActiveConf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GetActiveConf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??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SetActiveDiv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GetActiveDiv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??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RemoveMyTeams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session.Remove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session.Remove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02D58-21DB-09B3-ADA6-CA868EF4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18DA9-46B9-04D2-4551-5DD385DB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45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D9DF-1BE3-6A7D-F4FD-BE6C4D406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 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EC0A5-4FC6-29B0-4C7E-50882C1592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TeamsViewModel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add a property to store a single team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Team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new Team();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rest of code same as figure 8-10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B909D-B0D0-EE98-9661-354CF6FB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3FDC6-0721-BF3D-459F-06A02634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058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7EB2-4C95-0E4C-1380-3C410E900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Home controller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B6B0B-65AB-6FB6-24C4-88790078A0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context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TeamsViewModel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store selected conference and division in session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session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NFLSession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session.SetActiveConf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model.ActiveConf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session.SetActiveDiv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model.ActiveDiv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populate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TeamsViewModel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in figure 8-11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View(model);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2B7B1-912D-1CA1-33E5-465E9FC7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4AA6F-D4A9-B680-869D-AF4A0FE4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03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6AE8-9767-6DE8-B8E9-CF17CAA0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Home controller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F5CCB-E776-5A59-033B-2EBD20F8D3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Details(string id)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 selected conference and division from session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and pass them to the view in the view model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session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NFLSession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model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TeamsViewModel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Team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context.Teams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.Include(t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t.Conference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.Include(t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t.Division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t.TeamID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id) ?? new Team(),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session.GetActiveConf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session.GetActiveDiv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View(model);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A7C82-DC7B-C8DB-D664-944F6561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9DCF7-C882-2F86-82CE-6AB421CE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205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EEB8-73C2-42D7-D3B0-8ADB4E39F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61D34-A9C5-6004-57DB-01180B630F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controller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ViewContext.RouteData.Values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["controller"]?.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??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name="viewport" content="width=device-width,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initial-scale=1.0"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/site.css"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&lt;title&gt;@ViewBag.Title&lt;/title&gt;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class="container"&gt;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&lt;header class="text-center text-white"&gt;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&lt;h1 class="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 mt-3 p-3"&gt;NFL Teams&lt;/h1&gt;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@* show any message in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*@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@if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TempData.Keys.Contains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("message"))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&lt;h4 class="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-success p-2"&gt;@TempData["message"]&lt;/h4&gt;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ECAAA-0B8A-545D-2EEE-4E3B2063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1A7C6-B498-0E96-8363-9D668A78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807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9A11-2319-5E0F-4C64-81C5FD8DD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300F2-64D9-1AA9-DABA-E32D97A515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@* show link to Favorites page unless on page *@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@if (controller != "Favorites")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session = new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NFLSession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Context.Session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int? count =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session.GetMyTeamCount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@* if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fave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teams in session, display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faves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link *@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@if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count.HasValue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&lt;h5 class="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-info p-2"&gt;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&lt;a asp-controller="Favorites"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asp-action="Index"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class="text-white"&gt;My Favorite Teams&lt;/a&gt;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&lt;span class="badge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-light text-black"&gt;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@count&lt;/span&gt;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&lt;/h5&gt;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Cascadia Mono"/>
                <a:ea typeface="Times New Roman" panose="02020603050405020304" pitchFamily="18" charset="0"/>
                <a:cs typeface="Cascadia Mono"/>
              </a:rPr>
              <a:t>                        }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&lt;/header&gt;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&lt;main&gt;@RenderBody()&lt;/main&gt;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076D6-C9B8-3FA2-385D-8209909B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14E7B-A17A-4CB7-298B-7345F324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429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E992-DEE1-38D5-62F9-67C0B00A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Home/Details view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AD3A0-6003-F33F-8333-64A9F9CD10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TeamsViewModel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["Title"] = "Team Details";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 class="text-center p-2"&gt;Team Details&lt;/h2&gt;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class="row"&gt;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class="col"&gt;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class="list-group text-center"&gt;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 class="list-group-item"&gt;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="~/images/@Model.Team.LogoImage" alt=""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&lt;h3&gt;@Model.Team.Name&lt;/h3&gt;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&lt;/li&gt;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 class="list-group-item"&gt;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&lt;h4&gt;Conference: @Model.Team.Conference.Name&lt;/h4&gt;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&lt;/li&gt;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 class="list-group-item"&gt;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&lt;h4&gt;Division: @Model.Team.Division.Name&lt;/h4&gt;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&lt;/li&gt;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6C727-840B-BF6D-ECE3-DD1EBB4A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F8B7D-53D7-D039-9F21-AB0BE88E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25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D5DF-44E3-E052-3399-EF07951C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2AD0F-411C-0846-A497-54364963D8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adding extension methods to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ISession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interface can make it easier to store objects in session state.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 wrapper class can make it easier to work with session state.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session cookie and a persistent cookie.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cookies, including how to set a persistent cookie.</a:t>
            </a:r>
          </a:p>
          <a:p>
            <a:pPr marL="457200" indent="-457200">
              <a:buFont typeface="+mj-lt"/>
              <a:buAutoNum type="arabicPeriod" startAt="7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3BE6D-91EC-0C10-FAD1-D8BBE6B7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A9BE6-2F27-6BB0-884A-359AEEC5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19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8711C-364F-36A0-3650-D97FBDC7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Home/Details view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4A1D7-35F5-A740-8D0C-09EBBFB3B2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 class="list-group-item"&gt;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&lt;form asp-action="Add" asp-controller="Favorites"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method="post"&gt;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&lt;a asp-action="Index"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="@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Model.ActiveConf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="@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Model.ActiveDiv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Return to Home Page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&lt;button type="submit"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Add to Favorites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&lt;/button&gt;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&lt;input type="hidden" asp-for="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Team.TeamID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&lt;/form&gt;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&lt;/li&gt;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686F3-20FC-452D-342B-893C696C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3BAED-EA48-A646-03DD-901F24BB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570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3BDE-697D-0B7C-C7E2-34C6B744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Favorites controller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6F1E9-6BA6-71B6-3AA3-5F4B1DE32C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FavoritesController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FavoritesController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context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session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NFLSession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model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TeamsViewModel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session.GetActiveConf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session.GetActiveDiv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Teams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session.GetMyTeams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View(model);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3AFD8-325E-7E2A-FED8-9D8B66BB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EC38B-F918-5298-1AB8-473C5933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055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94A4-697F-9BC7-E4DA-1BE44414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Favorites controller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F5251-AF2A-CE04-2525-D48793B925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Add(Team team)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team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context.Teams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.Include(t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t.Conference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.Include(t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t.Division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.Where(t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t.TeamID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team.TeamID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?? new Team();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session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NFLSession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teams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session.GetMyTeams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(team);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session.SetMyTeams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(teams)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notify user and redirect to home page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$"{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added to your favorites";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("Index", "Home",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session.GetActiveConf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session.GetActiveDiv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24E36-91DB-293C-51D2-41C0EBB3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D2C26-9144-D788-AFF1-7542EACF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271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9AA7-123C-475A-4667-65187107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Favorites controller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10071-9C4B-F1A8-7297-CC2958707F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Delete()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session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NFLSession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session.RemoveMyTeams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notify user and redirect to home page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 = "Favorite teams cleared";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("Index", "Home",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session.GetActiveConf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session.GetActiveDiv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06396-8776-3338-923E-2125CA7F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6A1EA-90E6-DAD6-A344-CDAD1565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869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811B-830D-B9FE-1A49-A4F25685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Favorites/Index view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0450C-ECE5-7B83-0DAF-CDEA0514E5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TeamsViewModel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["Title"] = "Favorites";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class="text-center mb-4"&gt;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&lt;h2&gt;My Favorites&lt;/h2&gt;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&lt;form asp-action="Delete" method="post"&gt;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asp-action="Index" asp-controller="Home"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class="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asp-route-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="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Model.ActiveConf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asp-route-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Model.ActiveDiv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Back to Home Page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&lt;button type="submit" class="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Clear Favorites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&lt;/button&gt;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&lt;/form&gt;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992BB-E7C4-617F-2C26-DE50A8D7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36478-8691-6A2E-EDCF-19C3955A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86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4E78-2BF1-95A8-A326-2AA2E406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Favorites/Index view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25CA4-765E-AE94-16FA-8BE6311CFD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class="row"&gt;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class="col-8 offset-2"&gt;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class="list-group"&gt;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@foreach (Team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 class="list-group-item"&gt;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&lt;div class="row"&gt;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&lt;div class="col-sm-4"&gt;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b="1" u="sng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~/images/@team.LogoImage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alt=""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&lt;div class="col-sm-4"&gt;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@team.Name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&lt;div class="col-sm-4"&gt;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@team.Conference.Name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@team.Division.Name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&lt;/li&gt;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247D5-172A-5976-7426-28FEE986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84F4A-CE83-F2D4-1507-D32BD875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426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C771-E1A0-2C1C-7D08-35B10D9C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properties of the Controller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24E9C-05CC-7C6A-42E5-D56693CBBE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sets a session cookie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Response.Cookies.Append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("username", "Grace");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deletes a cookie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Response.Cookies.Delete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("username");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gets a cookie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value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Request.Cookies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["username"];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F0BA9-3799-2683-34BA-BBEC48B2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E3BA4-57A7-81D8-ACE0-125589B1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74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5433-9F2A-8218-3052-AAD81B7B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CookieOptions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EC296-198B-D787-9EF9-B9821ADE49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Expires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MaxAge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SameSite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sets a persistent cookie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options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CookieOptions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Expires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DateTime.Now.AddDays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(30)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Response.Cookies.Append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("username", "Grace", options);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1AEF0-1206-0DA6-43FE-28EA5289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3226F-E43C-CD25-704A-84C34F28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342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F3B3-1590-FED9-56B2-99C8F0A5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NFLCookies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F35A3-A27E-AB1F-B264-DD90C4A7F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NFLCookies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const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TeamsKey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myteams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const string Delimiter = "-";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IRequestCookieCollection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requestCookies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null!;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IResponseCookies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responseCookies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null!;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NFLCookies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IRequestCookieCollection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cookies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requestCookies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cookies;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NFLCookies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IResponseCookies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cookies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responseCookies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cookies;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98DE5-FB9F-0503-8EFE-AA9EC79A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E6E1D-6342-CC6F-B536-5BC519FA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208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D4F1-C273-2362-E5FC-147C6EF2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NFLCookies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E7006-BC6E-7A1D-BFBF-7CB946DDC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SetMyTeamIds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(List&lt;Team&gt;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myteams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List&lt;string&gt; ids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myteams.Select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t.TeamID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idsString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String.Join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(Delimiter, ids);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CookieOptions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options = new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CookieOptions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Expires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DateTime.Now.AddDays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(30)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RemoveMyTeamIds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// delete old cookie first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responseCookies.Append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TeamsKey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idsString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options)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string[]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GetMyTeamsIds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cookie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requestCookies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MyTeams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(cookie))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&lt;string&gt;();   // empty string array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cookie.Split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(Delimiter);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RemoveMyTeamIds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responseCookies.Delete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TeamsKey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BA02-5B0A-AD50-50B9-C81C0356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ACAD7-E4D2-6295-E6DB-D33450EC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14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BF81A7-9F32-CC5D-C106-0F0483BB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web programming features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maintaining state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88E48C-2DD0-A702-890C-D6F1BD246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Hidden field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Query string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Cookie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Session state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ASP.NET Core MVC features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maintaining state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Routes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TempData</a:t>
            </a:r>
            <a:endParaRPr lang="en-US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CDFFE-4463-0987-21CF-03537575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71193-2C2C-957F-36D4-1C67759D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63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8CC4-B789-8147-CED3-829778E1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Index() action method of the Home controller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D0B37-3573-9A58-1EAE-AFDE5CC55F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TeamsViewModel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session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NFLSession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session.SetActiveConf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model.ActiveConf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session.SetActiveDiv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model.ActiveDiv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if no count in session, get cookie and restore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fave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teams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int? count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session.GetMyTeamCount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(!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count.HasValue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cookies =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NFLCookies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Request.Cookies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string[] ids =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cookies.GetMyTeamIds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ids.Length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myteams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context.Teams.Include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=&gt;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t.Conference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.Include(t =&gt;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t.Division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.Where(t =&gt;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ids.Contains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t.TeamID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session.SetMyTeams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myteams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populate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TeamsViewModel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in figure 8-11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View(model);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D9C80-1172-E9CA-1195-77D74DA6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D031B-C0A9-AF20-4AEE-090C7740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3599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7F1391-717F-6742-B49B-3F153FCC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Add() action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Favorites controller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860451-3DFE-C26D-C70D-A2196AA3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495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Add(Team team)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team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context.Teams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.Include(t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t.Conference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).Include(t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t.Division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.Where(t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t.TeamID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team.TeamID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?? new Team();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session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NFLSession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cookies = new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NFLCookies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Response.Cookies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teams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session.GetMyTeams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(team);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session.SetMyTeams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(teams);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cookies.SetMyTeamIds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(teams);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 = $"{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added to your favorites";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("Index", "Home",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session.GetActiveConf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session.GetActiveDiv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97481-D01A-6D71-3469-959E2143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1CC98-E1CA-F1B7-9516-5370E364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495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7B3678B-4C47-C064-892F-0EF44789E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Delete() action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Favorites controller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FC76A-DE6F-356F-CE52-CA540929B6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Delete()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session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NFLSession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cookies = new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NFLCookies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Response.Cookies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session.RemoveMyTeams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cookies.RemoveMyTeamIds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 = "Favorite teams cleared";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("Index", "Home",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session.GetActiveConf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session.GetActiveDiv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7C365-0138-FDDD-7121-9440D74C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17119-9B40-8B62-351D-12AD19FB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29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D0EF40-C774-24F9-CF30-51CCEFD0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ASP.NET Core MVC keeps track of a session</a:t>
            </a:r>
            <a:endParaRPr lang="en-US" dirty="0"/>
          </a:p>
        </p:txBody>
      </p:sp>
      <p:pic>
        <p:nvPicPr>
          <p:cNvPr id="8" name="Content Placeholder 7" descr="Title describes slide. ">
            <a:extLst>
              <a:ext uri="{FF2B5EF4-FFF2-40B4-BE49-F238E27FC236}">
                <a16:creationId xmlns:a16="http://schemas.microsoft.com/office/drawing/2014/main" id="{6C742E19-11A4-2FA0-77F5-3E6278D733D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8606" y="1143000"/>
            <a:ext cx="6858594" cy="321287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61E50-E529-C518-B24D-3CBA5D40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DD8F6-3FF1-D3C6-96F9-679671A9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37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059B44-046D-A80D-0D73-617D06FB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configure an app to use session state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1)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C95B4C-B82A-AE56-8FF1-29C0F0D08F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builder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WebApplication.CreateBuilder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must be called before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AddControllersWithViews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builder.Services.AddMemoryCache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builder.Services.AddSession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builder.Services.AddControllersWithViews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app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builder.Build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Configure the HTTP request pipeline.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55909-C221-5E07-11C2-B918E085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E04E1-842D-D123-2F95-DE3C1018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53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F043524-F7B2-271E-489A-5E15C546D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2390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configure an app to use session state (part 2)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2AAF82-E35A-653A-4E4E-ED6C9A9A20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app.UseRouting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must be called before routes are mapped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app.UseSession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app.MapControllerRoute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name: "default",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pattern: "{controller=Home}/{action=Index}/{id?}");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app.Run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A220E-8D70-E28E-9CC6-C82F9A28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01FFF-95A3-43E6-A88A-29E20E16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6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7C54-1AE0-DBD3-F8E6-E4DFF381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change the default session state settings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8B99E-1FB7-93A6-B7A5-C1D94EF01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builder.Services.AddSession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(options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change idle timeout to 5 minutes - default is 20 minutes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options.IdleTimeout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TimeSpan.FromSeconds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(60 * 5);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options.Cookie.HttpOnly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     // default is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options.Cookie.IsEssential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   // default is false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023D4-1798-28E8-61BD-B8CFB85C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878A4-63EF-72EF-D794-4AEF2B2E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952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5DB79A-0885-780C-3202-01698EB88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 that set, get, and remove items 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3096CB-2FA1-EACE-EAD6-A9C4F608EF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SetInt32(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GetInt32(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F60A0-FDA4-568D-33DE-4643E5A9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B43D5-D133-6555-A782-7C5EF50A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74014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F7601F1B-86DE-43CB-8AB6-1196CF3379B0}" vid="{C68B02E5-9B53-489A-B72F-443AAE5A1D3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59</TotalTime>
  <Words>4062</Words>
  <Application>Microsoft Office PowerPoint</Application>
  <PresentationFormat>On-screen Show (4:3)</PresentationFormat>
  <Paragraphs>688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Arial Narrow</vt:lpstr>
      <vt:lpstr>Cascadia Mono</vt:lpstr>
      <vt:lpstr>Courier New</vt:lpstr>
      <vt:lpstr>Symbol</vt:lpstr>
      <vt:lpstr>Times New Roman</vt:lpstr>
      <vt:lpstr>Master slides_with_titles_logo</vt:lpstr>
      <vt:lpstr>Murach’s ASP.NET Core MVC (2nd Ed.)</vt:lpstr>
      <vt:lpstr>Objectives (part 1)</vt:lpstr>
      <vt:lpstr>Objectives (part 2)</vt:lpstr>
      <vt:lpstr>Common web programming features  for maintaining state</vt:lpstr>
      <vt:lpstr>How ASP.NET Core MVC keeps track of a session</vt:lpstr>
      <vt:lpstr>How to configure an app to use session state  (part 1)</vt:lpstr>
      <vt:lpstr>How to configure an app to use session state (part 2)</vt:lpstr>
      <vt:lpstr>How to change the default session state settings</vt:lpstr>
      <vt:lpstr>Methods of the ISession interface that set, get, and remove items </vt:lpstr>
      <vt:lpstr>An action method that gets and sets  a session state value</vt:lpstr>
      <vt:lpstr>A Razor code block that gets  a session state value</vt:lpstr>
      <vt:lpstr>A using directive that imports the JSON library</vt:lpstr>
      <vt:lpstr>How to mark a class property so it’s not included in the serialization</vt:lpstr>
      <vt:lpstr>Two extension methods for the ISession interface </vt:lpstr>
      <vt:lpstr>Code that uses the extension methods  to work with a single team</vt:lpstr>
      <vt:lpstr>Code that uses the extension methods  to work with a list of teams</vt:lpstr>
      <vt:lpstr>A wrapper class that encapsulates the code  for working with session state</vt:lpstr>
      <vt:lpstr>Code that uses the wrapper class  to work with a list of teams</vt:lpstr>
      <vt:lpstr>The Home page after a team has been added  to favorites</vt:lpstr>
      <vt:lpstr>The Favorites page of the NFL Teams 3.0 app</vt:lpstr>
      <vt:lpstr>The SessionExtensions class</vt:lpstr>
      <vt:lpstr>The NFLSession class (part 1)</vt:lpstr>
      <vt:lpstr>The NFLSession class (part 2)</vt:lpstr>
      <vt:lpstr>The view model</vt:lpstr>
      <vt:lpstr>The Home controller (part 1)</vt:lpstr>
      <vt:lpstr>The Home controller (part 2)</vt:lpstr>
      <vt:lpstr>The layout (part 1)</vt:lpstr>
      <vt:lpstr>The layout (part 2)</vt:lpstr>
      <vt:lpstr>The Home/Details view (part 1)</vt:lpstr>
      <vt:lpstr>The Home/Details view (part 2)</vt:lpstr>
      <vt:lpstr>The Favorites controller (part 1)</vt:lpstr>
      <vt:lpstr>The Favorites controller (part 2)</vt:lpstr>
      <vt:lpstr>The Favorites controller (part 3)</vt:lpstr>
      <vt:lpstr>The Favorites/Index view (part 1)</vt:lpstr>
      <vt:lpstr>The Favorites/Index view (part 2)</vt:lpstr>
      <vt:lpstr>Two properties of the Controller class</vt:lpstr>
      <vt:lpstr>Properties of the CookieOptions class</vt:lpstr>
      <vt:lpstr>The NFLCookies class (part 1)</vt:lpstr>
      <vt:lpstr>The NFLCookies class (part 2)</vt:lpstr>
      <vt:lpstr>The Index() action method of the Home controller</vt:lpstr>
      <vt:lpstr>The Add() action method  of the Favorites controller</vt:lpstr>
      <vt:lpstr>The Delete() action method  of the Favorites controller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Lee</dc:creator>
  <cp:lastModifiedBy>Anne Boehm</cp:lastModifiedBy>
  <cp:revision>6</cp:revision>
  <cp:lastPrinted>2016-01-14T23:03:16Z</cp:lastPrinted>
  <dcterms:created xsi:type="dcterms:W3CDTF">2022-10-27T16:37:04Z</dcterms:created>
  <dcterms:modified xsi:type="dcterms:W3CDTF">2022-10-27T17:52:20Z</dcterms:modified>
</cp:coreProperties>
</file>