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9" autoAdjust="0"/>
    <p:restoredTop sz="96366" autoAdjust="0"/>
  </p:normalViewPr>
  <p:slideViewPr>
    <p:cSldViewPr>
      <p:cViewPr varScale="1">
        <p:scale>
          <a:sx n="110" d="100"/>
          <a:sy n="110" d="100"/>
        </p:scale>
        <p:origin x="17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0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10/27/2022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8288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8194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86" r:id="rId5"/>
    <p:sldLayoutId id="2147483680" r:id="rId6"/>
    <p:sldLayoutId id="2147483683" r:id="rId7"/>
    <p:sldLayoutId id="2147483681" r:id="rId8"/>
    <p:sldLayoutId id="2147483674" r:id="rId9"/>
    <p:sldLayoutId id="2147483687" r:id="rId10"/>
    <p:sldLayoutId id="2147483676" r:id="rId11"/>
    <p:sldLayoutId id="2147483675" r:id="rId12"/>
    <p:sldLayoutId id="2147483684" r:id="rId1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FC13-9ED2-DEDC-5CBB-4340E5CD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Murach’s</a:t>
            </a:r>
            <a:r>
              <a:rPr lang="en-US" dirty="0"/>
              <a:t> ASP.NET Core MVC (2</a:t>
            </a:r>
            <a:r>
              <a:rPr lang="en-US" baseline="30000" dirty="0"/>
              <a:t>nd</a:t>
            </a:r>
            <a:r>
              <a:rPr lang="en-US" dirty="0"/>
              <a:t> Ed.)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AFE6E-A20F-C321-B2A7-D2623DDA2E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55C9D-6B54-2EFC-FFB5-0CCC958EFB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819400"/>
            <a:ext cx="7391400" cy="914400"/>
          </a:xfrm>
        </p:spPr>
        <p:txBody>
          <a:bodyPr/>
          <a:lstStyle/>
          <a:p>
            <a:pPr marL="0" marR="0" algn="ctr"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manually test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debug an ASP.NET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Core web app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245CC-1902-22A1-B41A-2B6D8A4D99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9D79C-4227-82B3-D97A-28520B1B0A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90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07EF-E9FD-91DF-F9C8-2324CE49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open and close the Developer Tools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CEF52-7D7A-2F93-9548-A84ABD0A3E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Chrome and 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open, press F12. Or, right-click an element in the page and select Inspect.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close, press F12. Or, click the X in the upper right corner of the tools panel.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Safari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open, right-click an element in the page and select Inspect Element.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close, click the X in the upper right corner of the tools panel.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must enable the developer tools before you can use them. To do that, select Preferences, click the Advanced tab, and select the “Show Develop menu” item.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C2B38-6D60-14D7-4295-A080154C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37EC7-F310-F751-53A0-29CB149F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9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DD8F-7738-EF4C-EF10-7CB1643F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rendered HTML and CSS styles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B31E8-052B-6FD3-6875-A64922C64C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the Elements panel by clicking on its tab.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Expand the nodes to navigate to the element you want. Then, click that element.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HTML elements for a page are typically shown in the top of the panel, and the CSS styles for the selected element are typically shown below the HTML elements.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17723-0AA9-EE51-3924-CA8B8053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B028A-D5B2-5A29-B7C3-9F9DC4E0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325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FC4B94-7B1B-0FC4-BF69-4FFC4CA7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Internal Server Error page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0EBFC989-BD18-9967-809C-A3E040AAB0D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0799" y="1133452"/>
            <a:ext cx="6846401" cy="46577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3B8A3-7032-8FD9-E895-06895EBB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546CE-D11C-2E85-7ED9-5619F68A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456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C79C-A941-547F-0AF4-A0C88F8FA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Internal Server Error page can display…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BB675-FBB8-C926-6061-215C0C41ED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name and description of the exception.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stack trace that you can use to find the line of code that caused the exception.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Query strings, cookies, headers, and routing data for the current request.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654A5-27C6-7457-23EA-2A3F1621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8307C-3214-9030-69B9-CF2791B7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43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CA71E91-F0E2-ECF6-0E01-0FD149149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Exception Helper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5BFE7BC3-805C-4619-1637-634B8804D35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66800"/>
            <a:ext cx="6882981" cy="468823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CF446-CECE-AC25-D911-8E3436F2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70582-58A8-45F4-8E01-BD716AE9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87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8275C6-BDF2-44A4-E5DD-AD6203DE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controller with a breakpoint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47D3D0D4-163B-1443-D77B-33BE9BD2DC3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96966"/>
            <a:ext cx="6809822" cy="362743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7F9B6-1E6A-1611-C3DD-FDE3B2D9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71C31-9CBD-6681-E7DA-461572DE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137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508D-0A36-CBEB-359B-E689BA82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and remove breakpoints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09B50-3732-1DAD-252D-189BF3C650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set a breakpoint, click in the margin indicator bar to the left of the line number for a statement. This highlights the statement and adds a breakpoint indicator (a red dot) in the margin.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remove a breakpoint, click the breakpoint indicator.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remove all breakpoints, select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All Breakpoints.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BB3EB-387B-DABB-10A7-E6C92D57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836EB-052E-F42A-2585-92E05560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068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9A0D-38A3-8A54-9085-AEBDB35FC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enable and disable breakpoints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92BB4-C322-0C83-D1D8-A3D7BC0D94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enable or disable a breakpoint, point to the breakpoint indicator and select Enable/Disable Breakpoint from the resulting menu.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disable all breakpoints, select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Disable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All Breakpoints.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enable all breakpoints, select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Enable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All Breakpoints.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display the Breakpoints window, select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Breakpoints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This window is most useful for enabling and disabling existing breakpoints.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60B2E-4386-4552-2D8C-AA981683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DD7D4-BD9C-5FB0-9C63-527BC03D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660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0434CC-3DBC-CE27-A273-343AF061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List app in break mode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B01A945A-466A-5B79-61F4-A7CF4A0E501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6895" y="1066800"/>
            <a:ext cx="6840305" cy="43468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44024-E04E-C471-D40A-AF958869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C174F-80C1-1C13-556D-F0E883C7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5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279A6A-F8A1-1802-4DCA-416CCBAC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Commands in the Debug menu and toolbar</a:t>
            </a:r>
            <a:endParaRPr lang="en-US" dirty="0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915E5F31-CAF6-CA22-08C1-7A5FB83229C4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643155916"/>
              </p:ext>
            </p:extLst>
          </p:nvPr>
        </p:nvGraphicFramePr>
        <p:xfrm>
          <a:off x="1295400" y="1143000"/>
          <a:ext cx="4011930" cy="4495800"/>
        </p:xfrm>
        <a:graphic>
          <a:graphicData uri="http://schemas.openxmlformats.org/drawingml/2006/table">
            <a:tbl>
              <a:tblPr firstRow="1"/>
              <a:tblGrid>
                <a:gridCol w="2068830">
                  <a:extLst>
                    <a:ext uri="{9D8B030D-6E8A-4147-A177-3AD203B41FA5}">
                      <a16:colId xmlns:a16="http://schemas.microsoft.com/office/drawing/2014/main" val="3420878375"/>
                    </a:ext>
                  </a:extLst>
                </a:gridCol>
                <a:gridCol w="1750060">
                  <a:extLst>
                    <a:ext uri="{9D8B030D-6E8A-4147-A177-3AD203B41FA5}">
                      <a16:colId xmlns:a16="http://schemas.microsoft.com/office/drawing/2014/main" val="1270365063"/>
                    </a:ext>
                  </a:extLst>
                </a:gridCol>
                <a:gridCol w="193040">
                  <a:extLst>
                    <a:ext uri="{9D8B030D-6E8A-4147-A177-3AD203B41FA5}">
                      <a16:colId xmlns:a16="http://schemas.microsoft.com/office/drawing/2014/main" val="2550648891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Command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Keyboard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425614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Start/Continue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036459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Break All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Ctrl+Alt+Break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34892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Stop Debugging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Shift+F5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58479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Restart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Ctrl+Shift+F5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51899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Step Into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354848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Step Over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35475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Step Out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Shift+F11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790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6348E-76FB-25E8-649F-C65C0B24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94E56-0E73-9566-4403-2EA14B60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8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794A-AF30-8F61-3F1A-30A04943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48486-F312-A575-E5D1-4DD0CFB71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Manually test a web app in multiple browsers to find errors.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debugging techniques presented in this chapter to determine the cause of errors so you can fix them.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Visual Studio to change the default browser.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the Hot Reload feature of Visual Studio works.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some of the debugging features provided by the developer tools of the major browsers.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conditions under which the Internal Server Error page is displayed.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conditions under which the Exception Helper dialog is displayed.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A6D2E0-98FF-2EC3-D3EE-10DDF74A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FF285-94DD-1BA8-FC58-D06BF454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222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D30405-5C3B-B302-7228-124047C9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effectLst/>
                <a:ea typeface="Times New Roman" panose="02020603050405020304" pitchFamily="18" charset="0"/>
              </a:rPr>
              <a:t>The Locals and Watch windows</a:t>
            </a:r>
            <a:endParaRPr lang="en-US" dirty="0"/>
          </a:p>
        </p:txBody>
      </p:sp>
      <p:pic>
        <p:nvPicPr>
          <p:cNvPr id="10" name="Content Placeholder 9" descr="Title describes slide.">
            <a:extLst>
              <a:ext uri="{FF2B5EF4-FFF2-40B4-BE49-F238E27FC236}">
                <a16:creationId xmlns:a16="http://schemas.microsoft.com/office/drawing/2014/main" id="{CA3AAE28-6541-824D-B52D-AC910EF41D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97071"/>
            <a:ext cx="4615072" cy="2408129"/>
          </a:xfrm>
          <a:prstGeom prst="rect">
            <a:avLst/>
          </a:prstGeom>
        </p:spPr>
      </p:pic>
      <p:pic>
        <p:nvPicPr>
          <p:cNvPr id="11" name="Content Placeholder 10" descr="Title describes slide.">
            <a:extLst>
              <a:ext uri="{FF2B5EF4-FFF2-40B4-BE49-F238E27FC236}">
                <a16:creationId xmlns:a16="http://schemas.microsoft.com/office/drawing/2014/main" id="{A9B46F05-F0EB-6F28-1176-632D335B1E1E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3581400" y="3352799"/>
            <a:ext cx="4607920" cy="24081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4E8CE-9C28-C51A-4D1F-AD9B7351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91376-6AB4-2A87-65F6-2AEE81C4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325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E542B2-0FE5-14A6-8BE6-4CD43689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Locals, Autos,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Watch windows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D23A73-24EF-01BA-4948-22BB78AFB9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467600" cy="4495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Locals window displays information about the variables within the scope of the current method.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Autos window works like the Locals window, but it only displays information about variables used by the current statement and the previous statement.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Watch windows let you view the values of variables and expressions that you specify, called watch expressions. To add a watch expression, type a variable name or expression into the Name column. To delete a row from a Watch window, right-click the row and select Delete Watch.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1777D-69F9-52AC-BDB0-8A1F327D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7E043-854D-6B6A-E559-C1D37AA6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076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A732BA-FB88-C67C-1FF5-57266354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Immediate window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7B49E456-6F75-5B50-B975-73D1DA06645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078835"/>
            <a:ext cx="6913463" cy="181676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1092E-C2CD-4E19-99C0-D816BD8C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D64BE-EC37-F257-93F2-C88298BB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36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2CF7-3C2B-9737-13D9-C7C21197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Immediate window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B2CFF-058D-A4A6-3629-D638A52CEC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display the current value of a variable or expression, type a question mark followed by a variable name or expression. Then, press Enter.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execute a statement, type the statement. Then, press Enter.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execute an existing command, press the Up or Down arrow until you have displayed the command. Then, press Enter.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remove all commands and output, right-click the window and select Clear All.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8BBAC-8131-F514-6000-1B4DED81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9D6CB-CBFD-4B4E-92C3-5A38D8A6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717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1CE5B2-4FFE-7601-F87D-0E203AB2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controller with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tracepoint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logs a message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0E12DA07-872A-28F4-2964-EE4B36E5DE6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273739"/>
            <a:ext cx="7096359" cy="375546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AE8D6-67EC-1D1C-E19D-71DF6E7D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8AEF6-26C5-3239-06CB-012E98BF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627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947F7A-8394-60A6-8B5D-9E6603B2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Output window that displays the message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020C5CDA-121F-4352-20C7-AD57F3EA755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03075" y="1115467"/>
            <a:ext cx="6937849" cy="117053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110E7-A4C7-5BE2-DE26-8F95E962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CCBC2-DCAF-DB4F-CA43-8E24522B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0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5E34-534D-2778-6C4C-191C4AE02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tracepoint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AF41A-E0A5-B6F6-8396-07B11D72E7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066800"/>
            <a:ext cx="7438901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set a new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tracepoint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right-click a statement and select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Breakpoint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Tracepoint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Then, complete the Breakpoint Settings window.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convert an existing breakpoint to a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tracepoint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point to the breakpoint icon, click the Settings icon that looks like a gear, and complete the Breakpoint Settings window.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a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tracepoint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the Breakpoint Settings window should have the Continue Code Execution option selected. That way, it doesn’t enter break mode like a breakpoint.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logging a message to the Output window, you can include the value of a variable or other expression by placing the variable or expression inside braces, and you can include special keywords such as FUNCTION by coding a dollar sign ($) followed by the keyword.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8D975-4D20-26DF-341A-B931D57B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04B2C-662B-9EA3-80E3-7B3AD4CC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52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D9E2-31BB-89D3-973F-86547A04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FCAAF-CFD6-EC26-EABA-70F45D8655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breakpoint and a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tracepoint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three Step commands that you can use to control the execution of an app when it reaches a breakpoint: Step Into, Step Over, and Step 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Locals and Watch windows.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Immediate window.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tracepoints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log messages to the Output window.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868B9-A07A-6D11-7137-669A87A2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98091-9280-C6BC-A887-58C25137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4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9B1051-1969-E1F6-C074-1E767D4F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Start drop-down menu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the Web Browser menu</a:t>
            </a:r>
            <a:endParaRPr lang="en-US" dirty="0"/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17A46107-902C-591B-FAFF-3A1A67F8614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219200"/>
            <a:ext cx="5365800" cy="25146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4490BC-B3EA-EE85-43C5-BD5113520E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change the default browser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Display the Start drop-down menu by clicking on its down arrow. Then, display the Web Browser menu and select a browser from it.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9483A-0507-E6F8-8FB6-1A39CFC6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AB9C6-C4EC-9B96-9FD1-83AC114A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25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D695-E7EC-1B99-7E26-20CD389B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1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run an app without debugging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34292-3F7B-A6AD-1906-35FAC9B095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Press Ctrl+F5.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Start Without Debugging button in the Standard toolbar.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Without Debugging.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run an app with debugging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Press F5.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Start button in the Standard toolbar.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Debugging.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stop debugging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Press Shift+F5.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Stop Debugging button in the Debug toolbar.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Stop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Debugging.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6779C-0C11-53FA-D683-0D72C7FA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352CF-AC7C-B03E-C8F8-16CE5306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35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1A3E-AFC7-22F4-D047-AED651BA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run an app in multiple browsers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D33B2-1684-9097-B7CA-99771732A7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run an app in two or more browsers, select Browse With from the Start drop-down menu. Then, in the resulting dialog, hold down the Ctrl key, select the browsers you want to use, and click the Browse button.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you run an app in two or more browsers, the app is run without debugging.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52512-0D3C-BAA4-3E51-57654FB1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A0BFA-9677-8C6B-BDC1-383E9B88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36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244DCD-9D29-0D23-478C-E06E723C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Hot Reload button in Visual Studio</a:t>
            </a:r>
            <a:endParaRPr lang="en-US" dirty="0"/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FFC7A1CF-EE44-5164-AD7D-2CA5D9D04A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9571" y="1129180"/>
            <a:ext cx="6797629" cy="238983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541C23-ACB3-92FE-31A4-AA25F56515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Hot Reload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 an app is running, make the changes you want to apply.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Save your changes and then click the Hot Reload button to apply them.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B2A5A-FE7F-F97D-FBAB-13B34AD5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89105-9E19-24B9-9749-B8E3927B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42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601A45-DCEA-F146-1A3B-B8324B3D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changes you can apply with Hot Reload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5F34F6-3AE3-1E7A-5DE5-BA3AA318F4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799" y="1062758"/>
            <a:ext cx="7464301" cy="2213842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Changes to most C# code in controllers, models, and Razor views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Changes to CSS code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for changes that can’t be made</a:t>
            </a:r>
          </a:p>
          <a:p>
            <a:endParaRPr lang="en-US" dirty="0"/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0DF84BF2-1A8E-859C-084E-C1877DF10E7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7900" y="2590800"/>
            <a:ext cx="5430445" cy="2438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CADF7-27D5-0D79-7C22-4D9F86A6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4B52C-804C-30D8-FC24-130F7342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6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57C14B-4367-9FA6-7339-37599210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Chrome with the Elements tab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Developer Tools open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7E66CC94-BA07-64BC-6AEF-9D5B6FAC295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5185" y="1281488"/>
            <a:ext cx="6822015" cy="452362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3E873-2017-958F-67F0-6199481E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159BB-11EF-0F54-85B2-76FED547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32812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F7601F1B-86DE-43CB-8AB6-1196CF3379B0}" vid="{C68B02E5-9B53-489A-B72F-443AAE5A1D3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26</TotalTime>
  <Words>1411</Words>
  <Application>Microsoft Office PowerPoint</Application>
  <PresentationFormat>On-screen Show (4:3)</PresentationFormat>
  <Paragraphs>171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Narrow</vt:lpstr>
      <vt:lpstr>Symbol</vt:lpstr>
      <vt:lpstr>Times New Roman</vt:lpstr>
      <vt:lpstr>Master slides_with_titles_logo</vt:lpstr>
      <vt:lpstr>Murach’s ASP.NET Core MVC (2nd Ed.)</vt:lpstr>
      <vt:lpstr>Objectives (part 1)</vt:lpstr>
      <vt:lpstr>Objectives (part 2)</vt:lpstr>
      <vt:lpstr>The Start drop-down menu  and the Web Browser menu</vt:lpstr>
      <vt:lpstr>How to run an app without debugging</vt:lpstr>
      <vt:lpstr>How to run an app in multiple browsers</vt:lpstr>
      <vt:lpstr>The Hot Reload button in Visual Studio</vt:lpstr>
      <vt:lpstr>Types of changes you can apply with Hot Reload</vt:lpstr>
      <vt:lpstr>Chrome with the Elements tab  of the Developer Tools open</vt:lpstr>
      <vt:lpstr>How to open and close the Developer Tools</vt:lpstr>
      <vt:lpstr>How to view the rendered HTML and CSS styles</vt:lpstr>
      <vt:lpstr>The Internal Server Error page</vt:lpstr>
      <vt:lpstr>The Internal Server Error page can display…</vt:lpstr>
      <vt:lpstr>The Exception Helper</vt:lpstr>
      <vt:lpstr>The Movie controller with a breakpoint</vt:lpstr>
      <vt:lpstr>How to set and remove breakpoints</vt:lpstr>
      <vt:lpstr>How to enable and disable breakpoints</vt:lpstr>
      <vt:lpstr>The Movie List app in break mode</vt:lpstr>
      <vt:lpstr>Commands in the Debug menu and toolbar</vt:lpstr>
      <vt:lpstr>The Locals and Watch windows</vt:lpstr>
      <vt:lpstr>How to use the Locals, Autos,  and Watch windows</vt:lpstr>
      <vt:lpstr>The Immediate window</vt:lpstr>
      <vt:lpstr>How to use the Immediate window</vt:lpstr>
      <vt:lpstr>The Movie controller with a tracepoint  that logs a message</vt:lpstr>
      <vt:lpstr>The Output window that displays the message</vt:lpstr>
      <vt:lpstr>How to set a tracepoint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Lee</dc:creator>
  <cp:lastModifiedBy>Anne Boehm</cp:lastModifiedBy>
  <cp:revision>6</cp:revision>
  <cp:lastPrinted>2016-01-14T23:03:16Z</cp:lastPrinted>
  <dcterms:created xsi:type="dcterms:W3CDTF">2022-10-26T20:32:39Z</dcterms:created>
  <dcterms:modified xsi:type="dcterms:W3CDTF">2022-10-27T18:00:51Z</dcterms:modified>
</cp:coreProperties>
</file>