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2" r:id="rId77"/>
    <p:sldId id="333" r:id="rId78"/>
    <p:sldId id="334" r:id="rId79"/>
    <p:sldId id="335" r:id="rId8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authenticate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authorize users</a:t>
            </a:r>
          </a:p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4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AEC4-1676-D6A7-B25F-C72FF027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authorization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1FCE-2D2B-2A9F-BF3E-7F3B0CE99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AllowAnonymous</a:t>
            </a:r>
            <a:endParaRPr lang="en-US" sz="1600" b="1" spc="-1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472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Authorize</a:t>
            </a:r>
          </a:p>
          <a:p>
            <a:pPr marL="347472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Authorize(Roles = "</a:t>
            </a:r>
            <a:r>
              <a:rPr lang="en-US" sz="16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r1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r2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Authorization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A06C-B2FD-C85F-2C28-D5E5FE46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858AC-1E6E-C65E-8F4D-43A1E448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BD05A7-A427-BAA6-CC87-1F6D8E5B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allow logged in users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an entire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CE48-55D9-43EA-2419-10BB8861F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allow logged in users in the Admin role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an entire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52A44-4F11-456C-D994-45EA10F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AA2EB-B190-5908-26EA-A2A7AE8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2136-DD72-276B-5FCD-D3B68BB7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attributes for different action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9F50-73EC-A34E-48EA-9A421DE04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AllowAnonymous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C04AE-43B2-806D-CD33-8FE8B9CF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4AB6B-8F06-9A4B-2759-36A8280D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4C5-4762-4C91-43D9-9952001C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F709B-09B7-B876-F9B2-3FD981EA8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EmailConfirmed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PhoneNumberConfirmed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ASP.NET Core Identity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EB00-0C6A-FDED-E7D2-E81D3DD2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EEE38-C751-2166-43BE-7000F4C7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2601-6183-4D99-75B1-E191349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entity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7D16-FB09-1D10-0948-B82DC95E7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Inherits all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3BC8-156F-C632-C4CB-C8FB408E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45883-31DA-E9DD-A226-1A9E7928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5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2546-744D-AAEC-87DB-B04C55D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NuGet package for Identity with EF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C727-9F1C-99BF-A3D6-153EF4A22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Microsoft.AspNetCore.Identity.EntityFrameworkCore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086B-F2BF-E8BA-A3E6-45C18A55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D2C2C-6AFD-1DBC-906F-E6987F24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CF6A-500A-2EF4-8830-4A56B409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Bookstore context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1FD8-321B-EC43-6878-FEA051277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IdentityDbContext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 = null!;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84D5-1028-28E1-4C68-5393C55A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4E63-5868-27FE-3388-CE279CC1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0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9ECC-CCF8-7480-31B7-0EADCB8D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Bookstore context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BEFF-527D-7899-7F3E-5392C6615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configure entities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ConfigureGenres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5BAC6-EF5B-BC20-2F77-673BAB06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5E225-DBCB-A81F-FBA9-5F9D2C53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0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443-8744-AA1B-80E8-2594C13D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Identity tables to the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DFE1-7644-19E5-A29A-49C18154B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the Package Manager Console (PMC).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 migration that adds the tables by entering a command like this one: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Add-Migration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AddIdentityTables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	Update the database by entering a command like this one: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Update-Database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DA8FA-44EF-F924-332F-7BC17C6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02B5F-D494-AD18-B514-E77D981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3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B0CC2-7840-266C-6300-704F5F5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Up() method of the generated migration class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2353B9-262E-E6A3-7367-87533FFE1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Up(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migrationBuilder.CreateTable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AspNetRoles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(450)",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ConcurrencyStamp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PK_AspNetRoles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FF409-40AB-549D-0111-39D324EF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71278-46CC-BC68-14F4-D7334DEE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3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C9D-6895-1101-2F5C-C586D133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8D8D-DB7B-E9CD-369F-02EA2B737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Restrict access to some or all pages of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 users who have registered and logged in to access the restricted pages that they are authorized to access.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authentication and authorization.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individual user account authentication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authorization attributes to restrict access to controllers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three properties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IdentityUser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add the Identity tables to the DB context class and the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AB823-5086-A5F0-1772-1F3A05D6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3B90-A7E6-6EB5-8B26-5C10AA62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3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AD12DC-B7FA-378B-85FF-CAB95E0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Up() method of the generated migration class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FA6A6-1569-0BDB-FE7C-57F224799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migrationBuilder.CreateTable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AspNetUsers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(450)",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256,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NormalizedUserName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Email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NormalizedEmail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(256)",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256,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EmailConfirmed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&lt;bool&gt;(type: "bit",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PasswordHash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SecurityStamp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ConcurrencyStamp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PhoneNumberConfirmed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&lt;bool&gt;(type: "bit",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TwoFactorEnabled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&lt;bool&gt;(type: "bit",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false),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26979-039F-BE67-921E-93F4A781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16C8-0BA3-F0DA-9BCD-C0FA9D0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88F21-5D16-03F1-1804-1754A565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Up() method of the generated migration class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3)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52EB6-C394-8FED-216B-0E1A4D0D3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LockoutEnd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DateTimeOffset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&gt;(type: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datetimeoffset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true),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LockoutEnabled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&lt;bool&gt;(type: "bit",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AccessFailedCount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&lt;int&gt;(type: "int",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nullable: false)},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PK_AspNetUsers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85102-6A55-0730-E1A7-CA3E4C5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4F81-66B1-6628-CEAB-4D7CD158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0194AC-F58C-D507-D87D-79B2AAD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the Identity service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default password options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F51AAB-E363-97D7-B359-060828E32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other services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builder.Services.AddIdentity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AddEntityFrameworkStores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AddDefaultTokenProviders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Identity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F7A78-28C0-565D-5413-4C6061C3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08C4-8F97-4692-9860-0CB2DA5E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3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A674-FAD7-E97D-438F-14242784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PasswordOptions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D68FF-D38D-3139-332A-D3AD8A880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RequiredLength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RequireLowercase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RequireUppercase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RequireDigit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RequireNonAlphanumeric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2E66B-44C6-963F-AB09-66513C8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31C08-DC2B-E346-AC18-7EA52F9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6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5CD9-E3D6-A353-8D44-6D333695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password options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52F74-A349-2712-9BEB-321B0A898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builder.Services.AddIdentity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=&gt;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options.Password.RequiredLength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options.Password.RequireNonAlphanumeric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options.Password.RequireDigit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AddEntityFrameworkStores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AddDefaultTokenProviders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3B900-BED6-AD51-C69E-20F4DF76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0EC0-65AB-78B1-3970-451E4F89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6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C95FCE-11B1-67D3-7BE7-9EB0BA92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your app to use authentication and authorization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8392D2-93AA-CB42-2F1A-F77B673B3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app.UseAuthentication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D42C-D10C-E0AA-8289-C8EC86D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3FD7-8D5D-0DB7-891E-40C8EDB9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C7322F-F759-4159-23E7-32B71F4E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link and the Log In button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navbar</a:t>
            </a:r>
            <a:endParaRPr lang="en-US" dirty="0"/>
          </a:p>
        </p:txBody>
      </p:sp>
      <p:pic>
        <p:nvPicPr>
          <p:cNvPr id="10" name="Content Placeholder 9" descr="Title describes slide. ">
            <a:extLst>
              <a:ext uri="{FF2B5EF4-FFF2-40B4-BE49-F238E27FC236}">
                <a16:creationId xmlns:a16="http://schemas.microsoft.com/office/drawing/2014/main" id="{378F812D-6C13-E1B5-9B09-B4A212A9BA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26376"/>
            <a:ext cx="6736664" cy="101202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F0DA-F1D8-F559-1FC8-FF9E46A01F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 Out button in the navbar</a:t>
            </a:r>
          </a:p>
          <a:p>
            <a:endParaRPr lang="en-US" dirty="0"/>
          </a:p>
        </p:txBody>
      </p:sp>
      <p:pic>
        <p:nvPicPr>
          <p:cNvPr id="11" name="Content Placeholder 10" descr="Title describes slide. ">
            <a:extLst>
              <a:ext uri="{FF2B5EF4-FFF2-40B4-BE49-F238E27FC236}">
                <a16:creationId xmlns:a16="http://schemas.microsoft.com/office/drawing/2014/main" id="{BE903228-6AF9-55AB-FAAF-0E33A44D710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0" y="3124200"/>
            <a:ext cx="6736664" cy="10059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986EF-6943-CC84-77B4-77CCFF09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1578E-E0E9-5CF9-F65F-6062052F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3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09B5-DCCC-866E-0D90-4004A7D8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for the navbar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5297-1CA0-872F-6401-BE450553E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Home, Books, Authors, and Cart links go here --&gt;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signInManager.IsSignedIn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signed-in user - Log Out button and username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asp-action="Logout"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asp-area=""&gt;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type="submit" value="Log Out"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-outline-light"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class="text-light"&gt;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@User.Identity.Name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61D8-8437-2438-5F91-498FFBB2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8098-634E-CFF5-53D0-58739633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8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AA91-D7DD-6F55-40C9-473CBE0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for the navbar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AAA6-192B-8032-C04A-E2A79B132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current action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action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anonymous user - Register link and Log In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 @Nav.Active("Register", action)"&gt;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asp-action="Register"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asp-area="" class="nav-link"&gt;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fa-edit"&gt;&lt;/span&gt;&amp;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nbsp;Register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 class="nav-item"&gt;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asp-action="Login"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asp-controller="Account"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asp-area=""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-outline-light"&gt;Log In&lt;/a&gt;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Admin link goes here --&gt;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EAA4C-014C-0A85-ADE9-DB75749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86764-CE55-4B85-CCE2-EBEB35B8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8D3-64A3-A973-35D4-54DF38B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starting code for the Account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1359-04FD-1F0C-643C-0E32C1773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The Register(),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()methods go here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066B-ADB4-ECBD-E0A7-AD73E47A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894D5-F255-3723-6F86-AF7A199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7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29B-AE5E-D691-9293-9E021C8A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364CA-804A-84D9-E63A-7898F4285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add the Identity service to the HTTP request and response pipeline, including how to configure password options.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inject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object into a layout and use it to add Log In/Out buttons depending on whether the user is currently logged in.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inject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objects into a controller.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 to create, update, and delete users.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SignInManager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 to log users in and out.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roles and describe how they are used for authorization.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UserManager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&lt;T&gt; classes to work with roles.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0537-BEC3-ACC5-C30D-2939150C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B618F-1D20-A1E6-D06D-162E5538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08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01B4F1-4B2B-2F74-9715-E5404FC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 MVC redirects to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unauthenticated request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35B031-D31D-2618-53F4-0868F0B5C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/account/login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B0C9-48B7-73BB-CC45-CDF6FD57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4F26-B54B-DE2A-D1CC-B0D238B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8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280A0-0530-1B79-79C4-99D77A0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9D7F2BF4-E109-6DCB-E2DE-C57334C0A2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949" y="1093871"/>
            <a:ext cx="6884777" cy="42401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8D3D6-6142-DE5C-851E-0771938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C66A-A865-12A8-AB11-0DEB77C1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15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9804-0275-6572-1F92-F0224393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 view model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5C56-42F4-C4A5-C56B-DF120E394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[Compare("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Password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[Display(Name = "Confirm Password")]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CFADB-B473-950C-ED24-DFCBAAAB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264A-F177-3460-42CF-9DF0B46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5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A077-4788-EABF-2832-9E4DD48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Register() action method for GET requests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8CB8F-6526-DC88-2245-BBF74E2F6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Register()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09110-450D-08E2-2409-FAFBD827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85CB-4645-9710-C811-40F07120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1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D939-62B9-5CAF-0EAF-10529D46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Account/Register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10A2-6AC9-77F8-F8AB-C67F3949D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"Register";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&lt;h2&gt;Register&lt;/h2&gt;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class="text-danger"&gt;&lt;/div&gt;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method="post" asp-action="Register"&gt;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class="col-form-label col-md-2"&gt;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asp-validation-for="Username"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9266-6B61-984B-826A-70401A7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EDA6-8527-0F3A-9DDF-6AD1D111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0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52A2-0F69-981A-38C5-4E0022A4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Account/Register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D88D-0B81-1B01-6B92-9169A409D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class="col-form-label col-md-2"&gt;Password:&lt;/label&gt;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asp-for="Password"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asp-validation-for="Password"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class="col-form-label col-md-2"&gt;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Confirm Password:&lt;/label&gt;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27D7C-8290-1665-BED2-B6E88B96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B17B6-54AA-B841-8B19-B6B18AC6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60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B67-AE18-66D0-CBA2-AB69EE0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Account/Register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37D4-1208-5D17-5FBE-3FEC20A54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 offset-md-2"&gt;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Register&lt;/button&gt;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 asp-controller="Home"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 offset-md-2"&gt;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Already registered? &lt;a asp-action="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"&gt;Log In&lt;/a&gt;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BBB2B-E805-40B7-2D02-5BCE7E2E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1CC04-3266-8172-6A0D-7ED7915C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38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716B-5F55-3903-849B-3E36E7BA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EE38-5C73-0507-44AA-F04C5EFCF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SignOutAsync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E00EE-62FB-C960-5C96-B7D68F06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3AC9F-1016-CCFB-416C-F244559D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37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8F38-291F-4B8F-EB1A-FADF3917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Register() action method for POST requests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AB54-6623-45AE-CA66-F331EEED3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Task&lt;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Register(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user = new User {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userManager.CreateAsync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model.Password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signInManager.SignInAsync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(var error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A48AA-0E21-F6D3-449A-E12335CD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D69D-E07D-EB68-B191-98053DE1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70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1568-C5C2-8AB5-605F-028CA680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for POST requests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4536-70AE-04D5-EC9A-C26AB86487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Task&lt;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signInManager.SignOutAsync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ED86-31FA-6D93-B3A2-FE66926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FC8AA-3214-3208-4B8B-9F75F90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0E2-D7EB-9361-B5A8-66429903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Windows-based 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BFEF-CF23-FD24-1453-ED0A1CA49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Causes the browser to display a login dialog when the user attempts to access a restricted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supported by most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configured through the IIS management console.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Windows user accounts and directory rights to grant access to restricted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most appropriate for an intranet app.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39D4-D18F-5DA3-4BD5-4B85C61E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1CA7D-7354-047F-82C2-379EC7F1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64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BA5A3B-D377-87C6-977A-93950460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8FE77EC0-7790-A03D-BBAC-1DDE43203B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51795"/>
            <a:ext cx="6989969" cy="42584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2CA0D-B867-D98D-85BC-E93650F6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31547-0585-8184-3033-CEF41707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6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56F-611D-32FA-2B86-25FF44C4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AFE1-F7AF-237D-2E35-C4EDF4CE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Password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C9CE6-ED28-7013-5CE5-2D7474F7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3DDD5-59A5-2A1F-FF78-86B42FAB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07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C45E-2103-2A56-ED53-86D1347B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for GET requests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A66B-33F5-9FEB-BFC7-ED846A33F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4A80B-AC3D-96D1-471F-165E7B2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2BD9-BEFB-6D77-6664-7F4A25D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436-EE34-16E1-FE9F-76D83758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EFDD-2607-A1F2-6FE7-06F689907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"Login";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&lt;h2&gt;Login&lt;/h2&gt;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ModelOnly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class="text-danger"&gt;&lt;/div&gt;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class="col-form-label col-md-2"&gt;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asp-for="Username"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asp-validation-for="Username"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85A2-2722-E31B-C265-551FE2F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2FE90-C47B-246F-00CB-27F40839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88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6A15-0F2E-90C6-5A44-E1B120B1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9BDF-6C17-AA29-3163-3E90EECA4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class="col-form-label col-md-2"&gt;Password:&lt;/label&gt;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class="col-md-4"&gt;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type="password"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asp-for="Password"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class="form-control"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asp-validation-for="Password"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class="text-danger"&gt;&lt;/span&gt;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 mb-2"&gt;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 offset-md-2"&gt;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type="checkbox" title="Remember Me"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RememberMe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class="form-check-inline"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&lt;label&gt;Remember Me&lt;/label&gt;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9311-2AF5-1F26-DBFB-80FA9FF4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C426-B281-F14F-0541-46954DC2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34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1CBB-4D9B-F801-FB47-9EBAA45F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110DA-6CB8-0506-E08C-513723972D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 offset-md-2"&gt;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Log In&lt;/button&gt;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 asp-controller="Home"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class="row"&gt;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class="col offset-md-2"&gt;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Not registered?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asp-action="Register"&gt;Register as a new user&lt;/a&gt;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58B2F-D898-3814-F000-A3CE7728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A1BCF-5CCF-261E-35BE-04F290B3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78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329-A0DE-78D2-B39B-DC7A7BC8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829C-EB43-E4B3-885F-D2760C88F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PasswordSignInAsync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lockoutOnFailure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8E466-733F-4973-E253-E7108574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F0B1C-8C9E-543D-D503-A6901B0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6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CFC4-06AF-5193-9F88-42992268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for POST requests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E5BC-075F-6E0C-8C65-55B580489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await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signInManager.PasswordSignInAsync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model.Password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isPersistent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model.RememberMe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lockoutOnFailure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Url.IsLocalUrl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Redirect(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model.ReturnUrl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"Invalid username/password.");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711B-B8CD-B534-EABE-47B23F6A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E9528-A70B-B955-1EE9-686A5AC4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5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303A-C3A0-9CE8-C687-DE2EC69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9436-5EFF-1CC6-3C0D-0ECF48317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FindByNameAsync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571E2-DB83-4C7F-956E-583F707E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BBE1E-229A-2B86-9998-A7F746A4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66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2AEA-3E28-FA60-9B8E-1503485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5BA6-F220-B200-375A-6276D5622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FindByIdAsync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FindByNameAsync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IsInRoleAsync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AddToRoleAsync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RemoveFromRoleAsync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GetRolesAsync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08553-DBEB-0F6A-E512-2CC841B2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63B5B-919F-70EF-437A-AD72F6B1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3C7D-979B-9DB6-3B10-2545C6E9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user account 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2D3F-A26C-7F84-6ACC-95A066159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developers to code a login page that gets the username and password.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Encrypts the username and password entered by the user if the login page uses a secure connection.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 rely on Windows user accounts.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FF586-8DB9-4BD2-4CD2-3C5087A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EA20-46F2-E8AB-6B38-22618679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5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167E-4F89-DF17-4BA2-7B82B8B5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loops through all users and their roles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0985-DE58-A619-F4FB-59747316D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(User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userManager.Users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roleManager.Roles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userManager.IsInRoleAsync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perform some processing if user is 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DF0F-7EDC-66B1-D22D-ED63BF63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B7710-4812-D77E-B5A7-42C3E345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3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4FCC-EEB9-3CD8-476F-C73E992D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role named Admin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CE84-A6F5-78C3-3B4A-304FDAE55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deletes a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roleManager.FindByIdAsync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roleManager.DeleteAsync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0415D-F0D7-525A-55A0-EBF2908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57EA8-4C74-9B41-435D-7CF8512A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9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DAD4-E2F6-512A-EAB1-CFED3BD9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user to the Admin role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904B0-86FF-7B46-161A-1C60A1BEB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removes a user from the Admin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result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userManager.RemoveFromRoleAsync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... 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64A9F-2AEC-D0D8-6994-05E3892C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54BE7-466C-F2B3-5000-1B6669B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27D662-E8BF-24D7-6DE6-35A2596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Manage Users page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60EA3DA6-D49F-CACF-1D92-A6FD64387B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5705582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3CDB2-FCCA-6456-EAFA-BBBD5875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14A0-FC41-A683-6886-E5D518BA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04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8B76-FB6E-3F12-C109-6D791163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User 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F11A3-EF90-4245-79FA-EF3FCD810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D28D-E274-52B6-B560-4B861DEB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7ED8C-0054-9763-646F-2E37EF68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25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FF57-D334-175A-CA66-596C2D9E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2C66-441E-D6B7-A4D5-CE5C0BD3CA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Users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Roles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D5E7-ED40-9F2F-0CF4-12791CF1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450BF-2A1A-F988-7587-36BD9DCD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81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A4EE49-5E92-E6A5-FC23-E298F243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controller and its Index() action method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CB83F9-14B6-DC65-79CC-F22B3C538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 = "Admin")]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roleMngr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82E0D-730A-2668-FDBB-C3ED20FE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3725B-B36F-326E-4293-BAE00165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92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5677C7-B672-96C7-B507-B6337496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controller and its Index() action method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1835F-54AE-A496-6B77-2D8638700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Index()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List&lt;User&gt; users = new List&lt;User&gt;();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(User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userManager.Users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user.RoleNames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userManager.GetRolesAsync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Users = users,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Roles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roleManager.Roles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other action methods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74034-3632-ED52-039B-21DDADEF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E6B68-CE45-698C-9EF6-BFCFC29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67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084B-4AEB-3F18-A25F-0A5576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0958-88A1-3588-C858-E883A3BF8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 | Manage Users";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class="mb-2"&gt;Manage Users&lt;/h1&gt;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 class="mt-2"&gt;&lt;a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asp-action="Add"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&gt;Add a User&lt;/a&gt;&lt;/h5&gt;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 table-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&gt;Username&lt;/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&gt;Roles&lt;/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Model.Users.Count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&lt;tr&gt;&lt;td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="5"&gt;There are no user accounts.&lt;/td&gt;&lt;/tr&gt;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A9717-5DB7-1A0E-2CBD-71012C41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5A23A-F16D-4CBE-EBEA-B5C43D41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2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8ABB-3147-B88B-03D4-B8FFD5C3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68D3-1819-5C76-F64E-397B66F05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(User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@user.UserName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user.RoleNames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&lt;div&gt;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@roleName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asp-action="Delete"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Delete User&lt;/button&gt;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9318-8A91-FBE3-9EE7-F6A2AA3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5F725-9498-9791-6E85-A493C9D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1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B528-BDDF-3904-787B-7110BB93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Third-party authentication services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4E39-117B-E24B-0B73-AD24C7911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provided by third parties such as Google, Facebook, Twitter, and Microsoft using technologies like OpenID and OAuth.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users to use their existing logins and frees developers from having to worry about the secure storage of user credentials.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issue identities or accept identities from other web apps and access user data on other services.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FD777-78F7-CEFA-9577-A407D0D0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043AF-7533-B7ED-50D4-5B34BB2F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09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248B-24C3-F275-9FBF-1C73D6C9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User/Index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D896-C1B6-711B-3268-0BC4D1134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AddToAdmin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Add To Admin&lt;/button&gt;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RemoveFromAdmin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Remove From Admin&lt;/button&gt;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D30AD-9E2A-0AB8-B606-8BDF8657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20A0-52DE-03F0-6227-6ADC34E2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90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326B-F7FA-E039-A5E0-21E02BB6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User/Index view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159F-0927-6B58-86D2-9A8CF5920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class="mb-2"&gt;Manage Roles&lt;/h1&gt;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Model.Roles.Count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CreateAdminRole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Create Admin Role&lt;/button&gt;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class="table table-bordered table-striped table-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&gt;Role&lt;/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role in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Model.Roles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@role.Name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5D539-1159-01A5-2624-C8BD611B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5EB6C-5788-B802-8369-B1D49BAC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61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C04-CD8E-4217-B06F-2694690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User/Index view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CDDC-CBCB-3B28-BE80-23E513C2D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&lt;form method="post"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DeleteRole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role.Id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&lt;button type="submit"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Delete Role&lt;/button&gt;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&lt;/form&gt;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3B89B-B6EA-CBDC-7D1B-54C1070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C538C-00AA-95B7-1574-4FEDFD9A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329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0B0742-7DAA-409E-7040-7792224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action methods of the User controller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6559E-B601-10E7-48C3-C672BF697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Delete(string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(user !=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userManager.DeleteAsync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// if failed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|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Add() methods work like the Register() methods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1E75F-2229-9314-1F63-1F20EA4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E97D0-AD11-4C41-C742-9044760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69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62BB-88EF-A84A-94B9-FBA8F499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action methods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5A9A-E56F-E615-5813-4E0503EE2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AddToAdmin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roleManager.FindByNameAsync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"Admin role does not exist.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"Click 'Create Admin Role' button to create it.";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adminRole.Name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61C1D-1A79-9DD3-8E91-AF30CCC2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00ED-8186-0EE2-9F44-9B786E38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3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3A33-153A-3C1B-E02C-533C6C7D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action methods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A4EB-E990-991C-2810-52F33544F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RemoveFromAdmin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User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userManager.FindByIdAsync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userManager.RemoveFromRoleAsync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"Admin");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roleManager.FindByIdAsync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roleManager.DeleteAsync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("Admin"));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C39AA-224C-9FB2-29FB-E787E919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A46C-1E78-999E-F510-E9E8F8B7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4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E13-786B-098D-F47B-D72FE6AE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directive for the Authorization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2EA9-B847-D573-EAA7-5FD0C4F6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Microsoft.AspNetCore.Authorization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 controller requires users to be logged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Controllers in the Admin area require users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 the Admin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[Authorize(Roles = "Admin")]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A3920-23FF-55AC-7F0C-B94C5F02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F73A-AA48-AF69-1B3C-8A0FBC2D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4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36714A-406D-75AF-7C2E-BF4406F1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Account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C8FAE-3AEA-C0A0-A4E8-7AB2D40F8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Account/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"Access Denied";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&lt;h2&gt;Access Denied&lt;/h2&gt;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74C38-DFE5-89F6-DC87-E676B7B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12BE-415B-083D-8437-F814257E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95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AEDE0-CE9C-7E28-0B75-9AD810E6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AccessDenied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A04A6B9A-7B3F-0605-EDF5-92D690EA21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964579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F5034-10DB-73F9-A9F2-698FEFE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D3B8-19C8-CAB8-D289-E95F405B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3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D6A32-7B98-6B94-0A63-6DD1E525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asynchronous method that seeds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Admin role and user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FB5D8-EA10-30A5-BBB8-A78F8EAA8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Microsoft.AspNetCore.Identity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ConfigureIdentity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static async Task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CreateAdminUserAsync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IServiceProvider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provider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GetRequiredService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provider.GetRequiredService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&lt;User&gt;&gt;();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username = "admin";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password = "Sesame";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"Admin";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B733-7466-0761-B7D9-8265BEBE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A729E-537B-93B7-C617-0503C05E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8FE2B8-202D-D84F-7FD5-9ADB3253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requests and responses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1F101B5A-CD43-B8A9-A6DA-B690C8EB92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779" y="990600"/>
            <a:ext cx="498983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57A87-4EAE-AF67-7330-6A0B48F8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AA509-1F99-DCC4-6D41-01681373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38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15FB9-E631-F35F-73AA-A22385B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asynchronous method that seeds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Admin role and user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9E8AAE-0DB1-F28C-F305-4B990B091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if role doesn't exist, create 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roleManager.FindByNameAsync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roleManager.CreateAsync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if username doesn't exist, create it and add to role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userManager.FindByNameAsync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(username)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User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User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username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result = 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userManager.CreateAsync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user, password);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userManager.AddToRoleAsync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user,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13AAC-EB81-BEAF-E7E5-C5AB6FFB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AD03-E40A-8516-C78B-016E81A8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7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F59B-20EB-21FC-CC08-79C204D8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calls the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EB263-1164-E814-A5A1-DBDCDA4C8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app.UseAuthentication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scopeFactory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app.Services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GetRequiredService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IServiceScopeFactory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(var scope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scopeFactory.CreateScope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ConfigureIdentity.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CreateAdminUserAsync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scope.ServiceProvider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3732B-C75A-E126-A2D1-3080EC02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8D077-D401-D676-684F-13D8FAE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59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F09488-ABFB-04D9-AD4C-FCBFC791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Account/Change Password view</a:t>
            </a:r>
            <a:endParaRPr lang="en-US" dirty="0"/>
          </a:p>
        </p:txBody>
      </p:sp>
      <p:pic>
        <p:nvPicPr>
          <p:cNvPr id="8" name="Content Placeholder 7" descr="Title describes slide. ">
            <a:extLst>
              <a:ext uri="{FF2B5EF4-FFF2-40B4-BE49-F238E27FC236}">
                <a16:creationId xmlns:a16="http://schemas.microsoft.com/office/drawing/2014/main" id="{2B2BE7D1-09E6-EE14-B8B9-F1B5420DA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66800"/>
            <a:ext cx="6906049" cy="4495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35A80-AC03-40E7-FF8E-08D42205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16B0-85F1-FA09-735E-6659A80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B28E-196A-CB40-6543-F05FE93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9978-F8CE-3E94-EC60-F394D77A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Username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your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your new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[Compare("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"Please confirm your new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[Display(Name = "Confirm Password")]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CF89A-0C64-ED8C-D066-7ADBDC1B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3725E-B6BA-02D6-CBAB-4380B107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5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96D211-F442-FE7E-E244-EF61C874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Username field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Account/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8DE66-B21C-C636-68DE-660217285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 mb-2"&gt;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class="col-form-label col-md-2"&gt;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class="col-md-4"&gt;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asp-for="Username" class="form-control"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E731-955B-A378-3F7F-AAF603A7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43D5B-BAFA-E2E5-1F2B-F8965347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17DE00-B064-E09B-A622-3CC47C6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GET requests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57CE56-24CF-F563-C484-A39E1410D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model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ChangePasswordViewModel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User.Identity?.Name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4EFF4-B0BC-B0BA-892D-8D1B27E0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16162-75DB-EA8F-036E-1FA29DC1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556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FF508F-BA75-DDFA-B03A-AB50AD42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action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POST requests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594B14-DE1E-5DDA-8498-9C582F8AC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async Task&lt;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ChangePasswordViewModel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userManager.FindByNameAsync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model.Username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result = await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userManager.ChangePasswordAsync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(user,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model.OldPassword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model.NewPassword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result.Succeeded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["message"] = "Password changed successfully";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 , "Home");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result.Errors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error.Description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91078-001A-4A5E-13AA-50E6360A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79D1E-AB32-934B-DDA3-9C610DD8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71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750-8B90-E96D-8A38-BD614D0C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User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CBB7-1685-5CAD-EC52-C782309CE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User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need to be added to DB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FirstName { get; set; }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423-8347-49DC-A1D0-B2287C84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8CBD5-4D4A-A97C-3EC7-2A265620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63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81D8-BF7B-771A-6EBE-066BF654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Register view model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585C-5FAD-31F6-DED1-7378E7BD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username.")]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Username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first name.")]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last name.")]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an email address.")]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DataType.EmailAddress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Email { get; set; }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268D-0548-F4BC-DF11-3AE5AF26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76DE-7D9B-2DDB-5F4F-EA786929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3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4539-5B4A-FCC0-52C8-02B373ED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Register view model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EC10-8D38-7D01-4F4D-51F752AF2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[Compare("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Password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confirm your password.")]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DataType.Password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[Display(Name = "Confirm Password")]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ConfirmPassword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6229-978B-E817-CCCD-2CB53B5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3C87E-E7AB-8599-4BD8-F481B1EB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8A8-0117-69C1-D92F-7ECDE4ED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classes provided by ASP.NET Identity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D999-E302-B5BA-AF3E-DC0AE9A75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IdentityDbContext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IdentityUser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IdentityRole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UserManager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RoleManager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SignInManager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D2242-7AB6-DFE2-34E6-2E23236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3EEEC-32E0-1CC5-A31F-D94D48F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1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DF0-A7AD-64F9-43AE-4C624662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benefits of Identity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FB9B-7FFA-56FA-50F3-289AC05CD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be used with all ASP.NET frameworks.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have control over the schema of the data store that holds user information, and you can change the storage system from the default of SQL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modular, so it’s easier to unit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supports claims-based authentication, which can be more flexible than using simple roles.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supports third-party authentication providers.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based on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Web Interface for .NET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middleware.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classes that you need to work with it from code are available from ASP.NET Core.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184B-9BBA-3FDC-303C-F658105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3E53C-81FB-190C-E983-EF535368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575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355</TotalTime>
  <Words>7402</Words>
  <Application>Microsoft Office PowerPoint</Application>
  <PresentationFormat>On-screen Show (4:3)</PresentationFormat>
  <Paragraphs>1214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Windows-based authentication</vt:lpstr>
      <vt:lpstr>Individual user account authentication</vt:lpstr>
      <vt:lpstr>Third-party authentication services</vt:lpstr>
      <vt:lpstr>HTTP requests and responses</vt:lpstr>
      <vt:lpstr>Some classes provided by ASP.NET Identity</vt:lpstr>
      <vt:lpstr>Some benefits of Identity</vt:lpstr>
      <vt:lpstr>Attributes for authorization</vt:lpstr>
      <vt:lpstr>Only allow logged in users  to access an entire controller</vt:lpstr>
      <vt:lpstr>Different attributes for different action methods</vt:lpstr>
      <vt:lpstr>Some properties of the IdentityUser class</vt:lpstr>
      <vt:lpstr>The User entity class</vt:lpstr>
      <vt:lpstr>The NuGet package for Identity with EF Core</vt:lpstr>
      <vt:lpstr>The Bookstore context class (part 1)</vt:lpstr>
      <vt:lpstr>The Bookstore context class (part 2)</vt:lpstr>
      <vt:lpstr>How to add Identity tables to the database</vt:lpstr>
      <vt:lpstr>The Up() method of the generated migration class (part 1)</vt:lpstr>
      <vt:lpstr>The Up() method of the generated migration class (part 2)</vt:lpstr>
      <vt:lpstr>The Up() method of the generated migration class (part 3)</vt:lpstr>
      <vt:lpstr>How to add the Identity service  with default password options</vt:lpstr>
      <vt:lpstr>Some properties of the PasswordOptions class</vt:lpstr>
      <vt:lpstr>How to set the password options</vt:lpstr>
      <vt:lpstr>How to configure your app to use authentication and authorization</vt:lpstr>
      <vt:lpstr>The Register link and the Log In button  in the navbar</vt:lpstr>
      <vt:lpstr>Some of the code for the navbar (part 1)</vt:lpstr>
      <vt:lpstr>Some of the code for the navbar (part 2)</vt:lpstr>
      <vt:lpstr>Some starting code for the Account controller</vt:lpstr>
      <vt:lpstr>The URL that MVC redirects to  for an unauthenticated request</vt:lpstr>
      <vt:lpstr>The Register page</vt:lpstr>
      <vt:lpstr> The Register view model </vt:lpstr>
      <vt:lpstr>The Register() action method for GET requests</vt:lpstr>
      <vt:lpstr>The Account/Register view (part 1)</vt:lpstr>
      <vt:lpstr>The Account/Register view (part 2)</vt:lpstr>
      <vt:lpstr>The Account/Register view (part 3)</vt:lpstr>
      <vt:lpstr>Three methods of the UserManager class</vt:lpstr>
      <vt:lpstr>The Register() action method for POST requests</vt:lpstr>
      <vt:lpstr>The LogOut() action method for POST requests</vt:lpstr>
      <vt:lpstr>The Login page</vt:lpstr>
      <vt:lpstr>The Login view model</vt:lpstr>
      <vt:lpstr>The LogIn() action method for GET requests</vt:lpstr>
      <vt:lpstr>The Login view (part 1)</vt:lpstr>
      <vt:lpstr>The Login view (part 2)</vt:lpstr>
      <vt:lpstr>The Login view (part 3)</vt:lpstr>
      <vt:lpstr>Another method of the SignInManager class</vt:lpstr>
      <vt:lpstr>The LogIn() action method for POST requests</vt:lpstr>
      <vt:lpstr>A property of the RoleManager class</vt:lpstr>
      <vt:lpstr>Another property of the UserManager class</vt:lpstr>
      <vt:lpstr>Code that loops through all users and their roles</vt:lpstr>
      <vt:lpstr>Code that creates a role named Admin</vt:lpstr>
      <vt:lpstr>Code that adds a user to the Admin role</vt:lpstr>
      <vt:lpstr>The Manage Users page</vt:lpstr>
      <vt:lpstr>The updated User entity</vt:lpstr>
      <vt:lpstr>The User view model</vt:lpstr>
      <vt:lpstr>The User controller and its Index() action method (part 1)</vt:lpstr>
      <vt:lpstr>The User controller and its Index() action method (part 2)</vt:lpstr>
      <vt:lpstr>The User/Index view (part 1)</vt:lpstr>
      <vt:lpstr>The User/Index view (part 2)</vt:lpstr>
      <vt:lpstr>The User/Index view (part 3)</vt:lpstr>
      <vt:lpstr>The User/Index view (part 4)</vt:lpstr>
      <vt:lpstr>The User/Index view (part 5)</vt:lpstr>
      <vt:lpstr>Other action methods of the User controller (part 1)</vt:lpstr>
      <vt:lpstr>Other action methods (part 2)</vt:lpstr>
      <vt:lpstr>Other action methods (part 3)</vt:lpstr>
      <vt:lpstr>Using directive for the Authorization attributes</vt:lpstr>
      <vt:lpstr>The AccessDenied() action method  of the Account controller</vt:lpstr>
      <vt:lpstr>The Account/AccessDenied view</vt:lpstr>
      <vt:lpstr>A static asynchronous method that seeds  an Admin role and user (part 1)</vt:lpstr>
      <vt:lpstr>A static asynchronous method that seeds  an Admin role and user (part 2)</vt:lpstr>
      <vt:lpstr>Code in the Program.cs file that calls the method</vt:lpstr>
      <vt:lpstr>The Account/Change Password view</vt:lpstr>
      <vt:lpstr>The ChangePassword view model</vt:lpstr>
      <vt:lpstr>The HTML for the Username field  in the Account/ChangePassword view</vt:lpstr>
      <vt:lpstr>The ChangePassword() action method  for GET requests</vt:lpstr>
      <vt:lpstr>The ChangePassword() action method  for POST requests</vt:lpstr>
      <vt:lpstr>The updated User class</vt:lpstr>
      <vt:lpstr>The updated Register view model (part 1)</vt:lpstr>
      <vt:lpstr>The updated Register view model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33</cp:revision>
  <cp:lastPrinted>2016-01-14T23:03:16Z</cp:lastPrinted>
  <dcterms:created xsi:type="dcterms:W3CDTF">2022-10-27T20:11:08Z</dcterms:created>
  <dcterms:modified xsi:type="dcterms:W3CDTF">2022-11-01T17:15:36Z</dcterms:modified>
</cp:coreProperties>
</file>