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58FC-04F1-FE41-96FA-8277BA0AE39D}" type="datetimeFigureOut">
              <a:rPr lang="en-US" smtClean="0"/>
              <a:t>27/08/17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4A98-A192-F542-A67D-C72D8ECE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7" y="2088582"/>
            <a:ext cx="4384468" cy="307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0" y="2088583"/>
            <a:ext cx="4241561" cy="3072853"/>
            <a:chOff x="0" y="2088583"/>
            <a:chExt cx="4241561" cy="3072853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09" y="2222724"/>
              <a:ext cx="3988252" cy="2938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0" y="2088583"/>
              <a:ext cx="773073" cy="30728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de Souza</dc:creator>
  <cp:lastModifiedBy>Marcelo de Souza</cp:lastModifiedBy>
  <cp:revision>3</cp:revision>
  <dcterms:created xsi:type="dcterms:W3CDTF">2017-08-26T14:12:20Z</dcterms:created>
  <dcterms:modified xsi:type="dcterms:W3CDTF">2017-08-27T13:57:57Z</dcterms:modified>
</cp:coreProperties>
</file>