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2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FC-04F1-FE41-96FA-8277BA0AE39D}" type="datetimeFigureOut">
              <a:rPr lang="en-US" smtClean="0"/>
              <a:t>26/08/17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5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FC-04F1-FE41-96FA-8277BA0AE39D}" type="datetimeFigureOut">
              <a:rPr lang="en-US" smtClean="0"/>
              <a:t>26/08/17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9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FC-04F1-FE41-96FA-8277BA0AE39D}" type="datetimeFigureOut">
              <a:rPr lang="en-US" smtClean="0"/>
              <a:t>26/08/17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6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FC-04F1-FE41-96FA-8277BA0AE39D}" type="datetimeFigureOut">
              <a:rPr lang="en-US" smtClean="0"/>
              <a:t>26/08/17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7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FC-04F1-FE41-96FA-8277BA0AE39D}" type="datetimeFigureOut">
              <a:rPr lang="en-US" smtClean="0"/>
              <a:t>26/08/17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1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FC-04F1-FE41-96FA-8277BA0AE39D}" type="datetimeFigureOut">
              <a:rPr lang="en-US" smtClean="0"/>
              <a:t>26/08/17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FC-04F1-FE41-96FA-8277BA0AE39D}" type="datetimeFigureOut">
              <a:rPr lang="en-US" smtClean="0"/>
              <a:t>26/08/17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3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FC-04F1-FE41-96FA-8277BA0AE39D}" type="datetimeFigureOut">
              <a:rPr lang="en-US" smtClean="0"/>
              <a:t>26/08/17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3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FC-04F1-FE41-96FA-8277BA0AE39D}" type="datetimeFigureOut">
              <a:rPr lang="en-US" smtClean="0"/>
              <a:t>26/08/17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8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FC-04F1-FE41-96FA-8277BA0AE39D}" type="datetimeFigureOut">
              <a:rPr lang="en-US" smtClean="0"/>
              <a:t>26/08/17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8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FC-04F1-FE41-96FA-8277BA0AE39D}" type="datetimeFigureOut">
              <a:rPr lang="en-US" smtClean="0"/>
              <a:t>26/08/17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458FC-04F1-FE41-96FA-8277BA0AE39D}" type="datetimeFigureOut">
              <a:rPr lang="en-US" smtClean="0"/>
              <a:t>26/08/17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3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1061138" y="2146142"/>
            <a:ext cx="7962708" cy="4626922"/>
            <a:chOff x="891139" y="1555916"/>
            <a:chExt cx="7962708" cy="4626922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789579" y="1915121"/>
              <a:ext cx="2173288" cy="1660525"/>
              <a:chOff x="536" y="1072"/>
              <a:chExt cx="1369" cy="1046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555" y="1220"/>
                <a:ext cx="426" cy="115"/>
              </a:xfrm>
              <a:prstGeom prst="rect">
                <a:avLst/>
              </a:prstGeom>
              <a:pattFill prst="wdDnDiag">
                <a:fgClr>
                  <a:srgbClr val="FFCF01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731" y="1671"/>
                <a:ext cx="229" cy="345"/>
              </a:xfrm>
              <a:prstGeom prst="rect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141" y="1096"/>
                <a:ext cx="115" cy="239"/>
              </a:xfrm>
              <a:prstGeom prst="rect">
                <a:avLst/>
              </a:prstGeom>
              <a:pattFill prst="wdDnDiag">
                <a:fgClr>
                  <a:srgbClr val="FFCF01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1445" y="1604"/>
                <a:ext cx="229" cy="57"/>
              </a:xfrm>
              <a:prstGeom prst="rect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327" y="1072"/>
                <a:ext cx="465" cy="345"/>
              </a:xfrm>
              <a:prstGeom prst="rect">
                <a:avLst/>
              </a:prstGeom>
              <a:pattFill prst="wdDnDiag">
                <a:fgClr>
                  <a:srgbClr val="FFCF01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903" y="1350"/>
                <a:ext cx="155" cy="105"/>
              </a:xfrm>
              <a:prstGeom prst="ellipse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1014" y="1374"/>
                <a:ext cx="349" cy="398"/>
              </a:xfrm>
              <a:prstGeom prst="ellipse">
                <a:avLst/>
              </a:prstGeom>
              <a:pattFill prst="wdDnDiag">
                <a:fgClr>
                  <a:srgbClr val="FFCF01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675" y="1383"/>
                <a:ext cx="116" cy="48"/>
              </a:xfrm>
              <a:prstGeom prst="ellipse">
                <a:avLst/>
              </a:prstGeom>
              <a:pattFill prst="wdDnDiag">
                <a:fgClr>
                  <a:srgbClr val="FFCF01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>
                <a:off x="536" y="1402"/>
                <a:ext cx="116" cy="709"/>
              </a:xfrm>
              <a:prstGeom prst="ellipse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731" y="1479"/>
                <a:ext cx="229" cy="124"/>
              </a:xfrm>
              <a:prstGeom prst="ellipse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1414" y="1455"/>
                <a:ext cx="291" cy="115"/>
              </a:xfrm>
              <a:prstGeom prst="ellipse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1189" y="1721"/>
                <a:ext cx="717" cy="398"/>
              </a:xfrm>
              <a:prstGeom prst="ellipse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1261828" y="4044314"/>
              <a:ext cx="3178175" cy="1947861"/>
              <a:chOff x="398" y="2535"/>
              <a:chExt cx="2002" cy="1227"/>
            </a:xfrm>
          </p:grpSpPr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754" y="3512"/>
                <a:ext cx="426" cy="115"/>
              </a:xfrm>
              <a:prstGeom prst="rect">
                <a:avLst/>
              </a:prstGeom>
              <a:pattFill prst="wdDnDiag">
                <a:fgClr>
                  <a:srgbClr val="FFCF01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730" y="2784"/>
                <a:ext cx="228" cy="345"/>
              </a:xfrm>
              <a:prstGeom prst="rect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2170" y="3105"/>
                <a:ext cx="115" cy="239"/>
              </a:xfrm>
              <a:prstGeom prst="rect">
                <a:avLst/>
              </a:prstGeom>
              <a:pattFill prst="wdDnDiag">
                <a:fgClr>
                  <a:srgbClr val="FFCF01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015" y="3124"/>
                <a:ext cx="228" cy="57"/>
              </a:xfrm>
              <a:prstGeom prst="rect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646" y="3073"/>
                <a:ext cx="465" cy="345"/>
              </a:xfrm>
              <a:prstGeom prst="rect">
                <a:avLst/>
              </a:prstGeom>
              <a:pattFill prst="wdDnDiag">
                <a:fgClr>
                  <a:srgbClr val="FFCF01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23"/>
              <p:cNvSpPr>
                <a:spLocks noChangeArrowheads="1"/>
              </p:cNvSpPr>
              <p:nvPr/>
            </p:nvSpPr>
            <p:spPr bwMode="auto">
              <a:xfrm>
                <a:off x="708" y="3141"/>
                <a:ext cx="155" cy="105"/>
              </a:xfrm>
              <a:prstGeom prst="ellipse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Oval 24"/>
              <p:cNvSpPr>
                <a:spLocks noChangeArrowheads="1"/>
              </p:cNvSpPr>
              <p:nvPr/>
            </p:nvSpPr>
            <p:spPr bwMode="auto">
              <a:xfrm>
                <a:off x="1819" y="2623"/>
                <a:ext cx="349" cy="398"/>
              </a:xfrm>
              <a:prstGeom prst="ellipse">
                <a:avLst/>
              </a:prstGeom>
              <a:pattFill prst="wdDnDiag">
                <a:fgClr>
                  <a:srgbClr val="FFCF01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Oval 25"/>
              <p:cNvSpPr>
                <a:spLocks noChangeArrowheads="1"/>
              </p:cNvSpPr>
              <p:nvPr/>
            </p:nvSpPr>
            <p:spPr bwMode="auto">
              <a:xfrm>
                <a:off x="2168" y="3407"/>
                <a:ext cx="116" cy="48"/>
              </a:xfrm>
              <a:prstGeom prst="ellipse">
                <a:avLst/>
              </a:prstGeom>
              <a:pattFill prst="wdDnDiag">
                <a:fgClr>
                  <a:srgbClr val="FFCF01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26"/>
              <p:cNvSpPr>
                <a:spLocks noChangeArrowheads="1"/>
              </p:cNvSpPr>
              <p:nvPr/>
            </p:nvSpPr>
            <p:spPr bwMode="auto">
              <a:xfrm>
                <a:off x="533" y="2880"/>
                <a:ext cx="116" cy="709"/>
              </a:xfrm>
              <a:prstGeom prst="ellipse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Oval 27"/>
              <p:cNvSpPr>
                <a:spLocks noChangeArrowheads="1"/>
              </p:cNvSpPr>
              <p:nvPr/>
            </p:nvSpPr>
            <p:spPr bwMode="auto">
              <a:xfrm>
                <a:off x="1015" y="2784"/>
                <a:ext cx="228" cy="124"/>
              </a:xfrm>
              <a:prstGeom prst="ellipse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Oval 28"/>
              <p:cNvSpPr>
                <a:spLocks noChangeArrowheads="1"/>
              </p:cNvSpPr>
              <p:nvPr/>
            </p:nvSpPr>
            <p:spPr bwMode="auto">
              <a:xfrm>
                <a:off x="1022" y="2951"/>
                <a:ext cx="290" cy="115"/>
              </a:xfrm>
              <a:prstGeom prst="ellipse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29"/>
              <p:cNvSpPr>
                <a:spLocks noChangeArrowheads="1"/>
              </p:cNvSpPr>
              <p:nvPr/>
            </p:nvSpPr>
            <p:spPr bwMode="auto">
              <a:xfrm>
                <a:off x="669" y="3268"/>
                <a:ext cx="717" cy="398"/>
              </a:xfrm>
              <a:prstGeom prst="ellipse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Oval 30"/>
              <p:cNvSpPr>
                <a:spLocks noChangeArrowheads="1"/>
              </p:cNvSpPr>
              <p:nvPr/>
            </p:nvSpPr>
            <p:spPr bwMode="auto">
              <a:xfrm>
                <a:off x="398" y="2707"/>
                <a:ext cx="1091" cy="105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31"/>
              <p:cNvSpPr>
                <a:spLocks noChangeArrowheads="1"/>
              </p:cNvSpPr>
              <p:nvPr/>
            </p:nvSpPr>
            <p:spPr bwMode="auto">
              <a:xfrm>
                <a:off x="1541" y="2535"/>
                <a:ext cx="859" cy="1227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>
              <a:grpSpLocks/>
            </p:cNvGrpSpPr>
            <p:nvPr/>
          </p:nvGrpSpPr>
          <p:grpSpPr bwMode="auto">
            <a:xfrm>
              <a:off x="5106989" y="4019551"/>
              <a:ext cx="3560763" cy="2024063"/>
              <a:chOff x="3217" y="2532"/>
              <a:chExt cx="2243" cy="1275"/>
            </a:xfrm>
          </p:grpSpPr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4512" y="3634"/>
                <a:ext cx="426" cy="115"/>
              </a:xfrm>
              <a:prstGeom prst="rect">
                <a:avLst/>
              </a:prstGeom>
              <a:pattFill prst="wdDnDiag">
                <a:fgClr>
                  <a:srgbClr val="FFCF01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4429" y="2633"/>
                <a:ext cx="228" cy="345"/>
              </a:xfrm>
              <a:prstGeom prst="rect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4969" y="3438"/>
                <a:ext cx="115" cy="239"/>
              </a:xfrm>
              <a:prstGeom prst="rect">
                <a:avLst/>
              </a:prstGeom>
              <a:pattFill prst="wdDnDiag">
                <a:fgClr>
                  <a:srgbClr val="FFCF01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4429" y="3023"/>
                <a:ext cx="228" cy="57"/>
              </a:xfrm>
              <a:prstGeom prst="rect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4473" y="3226"/>
                <a:ext cx="465" cy="345"/>
              </a:xfrm>
              <a:prstGeom prst="rect">
                <a:avLst/>
              </a:prstGeom>
              <a:pattFill prst="wdDnDiag">
                <a:fgClr>
                  <a:srgbClr val="FFCF01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42"/>
              <p:cNvSpPr>
                <a:spLocks noChangeArrowheads="1"/>
              </p:cNvSpPr>
              <p:nvPr/>
            </p:nvSpPr>
            <p:spPr bwMode="auto">
              <a:xfrm>
                <a:off x="3507" y="2931"/>
                <a:ext cx="155" cy="105"/>
              </a:xfrm>
              <a:prstGeom prst="ellipse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Oval 43"/>
              <p:cNvSpPr>
                <a:spLocks noChangeArrowheads="1"/>
              </p:cNvSpPr>
              <p:nvPr/>
            </p:nvSpPr>
            <p:spPr bwMode="auto">
              <a:xfrm>
                <a:off x="5049" y="2669"/>
                <a:ext cx="349" cy="398"/>
              </a:xfrm>
              <a:prstGeom prst="ellipse">
                <a:avLst/>
              </a:prstGeom>
              <a:pattFill prst="wdDnDiag">
                <a:fgClr>
                  <a:srgbClr val="FFCF01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Oval 44"/>
              <p:cNvSpPr>
                <a:spLocks noChangeArrowheads="1"/>
              </p:cNvSpPr>
              <p:nvPr/>
            </p:nvSpPr>
            <p:spPr bwMode="auto">
              <a:xfrm>
                <a:off x="5107" y="2580"/>
                <a:ext cx="116" cy="48"/>
              </a:xfrm>
              <a:prstGeom prst="ellipse">
                <a:avLst/>
              </a:prstGeom>
              <a:pattFill prst="wdDnDiag">
                <a:fgClr>
                  <a:srgbClr val="FFCF01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Oval 45"/>
              <p:cNvSpPr>
                <a:spLocks noChangeArrowheads="1"/>
              </p:cNvSpPr>
              <p:nvPr/>
            </p:nvSpPr>
            <p:spPr bwMode="auto">
              <a:xfrm>
                <a:off x="3334" y="2894"/>
                <a:ext cx="116" cy="709"/>
              </a:xfrm>
              <a:prstGeom prst="ellipse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Oval 46"/>
              <p:cNvSpPr>
                <a:spLocks noChangeArrowheads="1"/>
              </p:cNvSpPr>
              <p:nvPr/>
            </p:nvSpPr>
            <p:spPr bwMode="auto">
              <a:xfrm>
                <a:off x="3780" y="2964"/>
                <a:ext cx="228" cy="124"/>
              </a:xfrm>
              <a:prstGeom prst="ellipse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47"/>
              <p:cNvSpPr>
                <a:spLocks noChangeArrowheads="1"/>
              </p:cNvSpPr>
              <p:nvPr/>
            </p:nvSpPr>
            <p:spPr bwMode="auto">
              <a:xfrm>
                <a:off x="3490" y="3118"/>
                <a:ext cx="290" cy="115"/>
              </a:xfrm>
              <a:prstGeom prst="ellipse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48"/>
              <p:cNvSpPr>
                <a:spLocks noChangeArrowheads="1"/>
              </p:cNvSpPr>
              <p:nvPr/>
            </p:nvSpPr>
            <p:spPr bwMode="auto">
              <a:xfrm>
                <a:off x="3468" y="3249"/>
                <a:ext cx="717" cy="398"/>
              </a:xfrm>
              <a:prstGeom prst="ellipse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49"/>
              <p:cNvSpPr>
                <a:spLocks noChangeArrowheads="1"/>
              </p:cNvSpPr>
              <p:nvPr/>
            </p:nvSpPr>
            <p:spPr bwMode="auto">
              <a:xfrm>
                <a:off x="3217" y="2714"/>
                <a:ext cx="1042" cy="105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50"/>
              <p:cNvSpPr>
                <a:spLocks noChangeArrowheads="1"/>
              </p:cNvSpPr>
              <p:nvPr/>
            </p:nvSpPr>
            <p:spPr bwMode="auto">
              <a:xfrm>
                <a:off x="4312" y="2561"/>
                <a:ext cx="450" cy="570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51"/>
              <p:cNvSpPr>
                <a:spLocks noChangeArrowheads="1"/>
              </p:cNvSpPr>
              <p:nvPr/>
            </p:nvSpPr>
            <p:spPr bwMode="auto">
              <a:xfrm>
                <a:off x="4258" y="3141"/>
                <a:ext cx="965" cy="666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52"/>
              <p:cNvSpPr>
                <a:spLocks noChangeArrowheads="1"/>
              </p:cNvSpPr>
              <p:nvPr/>
            </p:nvSpPr>
            <p:spPr bwMode="auto">
              <a:xfrm>
                <a:off x="4938" y="2532"/>
                <a:ext cx="522" cy="587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" name="Group 57"/>
            <p:cNvGrpSpPr>
              <a:grpSpLocks/>
            </p:cNvGrpSpPr>
            <p:nvPr/>
          </p:nvGrpSpPr>
          <p:grpSpPr bwMode="auto">
            <a:xfrm>
              <a:off x="5082492" y="1812288"/>
              <a:ext cx="3568701" cy="1809751"/>
              <a:chOff x="2937" y="1066"/>
              <a:chExt cx="2248" cy="1140"/>
            </a:xfrm>
          </p:grpSpPr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4293" y="1813"/>
                <a:ext cx="426" cy="115"/>
              </a:xfrm>
              <a:prstGeom prst="rect">
                <a:avLst/>
              </a:prstGeom>
              <a:pattFill prst="wdDnDiag">
                <a:fgClr>
                  <a:srgbClr val="FFCF01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4797" y="1545"/>
                <a:ext cx="228" cy="345"/>
              </a:xfrm>
              <a:prstGeom prst="rect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4797" y="1233"/>
                <a:ext cx="115" cy="239"/>
              </a:xfrm>
              <a:prstGeom prst="rect">
                <a:avLst/>
              </a:prstGeom>
              <a:pattFill prst="wdDnDiag">
                <a:fgClr>
                  <a:srgbClr val="FFCF01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4644" y="1985"/>
                <a:ext cx="228" cy="57"/>
              </a:xfrm>
              <a:prstGeom prst="rect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4293" y="1401"/>
                <a:ext cx="465" cy="345"/>
              </a:xfrm>
              <a:prstGeom prst="rect">
                <a:avLst/>
              </a:prstGeom>
              <a:pattFill prst="wdDnDiag">
                <a:fgClr>
                  <a:srgbClr val="FFCF01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Oval 63"/>
              <p:cNvSpPr>
                <a:spLocks noChangeArrowheads="1"/>
              </p:cNvSpPr>
              <p:nvPr/>
            </p:nvSpPr>
            <p:spPr bwMode="auto">
              <a:xfrm>
                <a:off x="3577" y="1530"/>
                <a:ext cx="155" cy="105"/>
              </a:xfrm>
              <a:prstGeom prst="ellipse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Oval 64"/>
              <p:cNvSpPr>
                <a:spLocks noChangeArrowheads="1"/>
              </p:cNvSpPr>
              <p:nvPr/>
            </p:nvSpPr>
            <p:spPr bwMode="auto">
              <a:xfrm>
                <a:off x="3228" y="1291"/>
                <a:ext cx="349" cy="398"/>
              </a:xfrm>
              <a:prstGeom prst="ellipse">
                <a:avLst/>
              </a:prstGeom>
              <a:pattFill prst="wdDnDiag">
                <a:fgClr>
                  <a:srgbClr val="FFCF01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Oval 65"/>
              <p:cNvSpPr>
                <a:spLocks noChangeArrowheads="1"/>
              </p:cNvSpPr>
              <p:nvPr/>
            </p:nvSpPr>
            <p:spPr bwMode="auto">
              <a:xfrm>
                <a:off x="3228" y="1712"/>
                <a:ext cx="116" cy="48"/>
              </a:xfrm>
              <a:prstGeom prst="ellipse">
                <a:avLst/>
              </a:prstGeom>
              <a:pattFill prst="wdDnDiag">
                <a:fgClr>
                  <a:srgbClr val="FFCF01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Oval 66"/>
              <p:cNvSpPr>
                <a:spLocks noChangeArrowheads="1"/>
              </p:cNvSpPr>
              <p:nvPr/>
            </p:nvSpPr>
            <p:spPr bwMode="auto">
              <a:xfrm>
                <a:off x="3056" y="1281"/>
                <a:ext cx="116" cy="709"/>
              </a:xfrm>
              <a:prstGeom prst="ellipse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Oval 67"/>
              <p:cNvSpPr>
                <a:spLocks noChangeArrowheads="1"/>
              </p:cNvSpPr>
              <p:nvPr/>
            </p:nvSpPr>
            <p:spPr bwMode="auto">
              <a:xfrm>
                <a:off x="3753" y="1425"/>
                <a:ext cx="228" cy="124"/>
              </a:xfrm>
              <a:prstGeom prst="ellipse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Oval 68"/>
              <p:cNvSpPr>
                <a:spLocks noChangeArrowheads="1"/>
              </p:cNvSpPr>
              <p:nvPr/>
            </p:nvSpPr>
            <p:spPr bwMode="auto">
              <a:xfrm>
                <a:off x="3577" y="1300"/>
                <a:ext cx="290" cy="115"/>
              </a:xfrm>
              <a:prstGeom prst="ellipse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69"/>
              <p:cNvSpPr>
                <a:spLocks noChangeArrowheads="1"/>
              </p:cNvSpPr>
              <p:nvPr/>
            </p:nvSpPr>
            <p:spPr bwMode="auto">
              <a:xfrm>
                <a:off x="3286" y="1688"/>
                <a:ext cx="717" cy="398"/>
              </a:xfrm>
              <a:prstGeom prst="ellipse">
                <a:avLst/>
              </a:prstGeom>
              <a:pattFill prst="zigZag">
                <a:fgClr>
                  <a:srgbClr val="FF0000"/>
                </a:fgClr>
                <a:bgClr>
                  <a:prstClr val="white"/>
                </a:bgClr>
              </a:patt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Oval 70"/>
              <p:cNvSpPr>
                <a:spLocks noChangeArrowheads="1"/>
              </p:cNvSpPr>
              <p:nvPr/>
            </p:nvSpPr>
            <p:spPr bwMode="auto">
              <a:xfrm>
                <a:off x="2937" y="1066"/>
                <a:ext cx="1160" cy="1140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Oval 71"/>
              <p:cNvSpPr>
                <a:spLocks noChangeArrowheads="1"/>
              </p:cNvSpPr>
              <p:nvPr/>
            </p:nvSpPr>
            <p:spPr bwMode="auto">
              <a:xfrm>
                <a:off x="4177" y="1099"/>
                <a:ext cx="1008" cy="1078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4872493" y="3868183"/>
              <a:ext cx="3981354" cy="2312267"/>
            </a:xfrm>
            <a:prstGeom prst="rect">
              <a:avLst/>
            </a:prstGeom>
            <a:noFill/>
            <a:ln w="952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91139" y="3870571"/>
              <a:ext cx="3981354" cy="2312267"/>
            </a:xfrm>
            <a:prstGeom prst="rect">
              <a:avLst/>
            </a:prstGeom>
            <a:noFill/>
            <a:ln w="952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91139" y="1555953"/>
              <a:ext cx="3981354" cy="2312267"/>
            </a:xfrm>
            <a:prstGeom prst="rect">
              <a:avLst/>
            </a:prstGeom>
            <a:noFill/>
            <a:ln w="952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872493" y="1555916"/>
              <a:ext cx="3981354" cy="2312267"/>
            </a:xfrm>
            <a:prstGeom prst="rect">
              <a:avLst/>
            </a:prstGeom>
            <a:noFill/>
            <a:ln w="952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69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de Souza</dc:creator>
  <cp:lastModifiedBy>Marcelo de Souza</cp:lastModifiedBy>
  <cp:revision>1</cp:revision>
  <dcterms:created xsi:type="dcterms:W3CDTF">2017-08-26T14:12:20Z</dcterms:created>
  <dcterms:modified xsi:type="dcterms:W3CDTF">2017-08-26T18:54:40Z</dcterms:modified>
</cp:coreProperties>
</file>