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4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5E01-24DE-C34E-9DD6-5E69BCDCF358}" type="datetimeFigureOut">
              <a:rPr lang="en-US" smtClean="0"/>
              <a:t>08/10/13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D855-28E0-E54A-BBB2-0F37C3D5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2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5E01-24DE-C34E-9DD6-5E69BCDCF358}" type="datetimeFigureOut">
              <a:rPr lang="en-US" smtClean="0"/>
              <a:t>08/10/13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D855-28E0-E54A-BBB2-0F37C3D5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3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5E01-24DE-C34E-9DD6-5E69BCDCF358}" type="datetimeFigureOut">
              <a:rPr lang="en-US" smtClean="0"/>
              <a:t>08/10/13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D855-28E0-E54A-BBB2-0F37C3D5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5E01-24DE-C34E-9DD6-5E69BCDCF358}" type="datetimeFigureOut">
              <a:rPr lang="en-US" smtClean="0"/>
              <a:t>08/10/13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D855-28E0-E54A-BBB2-0F37C3D5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5E01-24DE-C34E-9DD6-5E69BCDCF358}" type="datetimeFigureOut">
              <a:rPr lang="en-US" smtClean="0"/>
              <a:t>08/10/13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D855-28E0-E54A-BBB2-0F37C3D5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3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5E01-24DE-C34E-9DD6-5E69BCDCF358}" type="datetimeFigureOut">
              <a:rPr lang="en-US" smtClean="0"/>
              <a:t>08/10/13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D855-28E0-E54A-BBB2-0F37C3D5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5E01-24DE-C34E-9DD6-5E69BCDCF358}" type="datetimeFigureOut">
              <a:rPr lang="en-US" smtClean="0"/>
              <a:t>08/10/13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D855-28E0-E54A-BBB2-0F37C3D5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4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5E01-24DE-C34E-9DD6-5E69BCDCF358}" type="datetimeFigureOut">
              <a:rPr lang="en-US" smtClean="0"/>
              <a:t>08/10/13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D855-28E0-E54A-BBB2-0F37C3D5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8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5E01-24DE-C34E-9DD6-5E69BCDCF358}" type="datetimeFigureOut">
              <a:rPr lang="en-US" smtClean="0"/>
              <a:t>08/10/13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D855-28E0-E54A-BBB2-0F37C3D5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3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5E01-24DE-C34E-9DD6-5E69BCDCF358}" type="datetimeFigureOut">
              <a:rPr lang="en-US" smtClean="0"/>
              <a:t>08/10/13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D855-28E0-E54A-BBB2-0F37C3D5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9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5E01-24DE-C34E-9DD6-5E69BCDCF358}" type="datetimeFigureOut">
              <a:rPr lang="en-US" smtClean="0"/>
              <a:t>08/10/13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D855-28E0-E54A-BBB2-0F37C3D5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bg1"/>
            </a:gs>
            <a:gs pos="100000">
              <a:schemeClr val="tx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D5E01-24DE-C34E-9DD6-5E69BCDCF358}" type="datetimeFigureOut">
              <a:rPr lang="en-US" smtClean="0"/>
              <a:t>08/10/13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D855-28E0-E54A-BBB2-0F37C3D5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0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599" y="890810"/>
            <a:ext cx="89720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Verdana"/>
                <a:cs typeface="Verdana"/>
              </a:rPr>
              <a:t>Fred, um fazendeiro, foi ao mercado e comprou uma raposa, um carneiro, e uma alface. No caminho para casa, Fred chegou à margem de um rio e arrendou um barco. Mas, na travessia do rio por barco, Fred pode levar apenas a si mesmo e somente uma de suas compras </a:t>
            </a:r>
            <a:r>
              <a:rPr lang="en-US" sz="2400" dirty="0" smtClean="0">
                <a:latin typeface="Verdana"/>
                <a:cs typeface="Verdana"/>
              </a:rPr>
              <a:t>–</a:t>
            </a:r>
            <a:r>
              <a:rPr lang="pt-BR" sz="2400" dirty="0" smtClean="0">
                <a:latin typeface="Verdana"/>
                <a:cs typeface="Verdana"/>
              </a:rPr>
              <a:t> a raposa, o carneiro ou a alface. Se forem deixados sozinhos em uma mesma margem, a raposa comer</a:t>
            </a:r>
            <a:r>
              <a:rPr lang="pt-BR" sz="2400" dirty="0" smtClean="0">
                <a:latin typeface="Verdana"/>
                <a:cs typeface="Verdana"/>
              </a:rPr>
              <a:t>á</a:t>
            </a:r>
            <a:r>
              <a:rPr lang="pt-BR" sz="2400" dirty="0" smtClean="0">
                <a:latin typeface="Verdana"/>
                <a:cs typeface="Verdana"/>
              </a:rPr>
              <a:t> o carneiro, e o carneiro comer</a:t>
            </a:r>
            <a:r>
              <a:rPr lang="pt-BR" sz="2400" dirty="0" smtClean="0">
                <a:latin typeface="Verdana"/>
                <a:cs typeface="Verdana"/>
              </a:rPr>
              <a:t>á</a:t>
            </a:r>
            <a:r>
              <a:rPr lang="pt-BR" sz="2400" dirty="0" smtClean="0">
                <a:latin typeface="Verdana"/>
                <a:cs typeface="Verdana"/>
              </a:rPr>
              <a:t> a alface.</a:t>
            </a:r>
          </a:p>
          <a:p>
            <a:pPr algn="just"/>
            <a:r>
              <a:rPr lang="pt-BR" sz="2400" dirty="0" smtClean="0">
                <a:latin typeface="Verdana"/>
                <a:cs typeface="Verdana"/>
              </a:rPr>
              <a:t>O desafio do fazendeiro é atravessar a si mesmo e as suas compras para a margem oposta do rio, deixando cada compra intacta.</a:t>
            </a:r>
          </a:p>
          <a:p>
            <a:pPr algn="just"/>
            <a:endParaRPr lang="pt-BR" sz="2400" dirty="0">
              <a:latin typeface="Verdana"/>
              <a:cs typeface="Verdana"/>
            </a:endParaRPr>
          </a:p>
          <a:p>
            <a:pPr algn="just"/>
            <a:r>
              <a:rPr lang="pt-BR" sz="2400" dirty="0" smtClean="0">
                <a:latin typeface="Verdana"/>
                <a:cs typeface="Verdana"/>
              </a:rPr>
              <a:t>Ajude Fred na travessia, orientando-o nas viagens que deve fazer de uma margem a outra.</a:t>
            </a:r>
            <a:endParaRPr lang="en-US" sz="2400" dirty="0">
              <a:latin typeface="Verdana"/>
              <a:cs typeface="Verdan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92607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latin typeface="Verdana"/>
                <a:cs typeface="Verdana"/>
              </a:rPr>
              <a:t>Instru</a:t>
            </a:r>
            <a:r>
              <a:rPr lang="en-US" sz="3600" b="1" dirty="0" err="1" smtClean="0">
                <a:latin typeface="Verdana"/>
                <a:cs typeface="Verdana"/>
              </a:rPr>
              <a:t>ções</a:t>
            </a:r>
            <a:endParaRPr lang="en-US" sz="3600" b="1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1687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32896" y="2632732"/>
            <a:ext cx="489444" cy="780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738938"/>
            <a:ext cx="914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Verdana"/>
                <a:cs typeface="Verdana"/>
              </a:rPr>
              <a:t>Jogo do </a:t>
            </a:r>
            <a:r>
              <a:rPr lang="en-US" sz="4800" b="1" dirty="0" err="1" smtClean="0">
                <a:latin typeface="Verdana"/>
                <a:cs typeface="Verdana"/>
              </a:rPr>
              <a:t>Fazendeiro</a:t>
            </a:r>
            <a:endParaRPr lang="en-US" sz="4800" b="1" dirty="0">
              <a:latin typeface="Verdana"/>
              <a:cs typeface="Verdan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3933" y="5976544"/>
            <a:ext cx="880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Verdana"/>
                <a:cs typeface="Verdana"/>
              </a:rPr>
              <a:t>Universidade</a:t>
            </a:r>
            <a:r>
              <a:rPr lang="en-US" sz="2000" dirty="0" smtClean="0">
                <a:latin typeface="Verdana"/>
                <a:cs typeface="Verdana"/>
              </a:rPr>
              <a:t> do Estado de Santa </a:t>
            </a:r>
            <a:r>
              <a:rPr lang="en-US" sz="2000" dirty="0" err="1" smtClean="0">
                <a:latin typeface="Verdana"/>
                <a:cs typeface="Verdana"/>
              </a:rPr>
              <a:t>Catarina</a:t>
            </a:r>
            <a:endParaRPr lang="en-US" sz="2000" dirty="0" smtClean="0">
              <a:latin typeface="Verdana"/>
              <a:cs typeface="Verdana"/>
            </a:endParaRPr>
          </a:p>
          <a:p>
            <a:r>
              <a:rPr lang="en-US" sz="2000" dirty="0" err="1" smtClean="0">
                <a:latin typeface="Verdana"/>
                <a:cs typeface="Verdana"/>
              </a:rPr>
              <a:t>Departamento</a:t>
            </a:r>
            <a:r>
              <a:rPr lang="en-US" sz="2000" dirty="0" smtClean="0">
                <a:latin typeface="Verdana"/>
                <a:cs typeface="Verdana"/>
              </a:rPr>
              <a:t> de </a:t>
            </a:r>
            <a:r>
              <a:rPr lang="en-US" sz="2000" dirty="0" err="1" smtClean="0">
                <a:latin typeface="Verdana"/>
                <a:cs typeface="Verdana"/>
              </a:rPr>
              <a:t>Sistemas</a:t>
            </a:r>
            <a:r>
              <a:rPr lang="en-US" sz="2000" dirty="0" smtClean="0">
                <a:latin typeface="Verdana"/>
                <a:cs typeface="Verdana"/>
              </a:rPr>
              <a:t> de </a:t>
            </a:r>
            <a:r>
              <a:rPr lang="en-US" sz="2000" dirty="0" err="1" smtClean="0">
                <a:latin typeface="Verdana"/>
                <a:cs typeface="Verdana"/>
              </a:rPr>
              <a:t>Informa</a:t>
            </a:r>
            <a:r>
              <a:rPr lang="en-US" sz="2000" dirty="0" err="1" smtClean="0">
                <a:latin typeface="Verdana"/>
                <a:cs typeface="Verdana"/>
              </a:rPr>
              <a:t>ção</a:t>
            </a:r>
            <a:endParaRPr lang="en-US" sz="2000" dirty="0">
              <a:latin typeface="Verdana"/>
              <a:cs typeface="Verdan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86" y="5514164"/>
            <a:ext cx="1528613" cy="1343836"/>
          </a:xfrm>
          <a:prstGeom prst="rect">
            <a:avLst/>
          </a:prstGeom>
        </p:spPr>
      </p:pic>
      <p:pic>
        <p:nvPicPr>
          <p:cNvPr id="3" name="Picture 2" descr="fazendeir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66" y="1821302"/>
            <a:ext cx="2907933" cy="38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8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150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Souza</dc:creator>
  <cp:lastModifiedBy>Marcelo Souza</cp:lastModifiedBy>
  <cp:revision>4</cp:revision>
  <dcterms:created xsi:type="dcterms:W3CDTF">2013-10-08T13:58:29Z</dcterms:created>
  <dcterms:modified xsi:type="dcterms:W3CDTF">2013-10-08T14:23:42Z</dcterms:modified>
</cp:coreProperties>
</file>