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tags+xml" PartName="/ppt/tags/tag1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ppt/media/img_cc_black.png" Type="http://schemas.openxmlformats.org/officeDocument/2006/relationships/image"/><Relationship Id="rId15" Target="ppt/presentation.xml" Type="http://schemas.openxmlformats.org/officeDocument/2006/relationships/officeDocument"/><Relationship Id="rId16" Target="docProps/core.xml" Type="http://schemas.openxmlformats.org/package/2006/relationships/metadata/core-properties"/><Relationship Id="rId17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7"/>
    <p:sldId id="258" r:id="rId9"/>
    <p:sldId id="259" r:id="rId11"/>
  </p:sldIdLst>
  <p:sldSz cx="9147573" cy="5145509" type="custom"/>
  <p:notesSz cx="9147573" cy="5145509"/>
  <p:embeddedFontLst>
    <p:embeddedFont>
      <p:font typeface="Raleway"/>
      <p:regular r:id="rId18"/>
      <p:bold r:id="rId16"/>
    </p:embeddedFont>
    <p:embeddedFont>
      <p:font typeface="Raleway-heavy"/>
      <p:regular r:id="rId17"/>
    </p:embeddedFont>
    <p:embeddedFont>
      <p:font typeface="Raleway-medium"/>
      <p:regular r:id="rId15"/>
    </p:embeddedFont>
  </p:embeddedFontLst>
  <p:custDataLst>
    <p:tags r:id="rId19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notesSlides/notesSlide1.xml" Type="http://schemas.openxmlformats.org/officeDocument/2006/relationships/notesSlide"/><Relationship Id="rId7" Target="slides/slide2.xml" Type="http://schemas.openxmlformats.org/officeDocument/2006/relationships/slide"/><Relationship Id="rId8" Target="notesSlides/notesSlide2.xml" Type="http://schemas.openxmlformats.org/officeDocument/2006/relationships/notesSlide"/><Relationship Id="rId9" Target="slides/slide3.xml" Type="http://schemas.openxmlformats.org/officeDocument/2006/relationships/slide"/><Relationship Id="rId10" Target="notesSlides/notesSlide3.xml" Type="http://schemas.openxmlformats.org/officeDocument/2006/relationships/notesSlide"/><Relationship Id="rId11" Target="slides/slide4.xml" Type="http://schemas.openxmlformats.org/officeDocument/2006/relationships/slide"/><Relationship Id="rId12" Target="notesSlides/notesSlide4.xml" Type="http://schemas.openxmlformats.org/officeDocument/2006/relationships/notesSlide"/><Relationship Id="rId13" Target="tableStyles.xml" Type="http://schemas.openxmlformats.org/officeDocument/2006/relationships/tableStyles"/><Relationship Id="rId14" Target="fonts/font1.fntdata" Type="http://schemas.openxmlformats.org/officeDocument/2006/relationships/font"/><Relationship Id="rId15" Target="fonts/font2.fntdata" Type="http://schemas.openxmlformats.org/officeDocument/2006/relationships/font"/><Relationship Id="rId16" Target="fonts/font3.fntdata" Type="http://schemas.openxmlformats.org/officeDocument/2006/relationships/font"/><Relationship Id="rId17" Target="fonts/font4.fntdata" Type="http://schemas.openxmlformats.org/officeDocument/2006/relationships/font"/><Relationship Id="rId18" Target="fonts/font5.fntdata" Type="http://schemas.openxmlformats.org/officeDocument/2006/relationships/font"/><Relationship Id="rId19" Target="tags/tag1.xml" Type="http://schemas.openxmlformats.org/officeDocument/2006/relationships/tags"/><Relationship Id="rId20" Target="presProps.xml" Type="http://schemas.openxmlformats.org/officeDocument/2006/relationships/presProps"/><Relationship Id="rId21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">
  <p:cSld name="Master1-Layout1-title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 title="">
            <a:extLst>
              <a:ext uri="{983E81D8-5E01-4A8B-B438-0134E538A99E}">
                <a16:creationId xmlns:a16="http://schemas.microsoft.com/office/drawing/2010/main" id="{C0FAC24F-8133-4921-AAA0-9A3C6340184E}"/>
              </a:ext>
            </a:extLst>
          </p:cNvPr>
          <p:cNvSpPr/>
          <p:nvPr>
            <p:ph type="title"/>
          </p:nvPr>
        </p:nvSpPr>
        <p:spPr>
          <a:xfrm rot="0">
            <a:off x="311831" y="744868"/>
            <a:ext cx="8523929" cy="205340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b" bIns="91457" lIns="91457" rIns="91457" rtlCol="0" tIns="91457"/>
          <a:lstStyle/>
          <a:p>
            <a:pPr algn="ct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="0" baseline="0" dirty="0" i="0" lang="en-US" spc="0" sz="5200" u="none">
                <a:solidFill>
                  <a:srgbClr val="000000"/>
                </a:solidFill>
                <a:latin typeface="Arial"/>
              </a:rPr>
              <a:t/>
            </a:r>
            <a:endParaRPr b="0" baseline="0" dirty="0" i="0" lang="en-US" spc="0" sz="52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 title="">
            <a:extLst>
              <a:ext uri="{96C70C4A-5951-4876-8A40-7491A65E0864}">
                <a16:creationId xmlns:a16="http://schemas.microsoft.com/office/drawing/2010/main" id="{11ACD4FD-D2F8-4AEB-B474-AF9202CFEABF}"/>
              </a:ext>
            </a:extLst>
          </p:cNvPr>
          <p:cNvSpPr/>
          <p:nvPr>
            <p:ph idx="1" type="subTitle"/>
          </p:nvPr>
        </p:nvSpPr>
        <p:spPr>
          <a:xfrm rot="0">
            <a:off x="311822" y="2835235"/>
            <a:ext cx="8523929" cy="79291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t" bIns="91457" lIns="91457" rIns="91457" rtlCol="0" tIns="91457"/>
          <a:lstStyle/>
          <a:p>
            <a:pPr algn="ctr" indent="-343034" marL="457379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2800" u="none">
                <a:solidFill>
                  <a:srgbClr val="595959"/>
                </a:solidFill>
                <a:latin typeface="Arial"/>
              </a:rPr>
              <a:t/>
            </a:r>
            <a:endParaRPr b="0" baseline="0" dirty="0" i="0" lang="en-US" spc="0" sz="28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id="4" name="" title="">
            <a:extLst>
              <a:ext uri="{7E6532FC-27B1-464A-BEAA-1B11C4A9C5A2}">
                <a16:creationId xmlns:a16="http://schemas.microsoft.com/office/drawing/2010/main" id="{4EA9CDE0-DAD4-4E83-90A1-114AFAF90363}"/>
              </a:ext>
            </a:extLst>
          </p:cNvPr>
          <p:cNvSpPr/>
          <p:nvPr>
            <p:ph idx="12" sz="quarter" type="sldNum"/>
          </p:nvPr>
        </p:nvSpPr>
        <p:spPr>
          <a:xfrm rot="0">
            <a:off x="8475767" y="4665042"/>
            <a:ext cx="548918" cy="39375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fld id="{A98CAA03-73F7-424F-BB01-6337C7BEECA6}" type="slidenum"/>
            <a:endParaRPr b="0" baseline="0" dirty="0" i="0" lang="en-US" spc="0" sz="10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hidden="false" id="5" name="Footer Placeholder 4">
            <a:extLst>
              <a:ext uri="{44F1A796-079C-4DF5-B932-7E7FA36E6D1A}">
                <a16:creationId xmlns:a16="http://schemas.microsoft.com/office/drawing/2010/main" id="{E6EB56B1-B263-4A5D-8D3B-F6E298D2100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4F0012F8-D7BB-484E-8ECE-32D919E10D56}">
                <a16:creationId xmlns:a16="http://schemas.microsoft.com/office/drawing/2010/main" id="{44C611CE-FB4B-435D-86B5-5436FFCFCA2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86EE8D0-DDB4-4247-B3F9-A5CC80F7FAA8}">
        <p14:creationId xmlns:p14="http://schemas.microsoft.com/office/powerpoint/2010/main" val="174232765584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vertTx">
  <p:cSld name="Master1-Layout10-cust-BIG_NUMB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 title="">
            <a:extLst>
              <a:ext uri="{0D46AC31-1E24-471F-BB61-DFFFA8C8F52D}">
                <a16:creationId xmlns:a16="http://schemas.microsoft.com/office/drawing/2010/main" id="{8B5F1CEC-E6B4-47EB-9B91-E0ECE77BD010}"/>
              </a:ext>
            </a:extLst>
          </p:cNvPr>
          <p:cNvSpPr/>
          <p:nvPr>
            <p:ph type="title"/>
          </p:nvPr>
        </p:nvSpPr>
        <p:spPr>
          <a:xfrm rot="0">
            <a:off x="311822" y="1106554"/>
            <a:ext cx="8523929" cy="196426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b" bIns="91457" lIns="91457" rIns="91457" rtlCol="0" tIns="91457"/>
          <a:lstStyle/>
          <a:p>
            <a:pPr algn="ct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="0" baseline="0" dirty="0" i="0" lang="en-US" spc="0" sz="12000" u="none">
                <a:solidFill>
                  <a:srgbClr val="000000"/>
                </a:solidFill>
                <a:latin typeface="Arial"/>
              </a:rPr>
              <a:t>xx%</a:t>
            </a:r>
            <a:endParaRPr b="0" baseline="0" dirty="0" i="0" lang="en-US" spc="0" sz="120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 title="">
            <a:extLst>
              <a:ext uri="{E751567C-EE5B-4E45-8DBC-180376A3FACA}">
                <a16:creationId xmlns:a16="http://schemas.microsoft.com/office/drawing/2010/main" id="{9A256E2A-5C18-4555-9CE0-FF8D0E276CC1}"/>
              </a:ext>
            </a:extLst>
          </p:cNvPr>
          <p:cNvSpPr/>
          <p:nvPr>
            <p:ph idx="1" type="body"/>
          </p:nvPr>
        </p:nvSpPr>
        <p:spPr>
          <a:xfrm rot="0">
            <a:off x="311822" y="3153461"/>
            <a:ext cx="8523929" cy="130130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t" bIns="91457" lIns="91457" rIns="91457" rtlCol="0" tIns="91457"/>
          <a:lstStyle/>
          <a:p>
            <a:pPr algn="ctr" indent="-343034" lvl="0" marL="457379" marR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39"/>
              <a:buFont typeface="Arial"/>
              <a:buChar char="●"/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1800" u="none">
                <a:solidFill>
                  <a:srgbClr val="595959"/>
                </a:solidFill>
                <a:latin typeface="Arial"/>
              </a:rPr>
              <a:t> </a:t>
            </a:r>
            <a:endParaRPr b="0" baseline="0" dirty="0" i="0" lang="en-US" spc="0" sz="18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id="4" name="" title="">
            <a:extLst>
              <a:ext uri="{2C226E00-01E3-4B97-95DC-46FCF51E2281}">
                <a16:creationId xmlns:a16="http://schemas.microsoft.com/office/drawing/2010/main" id="{892794E8-A967-4555-A6D7-1B8CF22FF080}"/>
              </a:ext>
            </a:extLst>
          </p:cNvPr>
          <p:cNvSpPr/>
          <p:nvPr>
            <p:ph idx="12" sz="quarter" type="sldNum"/>
          </p:nvPr>
        </p:nvSpPr>
        <p:spPr>
          <a:xfrm rot="0">
            <a:off x="8475767" y="4665042"/>
            <a:ext cx="548918" cy="39375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fld id="{1F2B8E1F-7B8F-44C2-936A-D9B362D577DD}" type="slidenum"/>
            <a:endParaRPr b="0" baseline="0" dirty="0" i="0" lang="en-US" spc="0" sz="10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hidden="false" id="5" name="Footer Placeholder 4">
            <a:extLst>
              <a:ext uri="{F2A13854-15DC-4CCC-AE34-896843E31757}">
                <a16:creationId xmlns:a16="http://schemas.microsoft.com/office/drawing/2010/main" id="{8A0C1852-63F1-4F8C-99FB-E04B6FB8D52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BC5052E5-3010-44E5-9EA5-4A894CAC838B}">
                <a16:creationId xmlns:a16="http://schemas.microsoft.com/office/drawing/2010/main" id="{888CDD4C-558B-415E-9776-AC553B6493E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6D3AF06A-F7AA-4B21-ADC7-761C2A25C3CB}">
        <p14:creationId xmlns:p14="http://schemas.microsoft.com/office/powerpoint/2010/main" val="174232765585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vertTitleAndTx">
  <p:cSld name="Master1-Layout11-blank-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 title="">
            <a:extLst>
              <a:ext uri="{131559E8-3ACD-40A6-8A8F-4B20CE29B711}">
                <a16:creationId xmlns:a16="http://schemas.microsoft.com/office/drawing/2010/main" id="{94A28A11-193D-4DE9-A88D-ABF83BDCAB7C}"/>
              </a:ext>
            </a:extLst>
          </p:cNvPr>
          <p:cNvSpPr/>
          <p:nvPr>
            <p:ph idx="12" sz="quarter" type="sldNum"/>
          </p:nvPr>
        </p:nvSpPr>
        <p:spPr>
          <a:xfrm rot="0">
            <a:off x="8475767" y="4665042"/>
            <a:ext cx="548918" cy="39375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fld id="{B6028B61-400B-46DB-8715-1426D32345A4}" type="slidenum"/>
            <a:endParaRPr b="0" baseline="0" dirty="0" i="0" lang="en-US" spc="0" sz="10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hidden="false" id="3" name="Footer Placeholder 4">
            <a:extLst>
              <a:ext uri="{B31336A8-F7F6-4084-8359-D1559833101D}">
                <a16:creationId xmlns:a16="http://schemas.microsoft.com/office/drawing/2010/main" id="{57E17BF4-BC59-4467-B3B7-5BCF5D038A2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4" name="Date Placeholder 3">
            <a:extLst>
              <a:ext uri="{F1E1F155-6F7B-4507-B831-C28768B19ACF}">
                <a16:creationId xmlns:a16="http://schemas.microsoft.com/office/drawing/2010/main" id="{477D2B89-4EA9-46D4-8F7F-C8B127A29E7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C5F1E78E-7373-434D-A96C-6ADD14B6DE4F}">
        <p14:creationId xmlns:p14="http://schemas.microsoft.com/office/powerpoint/2010/main" val="1742327655861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Master1-Layout12-cust-CUSTOM_2_1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1;p13" title="">
            <a:extLst>
              <a:ext uri="{0C4C3FDC-619A-44E2-AD16-7DE0A0974960}">
                <a16:creationId xmlns:a16="http://schemas.microsoft.com/office/drawing/2010/main" id="{92D56E2B-D7A8-45D3-97DA-92B89D4E90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0" y="9"/>
            <a:ext cx="9147573" cy="5145500"/>
          </a:xfrm>
          <a:prstGeom prst="rect">
            <a:avLst/>
          </a:prstGeom>
          <a:noFill/>
          <a:ln w="25412">
            <a:noFill/>
            <a:prstDash val="solid"/>
          </a:ln>
        </p:spPr>
      </p:pic>
      <p:sp>
        <p:nvSpPr>
          <p:cNvPr hidden="false" id="3" name="Footer Placeholder 4">
            <a:extLst>
              <a:ext uri="{1C6B91E2-622B-4164-99BB-6F337D50117D}">
                <a16:creationId xmlns:a16="http://schemas.microsoft.com/office/drawing/2010/main" id="{C0747A8F-8CA1-4F18-96AB-9856B0CA497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4" name="Slide Number Placeholder 5">
            <a:extLst>
              <a:ext uri="{940A1790-FA9E-4441-83FA-3F710D1474B6}">
                <a16:creationId xmlns:a16="http://schemas.microsoft.com/office/drawing/2010/main" id="{7FBA0004-5E0B-446E-888B-3604E864F69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5" name="Date Placeholder 3">
            <a:extLst>
              <a:ext uri="{2BF3EBE0-A25C-4197-A74B-D10E2EA44B54}">
                <a16:creationId xmlns:a16="http://schemas.microsoft.com/office/drawing/2010/main" id="{247F117D-B976-4E59-AD8C-6EEBED62B43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7F8AD45-A78F-40C3-9E83-F483E208B536}">
        <p14:creationId xmlns:p14="http://schemas.microsoft.com/office/powerpoint/2010/main" val="174232765586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Master1-Layout2-secHead-SECTION_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 title="">
            <a:extLst>
              <a:ext uri="{1315500E-9C71-48AE-BA18-990E5B6CAD7B}">
                <a16:creationId xmlns:a16="http://schemas.microsoft.com/office/drawing/2010/main" id="{A982BA8A-EF3C-4E64-BE68-481AA9A3AAEB}"/>
              </a:ext>
            </a:extLst>
          </p:cNvPr>
          <p:cNvSpPr/>
          <p:nvPr>
            <p:ph type="title"/>
          </p:nvPr>
        </p:nvSpPr>
        <p:spPr>
          <a:xfrm rot="0">
            <a:off x="311822" y="2151692"/>
            <a:ext cx="8523929" cy="84212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ct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="0" baseline="0" dirty="0" i="0" lang="en-US" spc="0" sz="3600" u="none">
                <a:solidFill>
                  <a:srgbClr val="000000"/>
                </a:solidFill>
                <a:latin typeface="Arial"/>
              </a:rPr>
              <a:t/>
            </a:r>
            <a:endParaRPr b="0" baseline="0" dirty="0" i="0" lang="en-US" spc="0" sz="36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 title="">
            <a:extLst>
              <a:ext uri="{B1F76372-9496-4F80-ADE5-5603DBB7EC59}">
                <a16:creationId xmlns:a16="http://schemas.microsoft.com/office/drawing/2010/main" id="{BBE49A24-7830-456F-BF2E-E7A7CA32FD5C}"/>
              </a:ext>
            </a:extLst>
          </p:cNvPr>
          <p:cNvSpPr/>
          <p:nvPr>
            <p:ph idx="12" sz="quarter" type="sldNum"/>
          </p:nvPr>
        </p:nvSpPr>
        <p:spPr>
          <a:xfrm rot="0">
            <a:off x="8475767" y="4665042"/>
            <a:ext cx="548918" cy="39375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fld id="{A641B1E6-2106-4959-9BE9-C2536AEE05AC}" type="slidenum"/>
            <a:endParaRPr b="0" baseline="0" dirty="0" i="0" lang="en-US" spc="0" sz="10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hidden="false" id="4" name="Footer Placeholder 4">
            <a:extLst>
              <a:ext uri="{1977D7C2-0528-4445-9AB3-25C79572D1B0}">
                <a16:creationId xmlns:a16="http://schemas.microsoft.com/office/drawing/2010/main" id="{BE9C717F-4222-4BF0-9B1E-0D0346FFB15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E33DF0B2-6071-4E46-B93F-36CBE98B22B4}">
                <a16:creationId xmlns:a16="http://schemas.microsoft.com/office/drawing/2010/main" id="{BBA54520-9D12-43C8-8E99-39ECAB2FCBB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7F00722-7085-4241-9F66-74574DFD49DA}">
        <p14:creationId xmlns:p14="http://schemas.microsoft.com/office/powerpoint/2010/main" val="1742327655850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Master1-Layout3-tx-TITLE_AND_BO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 title="">
            <a:extLst>
              <a:ext uri="{C6AF4F4A-5272-47E1-AEC2-A58969F831B5}">
                <a16:creationId xmlns:a16="http://schemas.microsoft.com/office/drawing/2010/main" id="{DEFBD498-C12C-42EA-968A-AE678A908B91}"/>
              </a:ext>
            </a:extLst>
          </p:cNvPr>
          <p:cNvSpPr/>
          <p:nvPr>
            <p:ph type="title"/>
          </p:nvPr>
        </p:nvSpPr>
        <p:spPr>
          <a:xfrm rot="0">
            <a:off x="311822" y="445203"/>
            <a:ext cx="8523929" cy="5729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t" bIns="91457" lIns="91457" rIns="91457" rtlCol="0" tIns="91457"/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="0" baseline="0" dirty="0" i="0" lang="en-US" spc="0" sz="2800" u="none">
                <a:solidFill>
                  <a:srgbClr val="000000"/>
                </a:solidFill>
                <a:latin typeface="Arial"/>
              </a:rPr>
              <a:t/>
            </a:r>
            <a:endParaRPr b="0" baseline="0" dirty="0" i="0" lang="en-US" spc="0" sz="28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 title="">
            <a:extLst>
              <a:ext uri="{B3E22796-6AAC-46C1-B3C4-6D4B8C4E08A2}">
                <a16:creationId xmlns:a16="http://schemas.microsoft.com/office/drawing/2010/main" id="{68BB7F7C-DFAF-4BAE-ACAC-277112D64226}"/>
              </a:ext>
            </a:extLst>
          </p:cNvPr>
          <p:cNvSpPr/>
          <p:nvPr>
            <p:ph idx="1" type="body"/>
          </p:nvPr>
        </p:nvSpPr>
        <p:spPr>
          <a:xfrm rot="0">
            <a:off x="311822" y="1152923"/>
            <a:ext cx="8523929" cy="341773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t" bIns="91457" lIns="91457" rIns="91457" rtlCol="0" tIns="91457"/>
          <a:lstStyle/>
          <a:p>
            <a:pPr algn="l" indent="-343034" lvl="0" marL="457379" marR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39"/>
              <a:buFont typeface="Arial"/>
              <a:buChar char="●"/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1800" u="none">
                <a:solidFill>
                  <a:srgbClr val="595959"/>
                </a:solidFill>
                <a:latin typeface="Arial"/>
              </a:rPr>
              <a:t> </a:t>
            </a:r>
            <a:endParaRPr b="0" baseline="0" dirty="0" i="0" lang="en-US" spc="0" sz="18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id="4" name="" title="">
            <a:extLst>
              <a:ext uri="{B3768D31-C0D6-4A3D-AC83-B97903B4E779}">
                <a16:creationId xmlns:a16="http://schemas.microsoft.com/office/drawing/2010/main" id="{DD69A980-A191-4302-85AE-45DD809BE48F}"/>
              </a:ext>
            </a:extLst>
          </p:cNvPr>
          <p:cNvSpPr/>
          <p:nvPr>
            <p:ph idx="12" sz="quarter" type="sldNum"/>
          </p:nvPr>
        </p:nvSpPr>
        <p:spPr>
          <a:xfrm rot="0">
            <a:off x="8475767" y="4665042"/>
            <a:ext cx="548918" cy="39375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fld id="{31D73C24-CF6E-4DD6-95A4-3E98AD1C8F2A}" type="slidenum"/>
            <a:endParaRPr b="0" baseline="0" dirty="0" i="0" lang="en-US" spc="0" sz="10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hidden="false" id="5" name="Footer Placeholder 4">
            <a:extLst>
              <a:ext uri="{79406959-2F89-417F-B3D6-5C5CF5BFBCBE}">
                <a16:creationId xmlns:a16="http://schemas.microsoft.com/office/drawing/2010/main" id="{F67450BD-94B2-4DBC-B312-54F5CFC9B0C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C9693B5E-462A-406D-9912-ED57BB80E4C0}">
                <a16:creationId xmlns:a16="http://schemas.microsoft.com/office/drawing/2010/main" id="{9274AF40-48FF-4E44-A483-86975188C67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5091DE5-0E11-43BB-AD48-34E38B1C5BB6}">
        <p14:creationId xmlns:p14="http://schemas.microsoft.com/office/powerpoint/2010/main" val="174232765585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Master1-Layout4-twoColTx-TITLE_AND_TWO_COLUM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 title="">
            <a:extLst>
              <a:ext uri="{21688D1B-7AFC-4D9D-8525-824AFA020304}">
                <a16:creationId xmlns:a16="http://schemas.microsoft.com/office/drawing/2010/main" id="{4A7E01EE-FF46-4887-8C0E-F2B7F7D33359}"/>
              </a:ext>
            </a:extLst>
          </p:cNvPr>
          <p:cNvSpPr/>
          <p:nvPr>
            <p:ph type="title"/>
          </p:nvPr>
        </p:nvSpPr>
        <p:spPr>
          <a:xfrm rot="0">
            <a:off x="311822" y="445203"/>
            <a:ext cx="8523929" cy="5729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t" bIns="91457" lIns="91457" rIns="91457" rtlCol="0" tIns="91457"/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="0" baseline="0" dirty="0" i="0" lang="en-US" spc="0" sz="2800" u="none">
                <a:solidFill>
                  <a:srgbClr val="000000"/>
                </a:solidFill>
                <a:latin typeface="Arial"/>
              </a:rPr>
              <a:t/>
            </a:r>
            <a:endParaRPr b="0" baseline="0" dirty="0" i="0" lang="en-US" spc="0" sz="28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 title="">
            <a:extLst>
              <a:ext uri="{8A39639E-CC6E-4445-BC15-23A78E0F58D8}">
                <a16:creationId xmlns:a16="http://schemas.microsoft.com/office/drawing/2010/main" id="{0F7B20A6-4A08-4FBD-846D-1F9B534C9B7C}"/>
              </a:ext>
            </a:extLst>
          </p:cNvPr>
          <p:cNvSpPr/>
          <p:nvPr>
            <p:ph idx="1" type="body"/>
          </p:nvPr>
        </p:nvSpPr>
        <p:spPr>
          <a:xfrm rot="0">
            <a:off x="311822" y="1152923"/>
            <a:ext cx="4001458" cy="341773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t" bIns="91457" lIns="91457" rIns="91457" rtlCol="0" tIns="91457"/>
          <a:lstStyle/>
          <a:p>
            <a:pPr algn="l" indent="-317622" lvl="0" marL="457379" marR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39"/>
              <a:buFont typeface="Arial"/>
              <a:buChar char="●"/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1400" u="none">
                <a:solidFill>
                  <a:srgbClr val="595959"/>
                </a:solidFill>
                <a:latin typeface="Arial"/>
              </a:rPr>
              <a:t> </a:t>
            </a:r>
            <a:endParaRPr b="0" baseline="0" dirty="0" i="0" lang="en-US" spc="0" sz="14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id="4" name="" title="">
            <a:extLst>
              <a:ext uri="{0D3B9C6F-EC14-4C2C-936A-1A481204FDB7}">
                <a16:creationId xmlns:a16="http://schemas.microsoft.com/office/drawing/2010/main" id="{ACB6CC5C-193B-49A3-9486-E1C49AF58A55}"/>
              </a:ext>
            </a:extLst>
          </p:cNvPr>
          <p:cNvSpPr/>
          <p:nvPr>
            <p:ph idx="2" type="body"/>
          </p:nvPr>
        </p:nvSpPr>
        <p:spPr>
          <a:xfrm rot="0">
            <a:off x="4834291" y="1152923"/>
            <a:ext cx="4001458" cy="341773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t" bIns="91457" lIns="91457" rIns="91457" rtlCol="0" tIns="91457"/>
          <a:lstStyle/>
          <a:p>
            <a:pPr algn="l" indent="-317622" lvl="0" marL="457379" marR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39"/>
              <a:buFont typeface="Arial"/>
              <a:buChar char="●"/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1400" u="none">
                <a:solidFill>
                  <a:srgbClr val="595959"/>
                </a:solidFill>
                <a:latin typeface="Arial"/>
              </a:rPr>
              <a:t> </a:t>
            </a:r>
            <a:endParaRPr b="0" baseline="0" dirty="0" i="0" lang="en-US" spc="0" sz="14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id="5" name="" title="">
            <a:extLst>
              <a:ext uri="{2AD58729-B57C-4407-8861-423C9FA265B0}">
                <a16:creationId xmlns:a16="http://schemas.microsoft.com/office/drawing/2010/main" id="{889267B8-0267-47C7-B6FD-2490FF8CFA77}"/>
              </a:ext>
            </a:extLst>
          </p:cNvPr>
          <p:cNvSpPr/>
          <p:nvPr>
            <p:ph idx="12" sz="quarter" type="sldNum"/>
          </p:nvPr>
        </p:nvSpPr>
        <p:spPr>
          <a:xfrm rot="0">
            <a:off x="8475767" y="4665042"/>
            <a:ext cx="548918" cy="39375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fld id="{45CAD584-EFDC-46DC-9047-F98069C82A58}" type="slidenum"/>
            <a:endParaRPr b="0" baseline="0" dirty="0" i="0" lang="en-US" spc="0" sz="10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hidden="false" id="6" name="Footer Placeholder 4">
            <a:extLst>
              <a:ext uri="{D23D8BD2-BC02-4DC1-AE58-CBF3BD22890B}">
                <a16:creationId xmlns:a16="http://schemas.microsoft.com/office/drawing/2010/main" id="{1BD9AE66-A2D6-4C3E-8E46-EC01C43332F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7" name="Date Placeholder 3">
            <a:extLst>
              <a:ext uri="{8EB6DE8B-787D-42F4-8A35-8F2E07312F52}">
                <a16:creationId xmlns:a16="http://schemas.microsoft.com/office/drawing/2010/main" id="{D12C9BF3-24CE-4B95-8BD8-38569D110BE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3D03CAA0-29FE-4171-BF9A-CD3A12414955}">
        <p14:creationId xmlns:p14="http://schemas.microsoft.com/office/powerpoint/2010/main" val="1742327655852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Master1-Layout5-titleOnly-TITLE_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 title="">
            <a:extLst>
              <a:ext uri="{C923F2F1-2C10-46E8-9E50-2E0EC5481BD3}">
                <a16:creationId xmlns:a16="http://schemas.microsoft.com/office/drawing/2010/main" id="{168EE6BC-8FF5-4AD6-AC52-CBAE8391AE2F}"/>
              </a:ext>
            </a:extLst>
          </p:cNvPr>
          <p:cNvSpPr/>
          <p:nvPr>
            <p:ph type="title"/>
          </p:nvPr>
        </p:nvSpPr>
        <p:spPr>
          <a:xfrm rot="0">
            <a:off x="311822" y="445203"/>
            <a:ext cx="8523929" cy="5729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t" bIns="91457" lIns="91457" rIns="91457" rtlCol="0" tIns="91457"/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="0" baseline="0" dirty="0" i="0" lang="en-US" spc="0" sz="2800" u="none">
                <a:solidFill>
                  <a:srgbClr val="000000"/>
                </a:solidFill>
                <a:latin typeface="Arial"/>
              </a:rPr>
              <a:t/>
            </a:r>
            <a:endParaRPr b="0" baseline="0" dirty="0" i="0" lang="en-US" spc="0" sz="28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 title="">
            <a:extLst>
              <a:ext uri="{2A52BAE0-1587-448F-8717-A1971AE15D4B}">
                <a16:creationId xmlns:a16="http://schemas.microsoft.com/office/drawing/2010/main" id="{A0793989-FE47-4681-BCE7-15A95F6C2CD8}"/>
              </a:ext>
            </a:extLst>
          </p:cNvPr>
          <p:cNvSpPr/>
          <p:nvPr>
            <p:ph idx="12" sz="quarter" type="sldNum"/>
          </p:nvPr>
        </p:nvSpPr>
        <p:spPr>
          <a:xfrm rot="0">
            <a:off x="8475767" y="4665042"/>
            <a:ext cx="548918" cy="39375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fld id="{BED7F7CD-9FB5-437B-BFB3-722E31EDE409}" type="slidenum"/>
            <a:endParaRPr b="0" baseline="0" dirty="0" i="0" lang="en-US" spc="0" sz="10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hidden="false" id="4" name="Footer Placeholder 4">
            <a:extLst>
              <a:ext uri="{CC1C5554-71B1-4662-8CF0-40C24F14494A}">
                <a16:creationId xmlns:a16="http://schemas.microsoft.com/office/drawing/2010/main" id="{73DADB9F-E084-4306-AC1F-550A05D9F15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BC236648-D233-4EBC-A0A7-AF06CA79076E}">
                <a16:creationId xmlns:a16="http://schemas.microsoft.com/office/drawing/2010/main" id="{53B1FF3D-825B-4585-8BF6-A64B9AC10DD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449488E-2834-4D11-A4D8-6F2F3A0B8944}">
        <p14:creationId xmlns:p14="http://schemas.microsoft.com/office/powerpoint/2010/main" val="1742327655854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Master1-Layout6-cust-ONE_COLUMN_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 title="">
            <a:extLst>
              <a:ext uri="{4313D103-4B10-415B-BF01-0F67D2557735}">
                <a16:creationId xmlns:a16="http://schemas.microsoft.com/office/drawing/2010/main" id="{7A759C82-188F-4A94-A13F-DAF439F55C19}"/>
              </a:ext>
            </a:extLst>
          </p:cNvPr>
          <p:cNvSpPr/>
          <p:nvPr>
            <p:ph type="title"/>
          </p:nvPr>
        </p:nvSpPr>
        <p:spPr>
          <a:xfrm rot="0">
            <a:off x="311822" y="555816"/>
            <a:ext cx="2809101" cy="75599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b" bIns="91457" lIns="91457" rIns="91457" rtlCol="0" tIns="91457"/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="0" baseline="0" dirty="0" i="0" lang="en-US" spc="0" sz="2400" u="none">
                <a:solidFill>
                  <a:srgbClr val="000000"/>
                </a:solidFill>
                <a:latin typeface="Arial"/>
              </a:rPr>
              <a:t/>
            </a:r>
            <a:endParaRPr b="0" baseline="0" dirty="0" i="0" lang="en-US" spc="0" sz="24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 title="">
            <a:extLst>
              <a:ext uri="{94B78314-D507-4F52-89D8-3F7FD44E4613}">
                <a16:creationId xmlns:a16="http://schemas.microsoft.com/office/drawing/2010/main" id="{FF576979-A06E-4C9E-A4E7-3E6403D7FB62}"/>
              </a:ext>
            </a:extLst>
          </p:cNvPr>
          <p:cNvSpPr/>
          <p:nvPr>
            <p:ph idx="1" type="body"/>
          </p:nvPr>
        </p:nvSpPr>
        <p:spPr>
          <a:xfrm rot="0">
            <a:off x="311822" y="1390147"/>
            <a:ext cx="2809101" cy="318063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t" bIns="91457" lIns="91457" rIns="91457" rtlCol="0" tIns="91457"/>
          <a:lstStyle/>
          <a:p>
            <a:pPr algn="l" indent="-304915" lvl="0" marL="457379" marR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39"/>
              <a:buFont typeface="Arial"/>
              <a:buChar char="●"/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1200" u="none">
                <a:solidFill>
                  <a:srgbClr val="595959"/>
                </a:solidFill>
                <a:latin typeface="Arial"/>
              </a:rPr>
              <a:t> </a:t>
            </a:r>
            <a:endParaRPr b="0" baseline="0" dirty="0" i="0" lang="en-US" spc="0" sz="12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id="4" name="" title="">
            <a:extLst>
              <a:ext uri="{7F8EC5A3-36B1-42EC-BA62-6CCE8FCC95DF}">
                <a16:creationId xmlns:a16="http://schemas.microsoft.com/office/drawing/2010/main" id="{65A20DBF-00EE-47EE-BAF8-98466367B45E}"/>
              </a:ext>
            </a:extLst>
          </p:cNvPr>
          <p:cNvSpPr/>
          <p:nvPr>
            <p:ph idx="12" sz="quarter" type="sldNum"/>
          </p:nvPr>
        </p:nvSpPr>
        <p:spPr>
          <a:xfrm rot="0">
            <a:off x="8475767" y="4665042"/>
            <a:ext cx="548918" cy="39375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fld id="{6BAEED2D-77FB-4402-AB8A-A960CC327FD8}" type="slidenum"/>
            <a:endParaRPr b="0" baseline="0" dirty="0" i="0" lang="en-US" spc="0" sz="10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hidden="false" id="5" name="Footer Placeholder 4">
            <a:extLst>
              <a:ext uri="{30BCC3E7-1CB1-497A-AC54-895EDEA1A82E}">
                <a16:creationId xmlns:a16="http://schemas.microsoft.com/office/drawing/2010/main" id="{D2896C20-3B54-420F-A288-FFC22551E41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64129C35-274B-47C8-AFED-50144EC18D78}">
                <a16:creationId xmlns:a16="http://schemas.microsoft.com/office/drawing/2010/main" id="{AFE20354-821F-4104-9F42-F24113FB581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2F4DD0EE-8D8F-429D-94A6-4A65F3C838D7}">
        <p14:creationId xmlns:p14="http://schemas.microsoft.com/office/powerpoint/2010/main" val="1742327655855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Master1-Layout7-cust-MAIN_POI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 title="">
            <a:extLst>
              <a:ext uri="{9E822F66-C648-477E-8EC7-BF89934A6913}">
                <a16:creationId xmlns:a16="http://schemas.microsoft.com/office/drawing/2010/main" id="{17C36FE7-24F1-4614-BDD8-05112CD17367}"/>
              </a:ext>
            </a:extLst>
          </p:cNvPr>
          <p:cNvSpPr/>
          <p:nvPr>
            <p:ph type="title"/>
          </p:nvPr>
        </p:nvSpPr>
        <p:spPr>
          <a:xfrm rot="0">
            <a:off x="490438" y="450326"/>
            <a:ext cx="6370286" cy="409239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="0" baseline="0" dirty="0" i="0" lang="en-US" spc="0" sz="4800" u="none">
                <a:solidFill>
                  <a:srgbClr val="000000"/>
                </a:solidFill>
                <a:latin typeface="Arial"/>
              </a:rPr>
              <a:t/>
            </a:r>
            <a:endParaRPr b="0" baseline="0" dirty="0" i="0" lang="en-US" spc="0" sz="48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 title="">
            <a:extLst>
              <a:ext uri="{23BD35F2-5819-41D0-9556-0E9D2B552196}">
                <a16:creationId xmlns:a16="http://schemas.microsoft.com/office/drawing/2010/main" id="{1263D450-C2A4-4F39-96BA-D8C98E7D1270}"/>
              </a:ext>
            </a:extLst>
          </p:cNvPr>
          <p:cNvSpPr/>
          <p:nvPr>
            <p:ph idx="12" sz="quarter" type="sldNum"/>
          </p:nvPr>
        </p:nvSpPr>
        <p:spPr>
          <a:xfrm rot="0">
            <a:off x="8475767" y="4665042"/>
            <a:ext cx="548918" cy="39375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fld id="{3A012285-0A35-4DBF-B502-7BA2542E32DD}" type="slidenum"/>
            <a:endParaRPr b="0" baseline="0" dirty="0" i="0" lang="en-US" spc="0" sz="10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hidden="false" id="4" name="Footer Placeholder 4">
            <a:extLst>
              <a:ext uri="{C929E088-DCE0-4B35-B4EE-E9E84352C0A1}">
                <a16:creationId xmlns:a16="http://schemas.microsoft.com/office/drawing/2010/main" id="{C531C63B-E3B9-426F-BE36-B3398CCC0CE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695EB1DF-30E9-46AC-A8C4-1EE8029D6BAB}">
                <a16:creationId xmlns:a16="http://schemas.microsoft.com/office/drawing/2010/main" id="{DFA60907-422C-4E94-AD10-6F78BA70E33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940853B-3143-425E-AC9E-303AFEC3F727}">
        <p14:creationId xmlns:p14="http://schemas.microsoft.com/office/powerpoint/2010/main" val="1742327655856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Tx">
  <p:cSld name="Master1-Layout8-cust-SECTION_TITLE_AND_DESCRI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9" title="">
            <a:extLst>
              <a:ext uri="{BC9ED346-979B-41FD-8A60-381B0214B219}">
                <a16:creationId xmlns:a16="http://schemas.microsoft.com/office/drawing/2010/main" id="{061AFFC7-9D47-47DA-A3F9-0B987EA9BA19}"/>
              </a:ext>
            </a:extLst>
          </p:cNvPr>
          <p:cNvSpPr/>
          <p:nvPr/>
        </p:nvSpPr>
        <p:spPr>
          <a:xfrm rot="0">
            <a:off x="4573786" y="-128"/>
            <a:ext cx="4573786" cy="514551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eeeee"/>
          </a:solidFill>
          <a:ln w="25412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91457" lIns="91457" rIns="91457" rtlCol="0" tIns="91457" wrap="square">
            <a:noAutofit/>
          </a:bodyPr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1400" u="none">
                <a:solidFill>
                  <a:srgbClr val="000000"/>
                </a:solidFill>
                <a:latin typeface="Arial"/>
              </a:rPr>
              <a:t/>
            </a:r>
            <a:endParaRPr b="0" baseline="0" dirty="0" i="0" lang="en-US" spc="0" sz="14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 title="">
            <a:extLst>
              <a:ext uri="{5BBEE07C-1F8B-4BBA-BC6E-DC134F8088A5}">
                <a16:creationId xmlns:a16="http://schemas.microsoft.com/office/drawing/2010/main" id="{09F7F997-EBB6-4300-8E4A-A425E6645B2A}"/>
              </a:ext>
            </a:extLst>
          </p:cNvPr>
          <p:cNvSpPr/>
          <p:nvPr>
            <p:ph type="title"/>
          </p:nvPr>
        </p:nvSpPr>
        <p:spPr>
          <a:xfrm rot="0">
            <a:off x="265600" y="1233660"/>
            <a:ext cx="4046776" cy="148287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b" bIns="91457" lIns="91457" rIns="91457" rtlCol="0" tIns="91457"/>
          <a:lstStyle/>
          <a:p>
            <a:pPr algn="ct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="0" baseline="0" dirty="0" i="0" lang="en-US" spc="0" sz="4200" u="none">
                <a:solidFill>
                  <a:srgbClr val="000000"/>
                </a:solidFill>
                <a:latin typeface="Arial"/>
              </a:rPr>
              <a:t/>
            </a:r>
            <a:endParaRPr b="0" baseline="0" dirty="0" i="0" lang="en-US" spc="0" sz="42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 title="">
            <a:extLst>
              <a:ext uri="{33EEA1F5-38D0-4581-8BE8-8F5DBBFEC769}">
                <a16:creationId xmlns:a16="http://schemas.microsoft.com/office/drawing/2010/main" id="{DD0240E0-8F2C-4290-8788-FFEAC747EF12}"/>
              </a:ext>
            </a:extLst>
          </p:cNvPr>
          <p:cNvSpPr/>
          <p:nvPr>
            <p:ph idx="1" type="subTitle"/>
          </p:nvPr>
        </p:nvSpPr>
        <p:spPr>
          <a:xfrm rot="0">
            <a:off x="265600" y="2804170"/>
            <a:ext cx="4046776" cy="123558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t" bIns="91457" lIns="91457" rIns="91457" rtlCol="0" tIns="91457"/>
          <a:lstStyle/>
          <a:p>
            <a:pPr algn="ctr" indent="-343034" marL="457379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2100" u="none">
                <a:solidFill>
                  <a:srgbClr val="595959"/>
                </a:solidFill>
                <a:latin typeface="Arial"/>
              </a:rPr>
              <a:t/>
            </a:r>
            <a:endParaRPr b="0" baseline="0" dirty="0" i="0" lang="en-US" spc="0" sz="21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id="5" name="" title="">
            <a:extLst>
              <a:ext uri="{27D7530F-98F2-4EFB-85C4-218B6E814EA6}">
                <a16:creationId xmlns:a16="http://schemas.microsoft.com/office/drawing/2010/main" id="{5500582B-D9A4-4E74-8747-9621DE88B5ED}"/>
              </a:ext>
            </a:extLst>
          </p:cNvPr>
          <p:cNvSpPr/>
          <p:nvPr>
            <p:ph idx="2" type="body"/>
          </p:nvPr>
        </p:nvSpPr>
        <p:spPr>
          <a:xfrm rot="0">
            <a:off x="4941427" y="724360"/>
            <a:ext cx="3838495" cy="369654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l" indent="-343034" lvl="0" marL="457379" marR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39"/>
              <a:buFont typeface="Arial"/>
              <a:buChar char="●"/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1800" u="none">
                <a:solidFill>
                  <a:srgbClr val="595959"/>
                </a:solidFill>
                <a:latin typeface="Arial"/>
              </a:rPr>
              <a:t> </a:t>
            </a:r>
            <a:endParaRPr b="0" baseline="0" dirty="0" i="0" lang="en-US" spc="0" sz="18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id="6" name="" title="">
            <a:extLst>
              <a:ext uri="{AD345ADC-87A8-4ECE-940B-72C3F6DC6D1D}">
                <a16:creationId xmlns:a16="http://schemas.microsoft.com/office/drawing/2010/main" id="{599AC4C2-2951-4FCA-BC37-1E543DF5DBD4}"/>
              </a:ext>
            </a:extLst>
          </p:cNvPr>
          <p:cNvSpPr/>
          <p:nvPr>
            <p:ph idx="12" sz="quarter" type="sldNum"/>
          </p:nvPr>
        </p:nvSpPr>
        <p:spPr>
          <a:xfrm rot="0">
            <a:off x="8475767" y="4665042"/>
            <a:ext cx="548918" cy="39375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fld id="{90063C7C-6C4D-4634-9FEA-C7E6511933B6}" type="slidenum"/>
            <a:endParaRPr b="0" baseline="0" dirty="0" i="0" lang="en-US" spc="0" sz="10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hidden="false" id="7" name="Footer Placeholder 4">
            <a:extLst>
              <a:ext uri="{3DEC8529-9F71-4B26-9C37-26BBC5EC2F03}">
                <a16:creationId xmlns:a16="http://schemas.microsoft.com/office/drawing/2010/main" id="{B9A00094-7B3A-4439-A6ED-3C5B5DF9E11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8" name="Date Placeholder 3">
            <a:extLst>
              <a:ext uri="{E1ED0F89-C963-481F-A4AA-C3D1AA5419E2}">
                <a16:creationId xmlns:a16="http://schemas.microsoft.com/office/drawing/2010/main" id="{D5BDD575-1969-4688-8DEE-7EE96B68F20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2A5741E-FCC4-422E-94ED-0318B6F32B04}">
        <p14:creationId xmlns:p14="http://schemas.microsoft.com/office/powerpoint/2010/main" val="1742327655857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Master1-Layout9-cust-CAPTION_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 title="">
            <a:extLst>
              <a:ext uri="{599C0A2E-CE78-4650-9E38-CF6C2B8F2520}">
                <a16:creationId xmlns:a16="http://schemas.microsoft.com/office/drawing/2010/main" id="{F82AC75E-6B1E-4944-86D1-384CD8FE1218}"/>
              </a:ext>
            </a:extLst>
          </p:cNvPr>
          <p:cNvSpPr/>
          <p:nvPr>
            <p:ph type="body"/>
          </p:nvPr>
        </p:nvSpPr>
        <p:spPr>
          <a:xfrm rot="0">
            <a:off x="311822" y="4232224"/>
            <a:ext cx="6001146" cy="6053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l" indent="-228689" lvl="0" marL="457379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1800" u="none">
                <a:solidFill>
                  <a:srgbClr val="595959"/>
                </a:solidFill>
                <a:latin typeface="Arial"/>
              </a:rPr>
              <a:t> </a:t>
            </a:r>
            <a:endParaRPr b="0" baseline="0" dirty="0" i="0" lang="en-US" spc="0" sz="18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id="3" name="" title="">
            <a:extLst>
              <a:ext uri="{7A7CC136-E485-4281-AF27-D28F687A78C0}">
                <a16:creationId xmlns:a16="http://schemas.microsoft.com/office/drawing/2010/main" id="{30F0CF30-0A76-42A8-A529-8629385B4788}"/>
              </a:ext>
            </a:extLst>
          </p:cNvPr>
          <p:cNvSpPr/>
          <p:nvPr>
            <p:ph idx="12" sz="quarter" type="sldNum"/>
          </p:nvPr>
        </p:nvSpPr>
        <p:spPr>
          <a:xfrm rot="0">
            <a:off x="8475767" y="4665042"/>
            <a:ext cx="548918" cy="39375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fld id="{80648397-3BB4-4F27-B9C3-F42912B1BFBD}" type="slidenum"/>
            <a:endParaRPr b="0" baseline="0" dirty="0" i="0" lang="en-US" spc="0" sz="10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hidden="false" id="4" name="Footer Placeholder 4">
            <a:extLst>
              <a:ext uri="{7C975CA7-D114-45E1-81B8-10FEA97C09DD}">
                <a16:creationId xmlns:a16="http://schemas.microsoft.com/office/drawing/2010/main" id="{9A13CDB0-AF51-4BE9-B0A7-E0C9CB17170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318C20D1-93CE-44C8-B8DF-37CECF980AD2}">
                <a16:creationId xmlns:a16="http://schemas.microsoft.com/office/drawing/2010/main" id="{8FEACCBB-2714-4C53-A543-074AFF33D5E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7DF4D89-3891-4EF2-82A6-8FE03E98A7EE}">
        <p14:creationId xmlns:p14="http://schemas.microsoft.com/office/powerpoint/2010/main" val="1742327655858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 title="">
            <a:extLst>
              <a:ext uri="{C2193522-ADD7-4ED3-9FF0-1D0B7E589757}">
                <a16:creationId xmlns:a16="http://schemas.microsoft.com/office/drawing/2010/main" id="{2C9DB091-B36F-4D04-B879-81D670BC9150}"/>
              </a:ext>
            </a:extLst>
          </p:cNvPr>
          <p:cNvSpPr/>
          <p:nvPr>
            <p:ph type="title"/>
          </p:nvPr>
        </p:nvSpPr>
        <p:spPr>
          <a:xfrm rot="0">
            <a:off x="311822" y="445203"/>
            <a:ext cx="8523929" cy="5729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t" bIns="91457" lIns="91457" rIns="91457" rtlCol="0" tIns="91457"/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="0" baseline="0" dirty="0" i="0" lang="en-US" spc="0" sz="2800" u="none">
                <a:solidFill>
                  <a:srgbClr val="000000"/>
                </a:solidFill>
                <a:latin typeface="Arial"/>
              </a:rPr>
              <a:t/>
            </a:r>
            <a:endParaRPr b="0" baseline="0" dirty="0" i="0" lang="en-US" spc="0" sz="28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 title="">
            <a:extLst>
              <a:ext uri="{6CE42DD3-C6B8-437E-847D-04C7EC5329D6}">
                <a16:creationId xmlns:a16="http://schemas.microsoft.com/office/drawing/2010/main" id="{AC9429C5-6ADC-4BD9-BEB8-484111D21F1F}"/>
              </a:ext>
            </a:extLst>
          </p:cNvPr>
          <p:cNvSpPr/>
          <p:nvPr>
            <p:ph idx="1" type="body"/>
          </p:nvPr>
        </p:nvSpPr>
        <p:spPr>
          <a:xfrm rot="0">
            <a:off x="311822" y="1152923"/>
            <a:ext cx="8523929" cy="341773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t" bIns="91457" lIns="91457" rIns="91457" rtlCol="0" tIns="91457"/>
          <a:lstStyle/>
          <a:p>
            <a:pPr algn="l" indent="-343034" lvl="0" marL="457379" marR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39"/>
              <a:buFont typeface="Arial"/>
              <a:buChar char="●"/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1800" u="none">
                <a:solidFill>
                  <a:srgbClr val="595959"/>
                </a:solidFill>
                <a:latin typeface="Arial"/>
              </a:rPr>
              <a:t> </a:t>
            </a:r>
            <a:endParaRPr b="0" baseline="0" dirty="0" i="0" lang="en-US" spc="0" sz="18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id="4" name="" title="">
            <a:extLst>
              <a:ext uri="{9E1D5812-13E2-435A-94D8-250D9D1B2AC4}">
                <a16:creationId xmlns:a16="http://schemas.microsoft.com/office/drawing/2010/main" id="{3A63FD17-7A39-4149-AA00-2D899B1E1584}"/>
              </a:ext>
            </a:extLst>
          </p:cNvPr>
          <p:cNvSpPr/>
          <p:nvPr>
            <p:ph idx="4" sz="quarter" type="sldNum"/>
          </p:nvPr>
        </p:nvSpPr>
        <p:spPr>
          <a:xfrm rot="0">
            <a:off x="8475767" y="4665042"/>
            <a:ext cx="548918" cy="39375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anchor="ctr" bIns="91457" lIns="91457" rIns="91457" rtlCol="0" tIns="91457"/>
          <a:lstStyle/>
          <a:p>
            <a:pPr algn="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fld id="{62E666AC-5006-49CF-8017-84EFB12368B1}" type="slidenum"/>
            <a:endParaRPr b="0" baseline="0" dirty="0" i="0" lang="en-US" spc="0" sz="1000" u="none">
              <a:solidFill>
                <a:srgbClr val="595959"/>
              </a:solidFill>
              <a:latin typeface="Arial"/>
            </a:endParaRPr>
          </a:p>
        </p:txBody>
      </p:sp>
      <p:sp>
        <p:nvSpPr>
          <p:cNvPr hidden="false" id="5" name="Footer Placeholder 4">
            <a:extLst>
              <a:ext uri="{0BEBCD3E-CE21-479D-9A6F-0EE6E31F688A}">
                <a16:creationId xmlns:a16="http://schemas.microsoft.com/office/drawing/2010/main" id="{9E31A08C-E372-4B0D-9C00-C59438BA6A7F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496525" y="4688131"/>
            <a:ext cx="5183625" cy="28586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9F43D974-D502-46E2-8A3C-72A434CFFD9B}">
                <a16:creationId xmlns:a16="http://schemas.microsoft.com/office/drawing/2010/main" id="{38A79864-58ED-461E-B18F-93AB12336397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62297" y="4696868"/>
            <a:ext cx="1640210" cy="28586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lvl="0" rtl="false">
        <a:spcBef>
          <a:spcPct val="0"/>
        </a:spcBef>
        <a:buNone/>
        <a:defRPr dirty="0" lang="en-US" sz="4400">
          <a:solidFill>
            <a:schemeClr val="tx1"/>
          </a:solidFill>
          <a:latin typeface="+mj-lt"/>
        </a:defRPr>
      </a:lvl1pPr>
    </p:titleStyle>
    <p:bodyStyle/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1" Target="../slideLayouts/slideLayout12.xml" Type="http://schemas.openxmlformats.org/officeDocument/2006/relationships/slideLayout"/><Relationship Id="rId7" Target="../notesSlides/notesSlide1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1" Target="../slideLayouts/slideLayout12.xml" Type="http://schemas.openxmlformats.org/officeDocument/2006/relationships/slideLayout"/><Relationship Id="rId5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media/image7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1" Target="../slideLayouts/slideLayout12.xml" Type="http://schemas.openxmlformats.org/officeDocument/2006/relationships/slideLayout"/><Relationship Id="rId8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media/image7.png" Type="http://schemas.openxmlformats.org/officeDocument/2006/relationships/image"/><Relationship Id="rId4" Target="../media/image13.png" Type="http://schemas.openxmlformats.org/officeDocument/2006/relationships/image"/><Relationship Id="rId1" Target="../slideLayouts/slideLayout12.xml" Type="http://schemas.openxmlformats.org/officeDocument/2006/relationships/slideLayout"/><Relationship Id="rId5" Target="../notesSlides/notesSlide4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6;p14" title="">
            <a:extLst>
              <a:ext uri="{2242433F-E218-4AC0-8CBB-CFBF16A98F8A}">
                <a16:creationId xmlns:a16="http://schemas.microsoft.com/office/drawing/2010/main" id="{BC386C55-5B3F-4705-9741-026A5F9B69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7478222" y="262389"/>
            <a:ext cx="1345378" cy="672685"/>
          </a:xfrm>
          <a:prstGeom prst="rect">
            <a:avLst/>
          </a:prstGeom>
          <a:noFill/>
          <a:ln w="25412">
            <a:noFill/>
            <a:prstDash val="solid"/>
          </a:ln>
        </p:spPr>
      </p:pic>
      <p:sp>
        <p:nvSpPr>
          <p:cNvPr id="3" name="Google Shape;57;p14" title="">
            <a:extLst>
              <a:ext uri="{151BDB62-937B-4BD2-A12A-D82C17DEEF71}">
                <a16:creationId xmlns:a16="http://schemas.microsoft.com/office/drawing/2010/main" id="{6AF533EE-4C91-4DDD-AED5-6791416EB42D}"/>
              </a:ext>
            </a:extLst>
          </p:cNvPr>
          <p:cNvSpPr/>
          <p:nvPr/>
        </p:nvSpPr>
        <p:spPr>
          <a:xfrm rot="0">
            <a:off x="684495" y="2379128"/>
            <a:ext cx="1653341" cy="447472"/>
          </a:xfrm>
          <a:prstGeom prst="roundRect">
            <a:avLst>
              <a:gd fmla="val 16667" name="adj"/>
            </a:avLst>
          </a:prstGeom>
          <a:solidFill>
            <a:srgbClr val="303030"/>
          </a:solidFill>
          <a:ln w="9532">
            <a:solidFill>
              <a:srgbClr val="30303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91457" lIns="91457" rIns="91457" rtlCol="0" tIns="91457" wrap="square">
            <a:noAutofit/>
          </a:bodyPr>
          <a:lstStyle/>
          <a:p>
            <a:pPr algn="ct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1" baseline="0" dirty="0" i="0" lang="en-US" spc="0" sz="2100" u="none">
                <a:solidFill>
                  <a:srgbClr val="ffffff"/>
                </a:solidFill>
                <a:latin typeface="Raleway-heavy"/>
              </a:rPr>
              <a:t>Desafio</a:t>
            </a:r>
            <a:endParaRPr b="1" baseline="0" dirty="0" i="0" lang="en-US" spc="0" sz="2100" u="none">
              <a:solidFill>
                <a:srgbClr val="ffffff"/>
              </a:solidFill>
              <a:latin typeface="Raleway-heavy"/>
            </a:endParaRPr>
          </a:p>
        </p:txBody>
      </p:sp>
      <p:sp>
        <p:nvSpPr>
          <p:cNvPr id="4" name="" title="">
            <a:extLst>
              <a:ext uri="{1E8E6091-0B56-45A2-A233-4F91274F87A3}">
                <a16:creationId xmlns:a16="http://schemas.microsoft.com/office/drawing/2010/main" id="{B5E89BAF-6E8D-4629-B214-B66FA6DE349F}"/>
              </a:ext>
            </a:extLst>
          </p:cNvPr>
          <p:cNvSpPr txBox="1"/>
          <p:nvPr/>
        </p:nvSpPr>
        <p:spPr>
          <a:xfrm rot="0">
            <a:off x="684495" y="2885226"/>
            <a:ext cx="6943209" cy="1693865"/>
          </a:xfrm>
          <a:prstGeom prst="rect">
            <a:avLst/>
          </a:prstGeom>
          <a:noFill/>
          <a:ln w="25412">
            <a:noFill/>
            <a:prstDash val="solid"/>
          </a:ln>
        </p:spPr>
        <p:txBody>
          <a:bodyPr anchor="t" bIns="91457" lIns="91457" rIns="91457" rtlCol="0" tIns="91457" wrap="square">
            <a:noAutofit/>
          </a:bodyPr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="1" baseline="0" dirty="0" i="0" lang="en-US" spc="0" sz="3400" u="none">
                <a:solidFill>
                  <a:srgbClr val="434343"/>
                </a:solidFill>
                <a:latin typeface="Raleway"/>
              </a:rPr>
              <a:t>Desafio: Gere planos de ação a partir de análises com </a:t>
            </a:r>
            <a:r>
              <a:rPr b="1" baseline="0" dirty="0" err="1" i="0" lang="pt-BR" spc="0" sz="3400" u="none">
                <a:solidFill>
                  <a:srgbClr val="434343"/>
                </a:solidFill>
                <a:latin typeface="Raleway"/>
              </a:rPr>
              <a:t>SQL</a:t>
            </a:r>
          </a:p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="0" baseline="0" dirty="0" i="0" lang="pt-BR" spc="0" sz="1500" u="none">
                <a:solidFill>
                  <a:srgbClr val="434343"/>
                </a:solidFill>
                <a:latin typeface="Raleway"/>
              </a:rPr>
              <a:t/>
            </a:r>
            <a:endParaRPr b="0" baseline="0" dirty="0" i="0" lang="pt-BR" spc="0" sz="1500" u="none">
              <a:solidFill>
                <a:srgbClr val="434343"/>
              </a:solidFill>
              <a:latin typeface="Raleway"/>
            </a:endParaRPr>
          </a:p>
        </p:txBody>
      </p:sp>
      <p:pic>
        <p:nvPicPr>
          <p:cNvPr id="5" name="Google Shape;59;p14" title="">
            <a:extLst>
              <a:ext uri="{3132088B-2CF1-408B-A0CC-D930F9D16A91}">
                <a16:creationId xmlns:a16="http://schemas.microsoft.com/office/drawing/2010/main" id="{269CC824-1D1B-4593-B92A-AAB695A232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412200">
            <a:off x="-795665" y="-595305"/>
            <a:ext cx="3454306" cy="2275386"/>
          </a:xfrm>
          <a:prstGeom prst="rect">
            <a:avLst/>
          </a:prstGeom>
          <a:noFill/>
          <a:ln w="25412">
            <a:noFill/>
            <a:prstDash val="solid"/>
          </a:ln>
        </p:spPr>
      </p:pic>
      <p:pic>
        <p:nvPicPr>
          <p:cNvPr id="6" name="Google Shape;60;p14" title="">
            <a:extLst>
              <a:ext uri="{E8DB00AB-9276-408C-A753-9C429EB384CF}">
                <a16:creationId xmlns:a16="http://schemas.microsoft.com/office/drawing/2010/main" id="{D2BE4D10-007C-41A0-B146-77B0E672C54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186299" y="-615943"/>
            <a:ext cx="3872314" cy="1921750"/>
          </a:xfrm>
          <a:prstGeom prst="rect">
            <a:avLst/>
          </a:prstGeom>
          <a:noFill/>
          <a:ln w="25412">
            <a:noFill/>
            <a:prstDash val="solid"/>
          </a:ln>
        </p:spPr>
      </p:pic>
      <p:pic>
        <p:nvPicPr>
          <p:cNvPr id="7" name="Google Shape;61;p14" title="">
            <a:extLst>
              <a:ext uri="{93F2E7E8-2BB1-4F92-829F-AC0CFA0F0064}">
                <a16:creationId xmlns:a16="http://schemas.microsoft.com/office/drawing/2010/main" id="{AE506A9B-94DB-4C06-BD38-85FC29A99E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 rot="0">
            <a:off x="3121143" y="543686"/>
            <a:ext cx="936217" cy="555468"/>
          </a:xfrm>
          <a:prstGeom prst="rect">
            <a:avLst/>
          </a:prstGeom>
          <a:noFill/>
          <a:ln w="25412">
            <a:noFill/>
            <a:prstDash val="solid"/>
          </a:ln>
        </p:spPr>
      </p:pic>
      <p:pic>
        <p:nvPicPr>
          <p:cNvPr id="8" name="Google Shape;62;p14" title="">
            <a:extLst>
              <a:ext uri="{8AF2B3F3-18FE-4EB7-81A1-AFEDBE6FC409}">
                <a16:creationId xmlns:a16="http://schemas.microsoft.com/office/drawing/2010/main" id="{9744769A-A5B8-4D28-8249-6E0C084540D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 rot="0">
            <a:off x="6978775" y="3431017"/>
            <a:ext cx="2168798" cy="2160346"/>
          </a:xfrm>
          <a:prstGeom prst="rect">
            <a:avLst/>
          </a:prstGeom>
          <a:noFill/>
          <a:ln w="25412">
            <a:noFill/>
            <a:prstDash val="solid"/>
          </a:ln>
        </p:spPr>
      </p:pic>
    </p:spTree>
    <p:extLst>
      <p:ext uri="{8D98A6FF-FDA7-44DF-A0D0-20655E637424}">
        <p14:creationId xmlns:p14="http://schemas.microsoft.com/office/powerpoint/2010/main" val="174232765586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7;p15" title="">
            <a:extLst>
              <a:ext uri="{AC966F98-F2C2-4438-86B2-03864EE38A91}">
                <a16:creationId xmlns:a16="http://schemas.microsoft.com/office/drawing/2010/main" id="{B67AD664-5599-45F8-B176-2DCCF4C68D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1619400">
            <a:off x="-91064" y="-969606"/>
            <a:ext cx="2738692" cy="1804002"/>
          </a:xfrm>
          <a:prstGeom prst="rect">
            <a:avLst/>
          </a:prstGeom>
          <a:noFill/>
          <a:ln w="25412">
            <a:noFill/>
            <a:prstDash val="solid"/>
          </a:ln>
        </p:spPr>
      </p:pic>
      <p:pic>
        <p:nvPicPr>
          <p:cNvPr id="3" name="Google Shape;68;p15" title="">
            <a:extLst>
              <a:ext uri="{FFC8C541-6850-4EF5-8A67-41C1CFE28F32}">
                <a16:creationId xmlns:a16="http://schemas.microsoft.com/office/drawing/2010/main" id="{D6B2F73E-38A4-4989-89BB-8E30826F6A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7822931" y="262398"/>
            <a:ext cx="1000671" cy="1003169"/>
          </a:xfrm>
          <a:prstGeom prst="rect">
            <a:avLst/>
          </a:prstGeom>
          <a:noFill/>
          <a:ln w="25412">
            <a:noFill/>
            <a:prstDash val="solid"/>
          </a:ln>
        </p:spPr>
      </p:pic>
      <p:sp>
        <p:nvSpPr>
          <p:cNvPr id="4" name="Google Shape;69;p15" title="">
            <a:extLst>
              <a:ext uri="{22C7FF26-4DB2-49E2-B3C2-3F91D7BC8DEB}">
                <a16:creationId xmlns:a16="http://schemas.microsoft.com/office/drawing/2010/main" id="{F5E17081-BC8B-4B23-8A3E-23CA146BD2CD}"/>
              </a:ext>
            </a:extLst>
          </p:cNvPr>
          <p:cNvSpPr/>
          <p:nvPr/>
        </p:nvSpPr>
        <p:spPr>
          <a:xfrm rot="0">
            <a:off x="648252" y="1218228"/>
            <a:ext cx="7824659" cy="3690241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9532">
            <a:solidFill>
              <a:srgbClr val="007efd"/>
            </a:solidFill>
            <a:prstDash val="solid"/>
            <a:round/>
          </a:ln>
          <a:effectLst>
            <a:outerShdw dir="5400000" dist="19054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91457" lIns="91457" rIns="91457" rtlCol="0" tIns="91457" wrap="square">
            <a:noAutofit/>
          </a:bodyPr>
          <a:lstStyle/>
          <a:p>
            <a:pPr algn="ct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1" lang="en-US" spc="0" sz="1300" u="none">
                <a:solidFill>
                  <a:srgbClr val="000000"/>
                </a:solidFill>
                <a:latin typeface="Raleway"/>
              </a:rPr>
              <a:t>Insira o print do dashboard aqui</a:t>
            </a:r>
            <a:endParaRPr b="0" baseline="0" dirty="0" i="1" lang="en-US" spc="0" sz="1300" u="non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5" name="" title="">
            <a:extLst>
              <a:ext uri="{AB3B98FB-C56D-459E-B3CA-64706853DE71}">
                <a16:creationId xmlns:a16="http://schemas.microsoft.com/office/drawing/2010/main" id="{DF2186DA-1530-49AC-A7CC-478236406F98}"/>
              </a:ext>
            </a:extLst>
          </p:cNvPr>
          <p:cNvSpPr txBox="1"/>
          <p:nvPr/>
        </p:nvSpPr>
        <p:spPr>
          <a:xfrm rot="0">
            <a:off x="648252" y="776528"/>
            <a:ext cx="7779343" cy="320824"/>
          </a:xfrm>
          <a:prstGeom prst="rect">
            <a:avLst/>
          </a:prstGeom>
          <a:noFill/>
          <a:ln w="25412">
            <a:noFill/>
            <a:prstDash val="solid"/>
          </a:ln>
        </p:spPr>
        <p:txBody>
          <a:bodyPr anchor="ctr" bIns="91457" lIns="91457" rIns="91457" rtlCol="0" tIns="91457" wrap="square">
            <a:noAutofit/>
          </a:bodyPr>
          <a:lstStyle/>
          <a:p>
            <a:pPr algn="ct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="1" baseline="0" dirty="0" i="0" lang="en-US" spc="0" sz="2700" u="none">
                <a:solidFill>
                  <a:srgbClr val="007efd"/>
                </a:solidFill>
                <a:latin typeface="Raleway"/>
              </a:rPr>
              <a:t>Dashboard</a:t>
            </a:r>
            <a:endParaRPr b="1" baseline="0" dirty="0" i="0" lang="en-US" spc="0" sz="2700" u="none">
              <a:solidFill>
                <a:srgbClr val="007efd"/>
              </a:solidFill>
              <a:latin typeface="Raleway"/>
            </a:endParaRPr>
          </a:p>
        </p:txBody>
      </p:sp>
      <p:pic>
        <p:nvPicPr>
          <p:cNvPr id="6" name="Imagem 3" title="">
            <a:extLst>
              <a:ext uri="{A7D15B2F-E985-4A15-831C-423F0447707D}">
                <a16:creationId xmlns:a16="http://schemas.microsoft.com/office/drawing/2010/main" id="{BE9A5721-9A16-4589-A748-62A86EA6A8F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1018966" y="1357627"/>
            <a:ext cx="7109630" cy="3418146"/>
          </a:xfrm>
          <a:prstGeom prst="rect">
            <a:avLst/>
          </a:prstGeom>
          <a:noFill/>
          <a:ln w="25412">
            <a:noFill/>
            <a:prstDash val="solid"/>
          </a:ln>
        </p:spPr>
      </p:pic>
    </p:spTree>
    <p:extLst>
      <p:ext uri="{28F480C2-3141-483C-9467-29C8B13CD298}">
        <p14:creationId xmlns:p14="http://schemas.microsoft.com/office/powerpoint/2010/main" val="1742327655868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16" title="">
            <a:extLst>
              <a:ext uri="{02642583-F643-4BBD-AA71-C1FA67305532}">
                <a16:creationId xmlns:a16="http://schemas.microsoft.com/office/drawing/2010/main" id="{752F8369-3F0B-4D27-B6A1-F440B30F6E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1619400">
            <a:off x="-91064" y="-969606"/>
            <a:ext cx="2738692" cy="1804002"/>
          </a:xfrm>
          <a:prstGeom prst="rect">
            <a:avLst/>
          </a:prstGeom>
          <a:noFill/>
          <a:ln w="25412">
            <a:noFill/>
            <a:prstDash val="solid"/>
          </a:ln>
        </p:spPr>
      </p:pic>
      <p:pic>
        <p:nvPicPr>
          <p:cNvPr id="3" name="Google Shape;76;p16" title="">
            <a:extLst>
              <a:ext uri="{5EFB2FC0-576B-4100-A7C4-ADD37E41393C}">
                <a16:creationId xmlns:a16="http://schemas.microsoft.com/office/drawing/2010/main" id="{664F0F5E-B924-43A5-A58D-4D3021F1D7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7822931" y="262398"/>
            <a:ext cx="1000671" cy="1003169"/>
          </a:xfrm>
          <a:prstGeom prst="rect">
            <a:avLst/>
          </a:prstGeom>
          <a:noFill/>
          <a:ln w="25412">
            <a:noFill/>
            <a:prstDash val="solid"/>
          </a:ln>
        </p:spPr>
      </p:pic>
      <p:sp>
        <p:nvSpPr>
          <p:cNvPr id="4" name="Google Shape;77;p16" title="">
            <a:extLst>
              <a:ext uri="{DD999F89-926F-4F35-9300-1C85F78D89A1}">
                <a16:creationId xmlns:a16="http://schemas.microsoft.com/office/drawing/2010/main" id="{4538F0F2-F29A-4225-8D0F-CC003C1D2F00}"/>
              </a:ext>
            </a:extLst>
          </p:cNvPr>
          <p:cNvSpPr/>
          <p:nvPr/>
        </p:nvSpPr>
        <p:spPr>
          <a:xfrm rot="0">
            <a:off x="828322" y="1097681"/>
            <a:ext cx="3474157" cy="168575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9532">
            <a:solidFill>
              <a:srgbClr val="007efd"/>
            </a:solidFill>
            <a:prstDash val="solid"/>
            <a:round/>
          </a:ln>
          <a:effectLst>
            <a:outerShdw dir="5400000" dist="19054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91457" lIns="91457" rIns="91457" rtlCol="0" tIns="91457" wrap="square">
            <a:noAutofit/>
          </a:bodyPr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1400" u="none">
                <a:solidFill>
                  <a:srgbClr val="000000"/>
                </a:solidFill>
                <a:latin typeface="Arial"/>
              </a:rPr>
              <a:t/>
            </a:r>
            <a:endParaRPr b="0" baseline="0" dirty="0" i="0" lang="en-US" spc="0" sz="14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78;p16" title="">
            <a:extLst>
              <a:ext uri="{F657CBBB-5277-4B7B-8D33-A25F60317D21}">
                <a16:creationId xmlns:a16="http://schemas.microsoft.com/office/drawing/2010/main" id="{C18E81C4-9037-4055-B24E-95D66318DC04}"/>
              </a:ext>
            </a:extLst>
          </p:cNvPr>
          <p:cNvSpPr/>
          <p:nvPr/>
        </p:nvSpPr>
        <p:spPr>
          <a:xfrm rot="0">
            <a:off x="4573786" y="1097681"/>
            <a:ext cx="3474157" cy="168575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9532">
            <a:solidFill>
              <a:srgbClr val="007efd"/>
            </a:solidFill>
            <a:prstDash val="solid"/>
            <a:round/>
          </a:ln>
          <a:effectLst>
            <a:outerShdw dir="5400000" dist="19054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91457" lIns="91457" rIns="91457" rtlCol="0" tIns="91457" wrap="square">
            <a:noAutofit/>
          </a:bodyPr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1400" u="none">
                <a:solidFill>
                  <a:srgbClr val="000000"/>
                </a:solidFill>
                <a:latin typeface="Arial"/>
              </a:rPr>
              <a:t/>
            </a:r>
            <a:endParaRPr b="0" baseline="0" dirty="0" i="0" lang="en-US" spc="0" sz="14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79;p16" title="">
            <a:extLst>
              <a:ext uri="{0660AFF7-6DC6-4035-8EBC-03AA3307F331}">
                <a16:creationId xmlns:a16="http://schemas.microsoft.com/office/drawing/2010/main" id="{BA8403F4-89A7-4243-9A1D-FABBC192C773}"/>
              </a:ext>
            </a:extLst>
          </p:cNvPr>
          <p:cNvSpPr/>
          <p:nvPr/>
        </p:nvSpPr>
        <p:spPr>
          <a:xfrm rot="0">
            <a:off x="828322" y="3181891"/>
            <a:ext cx="3474157" cy="190544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9532">
            <a:solidFill>
              <a:srgbClr val="007efd"/>
            </a:solidFill>
            <a:prstDash val="solid"/>
            <a:round/>
          </a:ln>
          <a:effectLst>
            <a:outerShdw dir="5400000" dist="19054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91457" lIns="91457" rIns="91457" rtlCol="0" tIns="91457" wrap="square">
            <a:noAutofit/>
          </a:bodyPr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1400" u="none">
                <a:solidFill>
                  <a:srgbClr val="000000"/>
                </a:solidFill>
                <a:latin typeface="Arial"/>
              </a:rPr>
              <a:t/>
            </a:r>
            <a:endParaRPr b="0" baseline="0" dirty="0" i="0" lang="en-US" spc="0" sz="14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80;p16" title="">
            <a:extLst>
              <a:ext uri="{34847A9C-327A-44A4-8C23-2CB67AB4769D}">
                <a16:creationId xmlns:a16="http://schemas.microsoft.com/office/drawing/2010/main" id="{23072294-7EDA-4E3B-B170-C0B009D49962}"/>
              </a:ext>
            </a:extLst>
          </p:cNvPr>
          <p:cNvSpPr/>
          <p:nvPr/>
        </p:nvSpPr>
        <p:spPr>
          <a:xfrm rot="0">
            <a:off x="4573786" y="3181891"/>
            <a:ext cx="3474157" cy="190544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9532">
            <a:solidFill>
              <a:srgbClr val="007efd"/>
            </a:solidFill>
            <a:prstDash val="solid"/>
            <a:round/>
          </a:ln>
          <a:effectLst>
            <a:outerShdw dir="5400000" dist="19054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91457" lIns="91457" rIns="91457" rtlCol="0" tIns="91457" wrap="square">
            <a:noAutofit/>
          </a:bodyPr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1400" u="none">
                <a:solidFill>
                  <a:srgbClr val="000000"/>
                </a:solidFill>
                <a:latin typeface="Arial"/>
              </a:rPr>
              <a:t/>
            </a:r>
            <a:endParaRPr b="0" baseline="0" dirty="0" i="0" lang="en-US" spc="0" sz="14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 title="">
            <a:extLst>
              <a:ext uri="{18AFE485-C90A-4FDF-A45E-7666D5A3874D}">
                <a16:creationId xmlns:a16="http://schemas.microsoft.com/office/drawing/2010/main" id="{8FE2C660-6BD8-458E-A85E-EAFDB3C551B7}"/>
              </a:ext>
            </a:extLst>
          </p:cNvPr>
          <p:cNvSpPr txBox="1"/>
          <p:nvPr/>
        </p:nvSpPr>
        <p:spPr>
          <a:xfrm rot="0">
            <a:off x="957100" y="2812449"/>
            <a:ext cx="3001172" cy="354048"/>
          </a:xfrm>
          <a:prstGeom prst="rect">
            <a:avLst/>
          </a:prstGeom>
          <a:noFill/>
          <a:ln w="25412">
            <a:noFill/>
            <a:prstDash val="solid"/>
          </a:ln>
        </p:spPr>
        <p:txBody>
          <a:bodyPr anchor="t" bIns="91457" lIns="91457" rIns="91457" rtlCol="0" tIns="91457" wrap="square">
            <a:noAutofit/>
          </a:bodyPr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aseline="0" dirty="0" i="0" lang="en-US" spc="0" sz="1100" u="none">
                <a:solidFill>
                  <a:srgbClr val="303030"/>
                </a:solidFill>
                <a:latin typeface="Raleway-medium"/>
              </a:rPr>
              <a:t>Gráfico 3 – Barras (Leads p/ Graduação)</a:t>
            </a:r>
            <a:endParaRPr baseline="0" dirty="0" i="0" lang="en-US" spc="0" sz="1100" u="none">
              <a:solidFill>
                <a:srgbClr val="303030"/>
              </a:solidFill>
              <a:latin typeface="Raleway-medium"/>
            </a:endParaRPr>
          </a:p>
        </p:txBody>
      </p:sp>
      <p:sp>
        <p:nvSpPr>
          <p:cNvPr id="9" name="" title="">
            <a:extLst>
              <a:ext uri="{DF37CC88-D34B-4B76-AEEA-04EBDED7C605}">
                <a16:creationId xmlns:a16="http://schemas.microsoft.com/office/drawing/2010/main" id="{C82D6185-AD9D-4B12-B96D-94CEED8F27B6}"/>
              </a:ext>
            </a:extLst>
          </p:cNvPr>
          <p:cNvSpPr txBox="1"/>
          <p:nvPr/>
        </p:nvSpPr>
        <p:spPr>
          <a:xfrm rot="0">
            <a:off x="4697681" y="2812449"/>
            <a:ext cx="3474157" cy="354048"/>
          </a:xfrm>
          <a:prstGeom prst="rect">
            <a:avLst/>
          </a:prstGeom>
          <a:noFill/>
          <a:ln w="25412">
            <a:noFill/>
            <a:prstDash val="solid"/>
          </a:ln>
        </p:spPr>
        <p:txBody>
          <a:bodyPr anchor="t" bIns="91457" lIns="91457" rIns="91457" rtlCol="0" tIns="91457" wrap="square">
            <a:noAutofit/>
          </a:bodyPr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aseline="0" dirty="0" i="0" lang="en-US" spc="0" sz="1100" u="none">
                <a:solidFill>
                  <a:srgbClr val="303030"/>
                </a:solidFill>
                <a:latin typeface="Raleway-medium"/>
              </a:rPr>
              <a:t>Gráfico 4 – Tabela (Média de </a:t>
            </a:r>
            <a:r>
              <a:rPr baseline="0" dirty="0" i="0" lang="en-US" spc="0" sz="1100" u="none">
                <a:solidFill>
                  <a:srgbClr val="303030"/>
                </a:solidFill>
                <a:latin typeface="Raleway-medium"/>
              </a:rPr>
              <a:t>Watched</a:t>
            </a:r>
            <a:r>
              <a:rPr baseline="0" dirty="0" i="0" lang="en-US" spc="0" sz="1100" u="none">
                <a:solidFill>
                  <a:srgbClr val="303030"/>
                </a:solidFill>
                <a:latin typeface="Raleway-medium"/>
              </a:rPr>
              <a:t> x Idioma)</a:t>
            </a:r>
            <a:endParaRPr baseline="0" dirty="0" i="0" lang="en-US" spc="0" sz="1100" u="none">
              <a:solidFill>
                <a:srgbClr val="303030"/>
              </a:solidFill>
              <a:latin typeface="Raleway-medium"/>
            </a:endParaRPr>
          </a:p>
        </p:txBody>
      </p:sp>
      <p:sp>
        <p:nvSpPr>
          <p:cNvPr id="10" name="" title="">
            <a:extLst>
              <a:ext uri="{55987379-DF19-4F98-BAF0-47B106317F4E}">
                <a16:creationId xmlns:a16="http://schemas.microsoft.com/office/drawing/2010/main" id="{B8D63CC6-26F5-4290-8D74-9F6620BF479E}"/>
              </a:ext>
            </a:extLst>
          </p:cNvPr>
          <p:cNvSpPr txBox="1"/>
          <p:nvPr/>
        </p:nvSpPr>
        <p:spPr>
          <a:xfrm rot="0">
            <a:off x="957100" y="731723"/>
            <a:ext cx="3001172" cy="354048"/>
          </a:xfrm>
          <a:prstGeom prst="rect">
            <a:avLst/>
          </a:prstGeom>
          <a:noFill/>
          <a:ln w="25412">
            <a:noFill/>
            <a:prstDash val="solid"/>
          </a:ln>
        </p:spPr>
        <p:txBody>
          <a:bodyPr anchor="t" bIns="91457" lIns="91457" rIns="91457" rtlCol="0" tIns="91457" wrap="square">
            <a:noAutofit/>
          </a:bodyPr>
          <a:lstStyle/>
          <a:p>
            <a:pPr algn="ctr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aseline="0" dirty="0" i="0" lang="en-US" spc="0" sz="1100" u="none">
                <a:solidFill>
                  <a:srgbClr val="303030"/>
                </a:solidFill>
                <a:latin typeface="Raleway-medium"/>
              </a:rPr>
              <a:t>Gráfico 1 – Pizza (</a:t>
            </a:r>
            <a:r>
              <a:rPr baseline="0" dirty="0" i="0" lang="en-US" spc="0" sz="1100" u="none">
                <a:solidFill>
                  <a:srgbClr val="303030"/>
                </a:solidFill>
                <a:latin typeface="Raleway-medium"/>
              </a:rPr>
              <a:t>Qtde</a:t>
            </a:r>
            <a:r>
              <a:rPr baseline="0" dirty="0" i="0" lang="en-US" spc="0" sz="1100" u="none">
                <a:solidFill>
                  <a:srgbClr val="303030"/>
                </a:solidFill>
                <a:latin typeface="Raleway-medium"/>
              </a:rPr>
              <a:t> Pessoas p/ gênero)</a:t>
            </a:r>
            <a:endParaRPr baseline="0" dirty="0" i="0" lang="en-US" spc="0" sz="1100" u="none">
              <a:solidFill>
                <a:srgbClr val="303030"/>
              </a:solidFill>
              <a:latin typeface="Raleway-medium"/>
            </a:endParaRPr>
          </a:p>
        </p:txBody>
      </p:sp>
      <p:sp>
        <p:nvSpPr>
          <p:cNvPr id="11" name="" title="">
            <a:extLst>
              <a:ext uri="{E2DA73F2-1F34-4042-9AA4-1FEB53DCDCDB}">
                <a16:creationId xmlns:a16="http://schemas.microsoft.com/office/drawing/2010/main" id="{87A29873-7B00-4AB4-BDEC-3816D0F9E7B4}"/>
              </a:ext>
            </a:extLst>
          </p:cNvPr>
          <p:cNvSpPr txBox="1"/>
          <p:nvPr/>
        </p:nvSpPr>
        <p:spPr>
          <a:xfrm rot="0">
            <a:off x="4697681" y="731723"/>
            <a:ext cx="3001172" cy="354048"/>
          </a:xfrm>
          <a:prstGeom prst="rect">
            <a:avLst/>
          </a:prstGeom>
          <a:noFill/>
          <a:ln w="25412">
            <a:noFill/>
            <a:prstDash val="solid"/>
          </a:ln>
        </p:spPr>
        <p:txBody>
          <a:bodyPr anchor="t" bIns="91457" lIns="91457" rIns="91457" rtlCol="0" tIns="91457" wrap="square">
            <a:noAutofit/>
          </a:bodyPr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aseline="0" dirty="0" i="0" lang="en-US" spc="0" sz="1100" u="none">
                <a:solidFill>
                  <a:srgbClr val="303030"/>
                </a:solidFill>
                <a:latin typeface="Raleway-medium"/>
              </a:rPr>
              <a:t>Gráfico 2 – Cartão (Média de Idade)</a:t>
            </a:r>
            <a:endParaRPr baseline="0" dirty="0" i="0" lang="en-US" spc="0" sz="1100" u="none">
              <a:solidFill>
                <a:srgbClr val="303030"/>
              </a:solidFill>
              <a:latin typeface="Raleway-medium"/>
            </a:endParaRPr>
          </a:p>
        </p:txBody>
      </p:sp>
      <p:pic>
        <p:nvPicPr>
          <p:cNvPr id="12" name="Imagem 2" title="">
            <a:extLst>
              <a:ext uri="{ADE0D239-BB1D-42D0-942C-C68CB348BE26}">
                <a16:creationId xmlns:a16="http://schemas.microsoft.com/office/drawing/2010/main" id="{7451AA35-BAEB-4CA8-9C0E-A13779AFC8E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1136988" y="1130183"/>
            <a:ext cx="3001172" cy="1586271"/>
          </a:xfrm>
          <a:prstGeom prst="rect">
            <a:avLst/>
          </a:prstGeom>
          <a:noFill/>
          <a:ln w="25412">
            <a:noFill/>
            <a:prstDash val="solid"/>
          </a:ln>
        </p:spPr>
      </p:pic>
      <p:pic>
        <p:nvPicPr>
          <p:cNvPr id="13" name="Imagem 4" title="">
            <a:extLst>
              <a:ext uri="{09071E7B-248A-4846-B1A1-68558C78F7F6}">
                <a16:creationId xmlns:a16="http://schemas.microsoft.com/office/drawing/2010/main" id="{C855FC54-896B-41EB-8035-5EBA0FBCA5F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 rot="0">
            <a:off x="5073170" y="1219755"/>
            <a:ext cx="2475388" cy="1407125"/>
          </a:xfrm>
          <a:prstGeom prst="rect">
            <a:avLst/>
          </a:prstGeom>
          <a:noFill/>
          <a:ln w="25412">
            <a:noFill/>
            <a:prstDash val="solid"/>
          </a:ln>
        </p:spPr>
      </p:pic>
      <p:pic>
        <p:nvPicPr>
          <p:cNvPr id="14" name="Imagem 6" title="">
            <a:extLst>
              <a:ext uri="{ECCE27D4-6867-4EF1-9562-CFFA614E3A0D}">
                <a16:creationId xmlns:a16="http://schemas.microsoft.com/office/drawing/2010/main" id="{E57FF535-3CD3-4FA7-BC7D-6D87BBB77CD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 rot="0">
            <a:off x="957100" y="3310333"/>
            <a:ext cx="3181059" cy="1575404"/>
          </a:xfrm>
          <a:prstGeom prst="rect">
            <a:avLst/>
          </a:prstGeom>
          <a:noFill/>
          <a:ln w="25412">
            <a:noFill/>
            <a:prstDash val="solid"/>
          </a:ln>
        </p:spPr>
      </p:pic>
      <p:pic>
        <p:nvPicPr>
          <p:cNvPr id="15" name="Imagem 8" title="">
            <a:extLst>
              <a:ext uri="{CCCBBA09-ED35-4E15-8865-95E8078F9E9F}">
                <a16:creationId xmlns:a16="http://schemas.microsoft.com/office/drawing/2010/main" id="{AEDD0824-C898-4430-AE34-193B68CCC61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 rot="0">
            <a:off x="5022941" y="3277786"/>
            <a:ext cx="2525616" cy="1713661"/>
          </a:xfrm>
          <a:prstGeom prst="rect">
            <a:avLst/>
          </a:prstGeom>
          <a:noFill/>
          <a:ln w="25412">
            <a:noFill/>
            <a:prstDash val="solid"/>
          </a:ln>
        </p:spPr>
      </p:pic>
    </p:spTree>
    <p:extLst>
      <p:ext uri="{E139B75C-C1DD-49F6-BE94-012688485E64}">
        <p14:creationId xmlns:p14="http://schemas.microsoft.com/office/powerpoint/2010/main" val="1742327655871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9;p17" title="">
            <a:extLst>
              <a:ext uri="{F950D1BA-49F2-4A13-8E11-6B73314DD4D4}">
                <a16:creationId xmlns:a16="http://schemas.microsoft.com/office/drawing/2010/main" id="{15CD486E-791A-4D55-900E-E475F029F3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1619400">
            <a:off x="-91064" y="-969606"/>
            <a:ext cx="2738692" cy="1804002"/>
          </a:xfrm>
          <a:prstGeom prst="rect">
            <a:avLst/>
          </a:prstGeom>
          <a:noFill/>
          <a:ln w="25412">
            <a:noFill/>
            <a:prstDash val="solid"/>
          </a:ln>
        </p:spPr>
      </p:pic>
      <p:pic>
        <p:nvPicPr>
          <p:cNvPr id="3" name="Google Shape;90;p17" title="">
            <a:extLst>
              <a:ext uri="{1D50FCDC-EBC6-4DAF-8426-3B4A351C426A}">
                <a16:creationId xmlns:a16="http://schemas.microsoft.com/office/drawing/2010/main" id="{8D184EC8-7962-4874-980A-06FD0A6F76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7822931" y="262398"/>
            <a:ext cx="1000671" cy="1003169"/>
          </a:xfrm>
          <a:prstGeom prst="rect">
            <a:avLst/>
          </a:prstGeom>
          <a:noFill/>
          <a:ln w="25412">
            <a:noFill/>
            <a:prstDash val="solid"/>
          </a:ln>
        </p:spPr>
      </p:pic>
      <p:sp>
        <p:nvSpPr>
          <p:cNvPr id="4" name="Google Shape;91;p17" title="">
            <a:extLst>
              <a:ext uri="{298B72A0-8562-483B-9AEC-2F3B1996F3E8}">
                <a16:creationId xmlns:a16="http://schemas.microsoft.com/office/drawing/2010/main" id="{01510BDA-2A5B-43B1-9608-4F6A9741545B}"/>
              </a:ext>
            </a:extLst>
          </p:cNvPr>
          <p:cNvSpPr/>
          <p:nvPr/>
        </p:nvSpPr>
        <p:spPr>
          <a:xfrm rot="0">
            <a:off x="828322" y="1097681"/>
            <a:ext cx="3474157" cy="168575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9532">
            <a:solidFill>
              <a:srgbClr val="007efd"/>
            </a:solidFill>
            <a:prstDash val="solid"/>
            <a:round/>
          </a:ln>
          <a:effectLst>
            <a:outerShdw dir="5400000" dist="19054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91457" lIns="91457" rIns="91457" rtlCol="0" tIns="91457" wrap="square">
            <a:noAutofit/>
          </a:bodyPr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n-lt"/>
              </a:defRPr>
            </a:pPr>
            <a:r>
              <a:rPr b="0" baseline="0" dirty="0" i="0" lang="en-US" spc="0" sz="1400" u="none">
                <a:solidFill>
                  <a:srgbClr val="000000"/>
                </a:solidFill>
                <a:latin typeface="Arial"/>
              </a:rPr>
              <a:t/>
            </a:r>
            <a:endParaRPr b="0" baseline="0" dirty="0" i="0" lang="en-US" spc="0" sz="1400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 title="">
            <a:extLst>
              <a:ext uri="{7C24D1DC-7D04-4944-8AC9-872781D99BE6}">
                <a16:creationId xmlns:a16="http://schemas.microsoft.com/office/drawing/2010/main" id="{82E9B154-D504-4FE9-A550-6596896B54C7}"/>
              </a:ext>
            </a:extLst>
          </p:cNvPr>
          <p:cNvSpPr txBox="1"/>
          <p:nvPr/>
        </p:nvSpPr>
        <p:spPr>
          <a:xfrm rot="0">
            <a:off x="957100" y="731723"/>
            <a:ext cx="3001172" cy="354048"/>
          </a:xfrm>
          <a:prstGeom prst="rect">
            <a:avLst/>
          </a:prstGeom>
          <a:noFill/>
          <a:ln w="25412">
            <a:noFill/>
            <a:prstDash val="solid"/>
          </a:ln>
        </p:spPr>
        <p:txBody>
          <a:bodyPr anchor="t" bIns="91457" lIns="91457" rIns="91457" rtlCol="0" tIns="91457" wrap="square">
            <a:noAutofit/>
          </a:bodyPr>
          <a:lstStyle/>
          <a:p>
            <a:pPr algn="l" indent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b="0" baseline="0" dirty="0" lang="en-US" spc="0" sz="1800">
                <a:solidFill>
                  <a:srgbClr val="000000"/>
                </a:solidFill>
                <a:latin typeface="+mj-lt"/>
              </a:defRPr>
            </a:pPr>
            <a:r>
              <a:rPr baseline="0" dirty="0" i="0" lang="en-US" spc="0" sz="1100" u="none">
                <a:solidFill>
                  <a:srgbClr val="303030"/>
                </a:solidFill>
                <a:latin typeface="Raleway-medium"/>
              </a:rPr>
              <a:t>Gráfico 5 – Linhas (Ligações x Tempo)</a:t>
            </a:r>
            <a:endParaRPr baseline="0" dirty="0" i="0" lang="en-US" spc="0" sz="1100" u="none">
              <a:solidFill>
                <a:srgbClr val="303030"/>
              </a:solidFill>
              <a:latin typeface="Raleway-medium"/>
            </a:endParaRPr>
          </a:p>
        </p:txBody>
      </p:sp>
      <p:pic>
        <p:nvPicPr>
          <p:cNvPr id="6" name="Imagem 2" title="">
            <a:extLst>
              <a:ext uri="{BEC952D3-D396-425B-8341-F22124CD9551}">
                <a16:creationId xmlns:a16="http://schemas.microsoft.com/office/drawing/2010/main" id="{6756A73A-0877-4BC1-A5D1-696CC0A830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938577" y="1188096"/>
            <a:ext cx="3253655" cy="1508416"/>
          </a:xfrm>
          <a:prstGeom prst="rect">
            <a:avLst/>
          </a:prstGeom>
          <a:noFill/>
          <a:ln w="25412">
            <a:noFill/>
            <a:prstDash val="solid"/>
          </a:ln>
        </p:spPr>
      </p:pic>
    </p:spTree>
    <p:extLst>
      <p:ext uri="{59911371-AAB3-4921-A091-7793B55E6A7C}">
        <p14:creationId xmlns:p14="http://schemas.microsoft.com/office/powerpoint/2010/main" val="1742327655874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webfont2" val="Raleway-medium"/>
  <p:tag name="webfont4" val="Raleway-heavy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Matheus Souza</dc:creator>
  <cp:lastModifiedBy>Matheus Souza</cp:lastModifiedBy>
  <dcterms:created xsi:type="dcterms:W3CDTF">2025-03-18T12:52:41Z</dcterms:created>
  <dcterms:modified xsi:type="dcterms:W3CDTF">2025-03-18T12:53:25Z</dcterms:modified>
</cp:coreProperties>
</file>