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aleway ExtraBold"/>
      <p:bold r:id="rId14"/>
      <p:boldItalic r:id="rId15"/>
    </p:embeddedFont>
    <p:embeddedFont>
      <p:font typeface="Raleway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ExtraBold-boldItalic.fntdata"/><Relationship Id="rId14" Type="http://schemas.openxmlformats.org/officeDocument/2006/relationships/font" Target="fonts/RalewayExtraBold-bold.fntdata"/><Relationship Id="rId17" Type="http://schemas.openxmlformats.org/officeDocument/2006/relationships/font" Target="fonts/RalewayMedium-bold.fntdata"/><Relationship Id="rId16" Type="http://schemas.openxmlformats.org/officeDocument/2006/relationships/font" Target="fonts/Raleway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189a30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189a305b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e2449bfb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e2449bfb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1">
  <p:cSld name="CUSTOM_2_1">
    <p:bg>
      <p:bgPr>
        <a:solidFill>
          <a:srgbClr val="21212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fmla="val 16667" name="adj"/>
            </a:avLst>
          </a:prstGeom>
          <a:solidFill>
            <a:srgbClr val="30303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b="1" sz="34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template visa orientar um formato para entrega, você pode alterá-los se quiser! Apenas mantenha as informações nos slides indicados!</a:t>
            </a:r>
            <a:endParaRPr sz="31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30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i="1" sz="13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b="1" sz="2700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3 - (coloque o nome usado)</a:t>
            </a:r>
            <a:endParaRPr sz="100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4 - (coloque o nome usado)</a:t>
            </a:r>
            <a:endParaRPr sz="100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1 - (coloque o nome usado)</a:t>
            </a:r>
            <a:endParaRPr sz="1000"/>
          </a:p>
        </p:txBody>
      </p:sp>
      <p:sp>
        <p:nvSpPr>
          <p:cNvPr id="84" name="Google Shape;84;p16"/>
          <p:cNvSpPr txBox="1"/>
          <p:nvPr/>
        </p:nvSpPr>
        <p:spPr>
          <a:xfrm>
            <a:off x="4695850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2 - (coloque o nome usado)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7EFD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5 - (coloque o nome usado)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